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charts/chart1.xml" ContentType="application/vnd.openxmlformats-officedocument.drawingml.chart+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64" r:id="rId2"/>
    <p:sldId id="263" r:id="rId3"/>
    <p:sldId id="265" r:id="rId4"/>
    <p:sldId id="282" r:id="rId5"/>
    <p:sldId id="267" r:id="rId6"/>
    <p:sldId id="279" r:id="rId7"/>
    <p:sldId id="284" r:id="rId8"/>
    <p:sldId id="270" r:id="rId9"/>
    <p:sldId id="281" r:id="rId10"/>
    <p:sldId id="285" r:id="rId11"/>
    <p:sldId id="274" r:id="rId12"/>
    <p:sldId id="280" r:id="rId13"/>
    <p:sldId id="286" r:id="rId14"/>
    <p:sldId id="276" r:id="rId15"/>
    <p:sldId id="283" r:id="rId16"/>
    <p:sldId id="287"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9A44"/>
    <a:srgbClr val="F05A24"/>
    <a:srgbClr val="FAAF3B"/>
    <a:srgbClr val="A362C4"/>
    <a:srgbClr val="3672EA"/>
    <a:srgbClr val="F7971E"/>
    <a:srgbClr val="64B044"/>
    <a:srgbClr val="FFD671"/>
    <a:srgbClr val="E25959"/>
    <a:srgbClr val="C043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02" autoAdjust="0"/>
    <p:restoredTop sz="94660"/>
  </p:normalViewPr>
  <p:slideViewPr>
    <p:cSldViewPr snapToGrid="0">
      <p:cViewPr varScale="1">
        <p:scale>
          <a:sx n="114" d="100"/>
          <a:sy n="114" d="100"/>
        </p:scale>
        <p:origin x="66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a:defRPr lang="zh-CN" sz="1440" b="1" i="0" u="none" strike="noStrike" kern="1200" baseline="0">
                <a:solidFill>
                  <a:schemeClr val="tx1"/>
                </a:solidFill>
                <a:latin typeface="微软雅黑" panose="020B0503020204020204" pitchFamily="34" charset="-122"/>
                <a:ea typeface="微软雅黑" panose="020B0503020204020204" pitchFamily="34" charset="-122"/>
                <a:cs typeface="+mn-cs"/>
              </a:defRPr>
            </a:pPr>
            <a:r>
              <a:rPr lang="zh-CN" altLang="en-US" dirty="0">
                <a:latin typeface="思源宋体 CN" panose="02020400000000000000" pitchFamily="18" charset="-122"/>
                <a:ea typeface="思源宋体 CN" panose="02020400000000000000" pitchFamily="18" charset="-122"/>
              </a:rPr>
              <a:t>图表标题</a:t>
            </a:r>
          </a:p>
        </c:rich>
      </c:tx>
      <c:overlay val="1"/>
    </c:title>
    <c:autoTitleDeleted val="0"/>
    <c:plotArea>
      <c:layout/>
      <c:barChart>
        <c:barDir val="col"/>
        <c:grouping val="clustered"/>
        <c:varyColors val="0"/>
        <c:ser>
          <c:idx val="0"/>
          <c:order val="0"/>
          <c:tx>
            <c:strRef>
              <c:f>Sheet1!$B$1</c:f>
              <c:strCache>
                <c:ptCount val="1"/>
                <c:pt idx="0">
                  <c:v>背景色块大小</c:v>
                </c:pt>
              </c:strCache>
            </c:strRef>
          </c:tx>
          <c:spPr>
            <a:solidFill>
              <a:schemeClr val="bg1">
                <a:lumMod val="75000"/>
              </a:schemeClr>
            </a:solidFill>
          </c:spPr>
          <c:invertIfNegative val="0"/>
          <c:cat>
            <c:strRef>
              <c:f>Sheet1!$A$2:$A$5</c:f>
              <c:strCache>
                <c:ptCount val="4"/>
                <c:pt idx="0">
                  <c:v>标题一</c:v>
                </c:pt>
                <c:pt idx="1">
                  <c:v>标题二</c:v>
                </c:pt>
                <c:pt idx="2">
                  <c:v>标题三</c:v>
                </c:pt>
                <c:pt idx="3">
                  <c:v>标题四</c:v>
                </c:pt>
              </c:strCache>
            </c:strRef>
          </c:cat>
          <c:val>
            <c:numRef>
              <c:f>Sheet1!$B$2:$B$5</c:f>
              <c:numCache>
                <c:formatCode>General</c:formatCode>
                <c:ptCount val="4"/>
                <c:pt idx="0">
                  <c:v>100</c:v>
                </c:pt>
                <c:pt idx="1">
                  <c:v>100</c:v>
                </c:pt>
                <c:pt idx="2">
                  <c:v>100</c:v>
                </c:pt>
                <c:pt idx="3">
                  <c:v>100</c:v>
                </c:pt>
              </c:numCache>
            </c:numRef>
          </c:val>
          <c:extLst>
            <c:ext xmlns:c16="http://schemas.microsoft.com/office/drawing/2014/chart" uri="{C3380CC4-5D6E-409C-BE32-E72D297353CC}">
              <c16:uniqueId val="{00000000-38F7-404D-A95B-7274EEE662DF}"/>
            </c:ext>
          </c:extLst>
        </c:ser>
        <c:ser>
          <c:idx val="1"/>
          <c:order val="1"/>
          <c:tx>
            <c:strRef>
              <c:f>Sheet1!$C$1</c:f>
              <c:strCache>
                <c:ptCount val="1"/>
                <c:pt idx="0">
                  <c:v>数据更改区</c:v>
                </c:pt>
              </c:strCache>
            </c:strRef>
          </c:tx>
          <c:spPr>
            <a:solidFill>
              <a:srgbClr val="C04347"/>
            </a:solidFill>
            <a:effectLst/>
          </c:spPr>
          <c:invertIfNegative val="0"/>
          <c:dPt>
            <c:idx val="0"/>
            <c:invertIfNegative val="0"/>
            <c:bubble3D val="0"/>
            <c:spPr>
              <a:solidFill>
                <a:srgbClr val="FAAF3B"/>
              </a:solidFill>
              <a:effectLst/>
            </c:spPr>
            <c:extLst>
              <c:ext xmlns:c16="http://schemas.microsoft.com/office/drawing/2014/chart" uri="{C3380CC4-5D6E-409C-BE32-E72D297353CC}">
                <c16:uniqueId val="{00000002-38F7-404D-A95B-7274EEE662DF}"/>
              </c:ext>
            </c:extLst>
          </c:dPt>
          <c:dPt>
            <c:idx val="2"/>
            <c:invertIfNegative val="0"/>
            <c:bubble3D val="0"/>
            <c:spPr>
              <a:solidFill>
                <a:srgbClr val="92D050"/>
              </a:solidFill>
              <a:effectLst/>
            </c:spPr>
            <c:extLst>
              <c:ext xmlns:c16="http://schemas.microsoft.com/office/drawing/2014/chart" uri="{C3380CC4-5D6E-409C-BE32-E72D297353CC}">
                <c16:uniqueId val="{00000004-38F7-404D-A95B-7274EEE662DF}"/>
              </c:ext>
            </c:extLst>
          </c:dPt>
          <c:dPt>
            <c:idx val="3"/>
            <c:invertIfNegative val="0"/>
            <c:bubble3D val="0"/>
            <c:spPr>
              <a:solidFill>
                <a:srgbClr val="E25959"/>
              </a:solidFill>
              <a:effectLst/>
            </c:spPr>
            <c:extLst>
              <c:ext xmlns:c16="http://schemas.microsoft.com/office/drawing/2014/chart" uri="{C3380CC4-5D6E-409C-BE32-E72D297353CC}">
                <c16:uniqueId val="{00000006-38F7-404D-A95B-7274EEE662DF}"/>
              </c:ext>
            </c:extLst>
          </c:dPt>
          <c:cat>
            <c:strRef>
              <c:f>Sheet1!$A$2:$A$5</c:f>
              <c:strCache>
                <c:ptCount val="4"/>
                <c:pt idx="0">
                  <c:v>标题一</c:v>
                </c:pt>
                <c:pt idx="1">
                  <c:v>标题二</c:v>
                </c:pt>
                <c:pt idx="2">
                  <c:v>标题三</c:v>
                </c:pt>
                <c:pt idx="3">
                  <c:v>标题四</c:v>
                </c:pt>
              </c:strCache>
            </c:strRef>
          </c:cat>
          <c:val>
            <c:numRef>
              <c:f>Sheet1!$C$2:$C$5</c:f>
              <c:numCache>
                <c:formatCode>General</c:formatCode>
                <c:ptCount val="4"/>
                <c:pt idx="0">
                  <c:v>24</c:v>
                </c:pt>
                <c:pt idx="1">
                  <c:v>89</c:v>
                </c:pt>
                <c:pt idx="2">
                  <c:v>40</c:v>
                </c:pt>
                <c:pt idx="3">
                  <c:v>68</c:v>
                </c:pt>
              </c:numCache>
            </c:numRef>
          </c:val>
          <c:extLst>
            <c:ext xmlns:c16="http://schemas.microsoft.com/office/drawing/2014/chart" uri="{C3380CC4-5D6E-409C-BE32-E72D297353CC}">
              <c16:uniqueId val="{00000007-38F7-404D-A95B-7274EEE662DF}"/>
            </c:ext>
          </c:extLst>
        </c:ser>
        <c:dLbls>
          <c:showLegendKey val="0"/>
          <c:showVal val="0"/>
          <c:showCatName val="0"/>
          <c:showSerName val="0"/>
          <c:showPercent val="0"/>
          <c:showBubbleSize val="0"/>
        </c:dLbls>
        <c:gapWidth val="40"/>
        <c:overlap val="100"/>
        <c:axId val="188626816"/>
        <c:axId val="188628352"/>
      </c:barChart>
      <c:catAx>
        <c:axId val="188626816"/>
        <c:scaling>
          <c:orientation val="minMax"/>
        </c:scaling>
        <c:delete val="0"/>
        <c:axPos val="b"/>
        <c:numFmt formatCode="General" sourceLinked="0"/>
        <c:majorTickMark val="in"/>
        <c:minorTickMark val="none"/>
        <c:tickLblPos val="nextTo"/>
        <c:spPr>
          <a:noFill/>
          <a:ln w="25400" cap="flat" cmpd="sng" algn="ctr">
            <a:solidFill>
              <a:schemeClr val="bg1">
                <a:lumMod val="50000"/>
              </a:schemeClr>
            </a:solidFill>
            <a:prstDash val="solid"/>
            <a:round/>
          </a:ln>
          <a:effectLst/>
        </c:spPr>
        <c:txPr>
          <a:bodyPr rot="-60000000" spcFirstLastPara="0" vertOverflow="ellipsis" vert="horz" wrap="square" anchor="ctr" anchorCtr="1"/>
          <a:lstStyle/>
          <a:p>
            <a:pPr>
              <a:defRPr lang="zh-CN" sz="1200" b="0" i="0" u="none" strike="noStrike" kern="1200" baseline="0">
                <a:solidFill>
                  <a:schemeClr val="tx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defRPr>
            </a:pPr>
            <a:endParaRPr lang="zh-CN"/>
          </a:p>
        </c:txPr>
        <c:crossAx val="188628352"/>
        <c:crosses val="autoZero"/>
        <c:auto val="1"/>
        <c:lblAlgn val="ctr"/>
        <c:lblOffset val="100"/>
        <c:noMultiLvlLbl val="0"/>
      </c:catAx>
      <c:valAx>
        <c:axId val="188628352"/>
        <c:scaling>
          <c:orientation val="minMax"/>
          <c:max val="120"/>
        </c:scaling>
        <c:delete val="0"/>
        <c:axPos val="l"/>
        <c:numFmt formatCode="General" sourceLinked="1"/>
        <c:majorTickMark val="out"/>
        <c:minorTickMark val="none"/>
        <c:tickLblPos val="nextTo"/>
        <c:txPr>
          <a:bodyPr rot="-60000000" spcFirstLastPara="0" vertOverflow="ellipsis" vert="horz" wrap="square" anchor="ctr" anchorCtr="1"/>
          <a:lstStyle/>
          <a:p>
            <a:pPr>
              <a:defRPr lang="zh-CN" sz="1200" b="0" i="0" u="none" strike="noStrike" kern="1200" baseline="0">
                <a:solidFill>
                  <a:schemeClr val="tx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defRPr>
            </a:pPr>
            <a:endParaRPr lang="zh-CN"/>
          </a:p>
        </c:txPr>
        <c:crossAx val="188626816"/>
        <c:crosses val="autoZero"/>
        <c:crossBetween val="between"/>
      </c:valAx>
      <c:spPr>
        <a:noFill/>
        <a:ln w="25400">
          <a:noFill/>
        </a:ln>
      </c:spPr>
    </c:plotArea>
    <c:plotVisOnly val="1"/>
    <c:dispBlanksAs val="gap"/>
    <c:showDLblsOverMax val="0"/>
  </c:chart>
  <c:txPr>
    <a:bodyPr/>
    <a:lstStyle/>
    <a:p>
      <a:pPr>
        <a:defRPr lang="zh-CN" sz="1200">
          <a:latin typeface="微软雅黑" panose="020B0503020204020204" pitchFamily="34" charset="-122"/>
          <a:ea typeface="微软雅黑" panose="020B0503020204020204" pitchFamily="34" charset="-122"/>
        </a:defRPr>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C098C33-34F5-44E8-A0A8-A7DC7BC2FDF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2063EC-8006-46D3-807F-824FBBD87657}"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DC098C33-34F5-44E8-A0A8-A7DC7BC2FDF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2063EC-8006-46D3-807F-824FBBD87657}"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DC098C33-34F5-44E8-A0A8-A7DC7BC2FDF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2063EC-8006-46D3-807F-824FBBD87657}"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DC098C33-34F5-44E8-A0A8-A7DC7BC2FDF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2063EC-8006-46D3-807F-824FBBD87657}"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C098C33-34F5-44E8-A0A8-A7DC7BC2FDF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2063EC-8006-46D3-807F-824FBBD87657}"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DC098C33-34F5-44E8-A0A8-A7DC7BC2FDF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B2063EC-8006-46D3-807F-824FBBD87657}"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DC098C33-34F5-44E8-A0A8-A7DC7BC2FDF0}"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B2063EC-8006-46D3-807F-824FBBD87657}"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C098C33-34F5-44E8-A0A8-A7DC7BC2FDF0}"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B2063EC-8006-46D3-807F-824FBBD87657}"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C098C33-34F5-44E8-A0A8-A7DC7BC2FDF0}"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B2063EC-8006-46D3-807F-824FBBD87657}"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C098C33-34F5-44E8-A0A8-A7DC7BC2FDF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B2063EC-8006-46D3-807F-824FBBD87657}"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C098C33-34F5-44E8-A0A8-A7DC7BC2FDF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B2063EC-8006-46D3-807F-824FBBD87657}"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思源宋体 CN" panose="02020400000000000000" pitchFamily="18" charset="-122"/>
                <a:ea typeface="思源宋体 CN" panose="02020400000000000000" pitchFamily="18" charset="-122"/>
              </a:defRPr>
            </a:lvl1pPr>
          </a:lstStyle>
          <a:p>
            <a:fld id="{DC098C33-34F5-44E8-A0A8-A7DC7BC2FDF0}" type="datetimeFigureOut">
              <a:rPr lang="zh-CN" altLang="en-US" smtClean="0"/>
              <a:t>2021/1/6</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思源宋体 CN" panose="02020400000000000000" pitchFamily="18" charset="-122"/>
                <a:ea typeface="思源宋体 CN" panose="02020400000000000000" pitchFamily="18"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思源宋体 CN" panose="02020400000000000000" pitchFamily="18" charset="-122"/>
                <a:ea typeface="思源宋体 CN" panose="02020400000000000000" pitchFamily="18" charset="-122"/>
              </a:defRPr>
            </a:lvl1pPr>
          </a:lstStyle>
          <a:p>
            <a:fld id="{4B2063EC-8006-46D3-807F-824FBBD87657}"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思源宋体 CN" panose="02020400000000000000" pitchFamily="18" charset="-122"/>
          <a:ea typeface="思源宋体 CN" panose="02020400000000000000" pitchFamily="18"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思源宋体 CN" panose="02020400000000000000" pitchFamily="18" charset="-122"/>
          <a:ea typeface="思源宋体 CN" panose="02020400000000000000" pitchFamily="18"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思源宋体 CN" panose="02020400000000000000" pitchFamily="18" charset="-122"/>
          <a:ea typeface="思源宋体 CN" panose="02020400000000000000" pitchFamily="18"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思源宋体 CN" panose="02020400000000000000" pitchFamily="18" charset="-122"/>
          <a:ea typeface="思源宋体 CN" panose="02020400000000000000" pitchFamily="18"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宋体 CN" panose="02020400000000000000" pitchFamily="18" charset="-122"/>
          <a:ea typeface="思源宋体 CN" panose="02020400000000000000" pitchFamily="18"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宋体 CN" panose="02020400000000000000" pitchFamily="18" charset="-122"/>
          <a:ea typeface="思源宋体 CN" panose="02020400000000000000" pitchFamily="18"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8" Type="http://schemas.openxmlformats.org/officeDocument/2006/relationships/tags" Target="../tags/tag13.xml"/><Relationship Id="rId13" Type="http://schemas.openxmlformats.org/officeDocument/2006/relationships/tags" Target="../tags/tag18.xml"/><Relationship Id="rId18" Type="http://schemas.openxmlformats.org/officeDocument/2006/relationships/tags" Target="../tags/tag23.xml"/><Relationship Id="rId26" Type="http://schemas.openxmlformats.org/officeDocument/2006/relationships/slideLayout" Target="../slideLayouts/slideLayout7.xml"/><Relationship Id="rId3" Type="http://schemas.openxmlformats.org/officeDocument/2006/relationships/tags" Target="../tags/tag8.xml"/><Relationship Id="rId21" Type="http://schemas.openxmlformats.org/officeDocument/2006/relationships/tags" Target="../tags/tag26.xml"/><Relationship Id="rId7" Type="http://schemas.openxmlformats.org/officeDocument/2006/relationships/tags" Target="../tags/tag12.xml"/><Relationship Id="rId12" Type="http://schemas.openxmlformats.org/officeDocument/2006/relationships/tags" Target="../tags/tag17.xml"/><Relationship Id="rId17" Type="http://schemas.openxmlformats.org/officeDocument/2006/relationships/tags" Target="../tags/tag22.xml"/><Relationship Id="rId25" Type="http://schemas.openxmlformats.org/officeDocument/2006/relationships/tags" Target="../tags/tag30.xml"/><Relationship Id="rId2" Type="http://schemas.openxmlformats.org/officeDocument/2006/relationships/tags" Target="../tags/tag7.xml"/><Relationship Id="rId16" Type="http://schemas.openxmlformats.org/officeDocument/2006/relationships/tags" Target="../tags/tag21.xml"/><Relationship Id="rId20" Type="http://schemas.openxmlformats.org/officeDocument/2006/relationships/tags" Target="../tags/tag25.xml"/><Relationship Id="rId1" Type="http://schemas.openxmlformats.org/officeDocument/2006/relationships/tags" Target="../tags/tag6.xml"/><Relationship Id="rId6" Type="http://schemas.openxmlformats.org/officeDocument/2006/relationships/tags" Target="../tags/tag11.xml"/><Relationship Id="rId11" Type="http://schemas.openxmlformats.org/officeDocument/2006/relationships/tags" Target="../tags/tag16.xml"/><Relationship Id="rId24" Type="http://schemas.openxmlformats.org/officeDocument/2006/relationships/tags" Target="../tags/tag29.xml"/><Relationship Id="rId5" Type="http://schemas.openxmlformats.org/officeDocument/2006/relationships/tags" Target="../tags/tag10.xml"/><Relationship Id="rId15" Type="http://schemas.openxmlformats.org/officeDocument/2006/relationships/tags" Target="../tags/tag20.xml"/><Relationship Id="rId23" Type="http://schemas.openxmlformats.org/officeDocument/2006/relationships/tags" Target="../tags/tag28.xml"/><Relationship Id="rId10" Type="http://schemas.openxmlformats.org/officeDocument/2006/relationships/tags" Target="../tags/tag15.xml"/><Relationship Id="rId19" Type="http://schemas.openxmlformats.org/officeDocument/2006/relationships/tags" Target="../tags/tag24.xml"/><Relationship Id="rId4" Type="http://schemas.openxmlformats.org/officeDocument/2006/relationships/tags" Target="../tags/tag9.xml"/><Relationship Id="rId9" Type="http://schemas.openxmlformats.org/officeDocument/2006/relationships/tags" Target="../tags/tag14.xml"/><Relationship Id="rId14" Type="http://schemas.openxmlformats.org/officeDocument/2006/relationships/tags" Target="../tags/tag19.xml"/><Relationship Id="rId22" Type="http://schemas.openxmlformats.org/officeDocument/2006/relationships/tags" Target="../tags/tag2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3672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3" name="矩形 2"/>
          <p:cNvSpPr/>
          <p:nvPr/>
        </p:nvSpPr>
        <p:spPr>
          <a:xfrm>
            <a:off x="370680" y="323164"/>
            <a:ext cx="11450641" cy="621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9" name="椭圆 8"/>
          <p:cNvSpPr/>
          <p:nvPr/>
        </p:nvSpPr>
        <p:spPr>
          <a:xfrm>
            <a:off x="10526988" y="800481"/>
            <a:ext cx="906808" cy="906808"/>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nvGrpSpPr>
          <p:cNvPr id="409" name="组合 408"/>
          <p:cNvGrpSpPr/>
          <p:nvPr/>
        </p:nvGrpSpPr>
        <p:grpSpPr>
          <a:xfrm>
            <a:off x="301336" y="714251"/>
            <a:ext cx="7257143" cy="3892173"/>
            <a:chOff x="301336" y="714251"/>
            <a:chExt cx="7257143" cy="3892173"/>
          </a:xfrm>
        </p:grpSpPr>
        <p:sp>
          <p:nvSpPr>
            <p:cNvPr id="12" name="文本框 11"/>
            <p:cNvSpPr txBox="1"/>
            <p:nvPr/>
          </p:nvSpPr>
          <p:spPr>
            <a:xfrm>
              <a:off x="301336" y="2243584"/>
              <a:ext cx="7257143" cy="1015663"/>
            </a:xfrm>
            <a:prstGeom prst="rect">
              <a:avLst/>
            </a:prstGeom>
            <a:noFill/>
          </p:spPr>
          <p:txBody>
            <a:bodyPr wrap="square" rtlCol="0">
              <a:spAutoFit/>
            </a:bodyPr>
            <a:lstStyle/>
            <a:p>
              <a:pPr algn="ctr"/>
              <a:r>
                <a:rPr lang="zh-CN" altLang="en-US" sz="6000" dirty="0">
                  <a:solidFill>
                    <a:srgbClr val="3672EA"/>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卡通毕业答辩模板</a:t>
              </a:r>
            </a:p>
          </p:txBody>
        </p:sp>
        <p:sp>
          <p:nvSpPr>
            <p:cNvPr id="14" name="文本框 13"/>
            <p:cNvSpPr txBox="1"/>
            <p:nvPr/>
          </p:nvSpPr>
          <p:spPr>
            <a:xfrm>
              <a:off x="1007793" y="3972858"/>
              <a:ext cx="1755344" cy="337185"/>
            </a:xfrm>
            <a:prstGeom prst="rect">
              <a:avLst/>
            </a:prstGeom>
            <a:noFill/>
          </p:spPr>
          <p:txBody>
            <a:bodyPr wrap="square" rtlCol="0">
              <a:spAutoFit/>
            </a:bodyPr>
            <a:lstStyle/>
            <a:p>
              <a:r>
                <a:rPr lang="zh-CN" altLang="en-US" sz="1600">
                  <a:solidFill>
                    <a:srgbClr val="3672EA"/>
                  </a:solidFill>
                  <a:latin typeface="庞门正道标题体" panose="02010600030101010101" pitchFamily="2" charset="-122"/>
                  <a:ea typeface="庞门正道标题体" panose="02010600030101010101" pitchFamily="2" charset="-122"/>
                  <a:cs typeface="阿里巴巴普惠体 L" panose="00020600040101010101" pitchFamily="18" charset="-122"/>
                </a:rPr>
                <a:t>答辩人</a:t>
              </a:r>
              <a:r>
                <a:rPr lang="en-US" altLang="zh-CN" sz="1600">
                  <a:solidFill>
                    <a:srgbClr val="3672EA"/>
                  </a:solidFill>
                  <a:latin typeface="庞门正道标题体" panose="02010600030101010101" pitchFamily="2" charset="-122"/>
                  <a:ea typeface="庞门正道标题体" panose="02010600030101010101" pitchFamily="2" charset="-122"/>
                  <a:cs typeface="阿里巴巴普惠体 L" panose="00020600040101010101" pitchFamily="18" charset="-122"/>
                </a:rPr>
                <a:t>:xiazaii</a:t>
              </a:r>
              <a:endParaRPr lang="zh-CN" altLang="en-US" sz="1600" dirty="0">
                <a:solidFill>
                  <a:srgbClr val="3672EA"/>
                </a:solidFill>
                <a:latin typeface="庞门正道标题体" panose="02010600030101010101" pitchFamily="2" charset="-122"/>
                <a:ea typeface="庞门正道标题体" panose="02010600030101010101" pitchFamily="2" charset="-122"/>
                <a:cs typeface="阿里巴巴普惠体 L" panose="00020600040101010101" pitchFamily="18" charset="-122"/>
              </a:endParaRPr>
            </a:p>
          </p:txBody>
        </p:sp>
        <p:sp>
          <p:nvSpPr>
            <p:cNvPr id="15" name="文本框 14"/>
            <p:cNvSpPr txBox="1"/>
            <p:nvPr/>
          </p:nvSpPr>
          <p:spPr>
            <a:xfrm>
              <a:off x="1007793" y="4267870"/>
              <a:ext cx="1609005" cy="338554"/>
            </a:xfrm>
            <a:prstGeom prst="rect">
              <a:avLst/>
            </a:prstGeom>
            <a:noFill/>
          </p:spPr>
          <p:txBody>
            <a:bodyPr wrap="square" rtlCol="0">
              <a:spAutoFit/>
            </a:bodyPr>
            <a:lstStyle/>
            <a:p>
              <a:r>
                <a:rPr lang="zh-CN" altLang="en-US" sz="1600" dirty="0">
                  <a:solidFill>
                    <a:srgbClr val="3672EA"/>
                  </a:solidFill>
                  <a:latin typeface="庞门正道标题体" panose="02010600030101010101" pitchFamily="2" charset="-122"/>
                  <a:ea typeface="庞门正道标题体" panose="02010600030101010101" pitchFamily="2" charset="-122"/>
                  <a:cs typeface="阿里巴巴普惠体 L" panose="00020600040101010101" pitchFamily="18" charset="-122"/>
                </a:rPr>
                <a:t>答辩时间</a:t>
              </a:r>
              <a:r>
                <a:rPr lang="en-US" altLang="zh-CN" sz="1600" dirty="0">
                  <a:solidFill>
                    <a:srgbClr val="3672EA"/>
                  </a:solidFill>
                  <a:latin typeface="庞门正道标题体" panose="02010600030101010101" pitchFamily="2" charset="-122"/>
                  <a:ea typeface="庞门正道标题体" panose="02010600030101010101" pitchFamily="2" charset="-122"/>
                  <a:cs typeface="阿里巴巴普惠体 L" panose="00020600040101010101" pitchFamily="18" charset="-122"/>
                </a:rPr>
                <a:t>:XXX</a:t>
              </a:r>
              <a:endParaRPr lang="zh-CN" altLang="en-US" sz="1600" dirty="0">
                <a:solidFill>
                  <a:srgbClr val="3672EA"/>
                </a:solidFill>
                <a:latin typeface="庞门正道标题体" panose="02010600030101010101" pitchFamily="2" charset="-122"/>
                <a:ea typeface="庞门正道标题体" panose="02010600030101010101" pitchFamily="2" charset="-122"/>
                <a:cs typeface="阿里巴巴普惠体 L" panose="00020600040101010101" pitchFamily="18" charset="-122"/>
              </a:endParaRPr>
            </a:p>
          </p:txBody>
        </p:sp>
        <p:grpSp>
          <p:nvGrpSpPr>
            <p:cNvPr id="16" name="组合 15"/>
            <p:cNvGrpSpPr/>
            <p:nvPr/>
          </p:nvGrpSpPr>
          <p:grpSpPr>
            <a:xfrm>
              <a:off x="1007793" y="714251"/>
              <a:ext cx="2352866" cy="369332"/>
              <a:chOff x="4905975" y="1251381"/>
              <a:chExt cx="2352866" cy="369332"/>
            </a:xfrm>
          </p:grpSpPr>
          <p:sp>
            <p:nvSpPr>
              <p:cNvPr id="17" name="文本框 16"/>
              <p:cNvSpPr txBox="1"/>
              <p:nvPr/>
            </p:nvSpPr>
            <p:spPr>
              <a:xfrm>
                <a:off x="4905975" y="1266112"/>
                <a:ext cx="701077" cy="307777"/>
              </a:xfrm>
              <a:prstGeom prst="rect">
                <a:avLst/>
              </a:prstGeom>
              <a:noFill/>
            </p:spPr>
            <p:txBody>
              <a:bodyPr wrap="square" rtlCol="0">
                <a:spAutoFit/>
              </a:bodyPr>
              <a:lstStyle/>
              <a:p>
                <a:r>
                  <a:rPr lang="en-US" altLang="zh-CN" sz="1400" dirty="0">
                    <a:solidFill>
                      <a:srgbClr val="3672EA"/>
                    </a:solidFill>
                    <a:latin typeface="庞门正道标题体" panose="02010600030101010101" pitchFamily="2" charset="-122"/>
                    <a:ea typeface="庞门正道标题体" panose="02010600030101010101" pitchFamily="2" charset="-122"/>
                  </a:rPr>
                  <a:t>LOGO</a:t>
                </a:r>
                <a:endParaRPr lang="zh-CN" altLang="en-US" sz="1600" dirty="0">
                  <a:solidFill>
                    <a:srgbClr val="3672EA"/>
                  </a:solidFill>
                  <a:latin typeface="庞门正道标题体" panose="02010600030101010101" pitchFamily="2" charset="-122"/>
                  <a:ea typeface="庞门正道标题体" panose="02010600030101010101" pitchFamily="2" charset="-122"/>
                </a:endParaRPr>
              </a:p>
            </p:txBody>
          </p:sp>
          <p:sp>
            <p:nvSpPr>
              <p:cNvPr id="18" name="文本框 17"/>
              <p:cNvSpPr txBox="1"/>
              <p:nvPr/>
            </p:nvSpPr>
            <p:spPr>
              <a:xfrm>
                <a:off x="5506411" y="1251381"/>
                <a:ext cx="1752430" cy="369332"/>
              </a:xfrm>
              <a:prstGeom prst="rect">
                <a:avLst/>
              </a:prstGeom>
              <a:noFill/>
            </p:spPr>
            <p:txBody>
              <a:bodyPr wrap="square" rtlCol="0">
                <a:spAutoFit/>
              </a:bodyPr>
              <a:lstStyle/>
              <a:p>
                <a:r>
                  <a:rPr lang="zh-CN" altLang="en-US" dirty="0">
                    <a:solidFill>
                      <a:srgbClr val="3672EA"/>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输入大学名称</a:t>
                </a:r>
              </a:p>
            </p:txBody>
          </p:sp>
        </p:grpSp>
        <p:sp>
          <p:nvSpPr>
            <p:cNvPr id="19" name="文本框 18"/>
            <p:cNvSpPr txBox="1"/>
            <p:nvPr/>
          </p:nvSpPr>
          <p:spPr>
            <a:xfrm>
              <a:off x="980104" y="3210457"/>
              <a:ext cx="2323691" cy="461665"/>
            </a:xfrm>
            <a:prstGeom prst="rect">
              <a:avLst/>
            </a:prstGeom>
            <a:noFill/>
          </p:spPr>
          <p:txBody>
            <a:bodyPr wrap="square" rtlCol="0">
              <a:spAutoFit/>
            </a:bodyPr>
            <a:lstStyle/>
            <a:p>
              <a:r>
                <a:rPr lang="zh-CN" altLang="en-US" sz="2400" dirty="0">
                  <a:solidFill>
                    <a:srgbClr val="3672EA"/>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输入论文名称</a:t>
              </a:r>
            </a:p>
          </p:txBody>
        </p:sp>
        <p:sp>
          <p:nvSpPr>
            <p:cNvPr id="25" name="文本框 24"/>
            <p:cNvSpPr txBox="1"/>
            <p:nvPr/>
          </p:nvSpPr>
          <p:spPr>
            <a:xfrm>
              <a:off x="993279" y="1595410"/>
              <a:ext cx="1952226" cy="706755"/>
            </a:xfrm>
            <a:prstGeom prst="rect">
              <a:avLst/>
            </a:prstGeom>
            <a:noFill/>
          </p:spPr>
          <p:txBody>
            <a:bodyPr wrap="square" rtlCol="0">
              <a:spAutoFit/>
            </a:bodyPr>
            <a:lstStyle/>
            <a:p>
              <a:r>
                <a:rPr lang="en-US" altLang="zh-CN" sz="4000"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202X</a:t>
              </a:r>
              <a:endParaRPr lang="zh-CN" altLang="en-US" sz="4000"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cxnSp>
          <p:nvCxnSpPr>
            <p:cNvPr id="28" name="直接连接符 27"/>
            <p:cNvCxnSpPr/>
            <p:nvPr/>
          </p:nvCxnSpPr>
          <p:spPr>
            <a:xfrm>
              <a:off x="1106546" y="3736127"/>
              <a:ext cx="5250710" cy="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29" name="组合 28"/>
          <p:cNvGrpSpPr/>
          <p:nvPr/>
        </p:nvGrpSpPr>
        <p:grpSpPr>
          <a:xfrm>
            <a:off x="11891606" y="5403402"/>
            <a:ext cx="203241" cy="906808"/>
            <a:chOff x="11720292" y="5872853"/>
            <a:chExt cx="203241" cy="906808"/>
          </a:xfrm>
        </p:grpSpPr>
        <p:sp>
          <p:nvSpPr>
            <p:cNvPr id="30" name="椭圆 29"/>
            <p:cNvSpPr/>
            <p:nvPr/>
          </p:nvSpPr>
          <p:spPr>
            <a:xfrm flipV="1">
              <a:off x="11720292" y="6576420"/>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31" name="椭圆 30"/>
            <p:cNvSpPr/>
            <p:nvPr/>
          </p:nvSpPr>
          <p:spPr>
            <a:xfrm flipV="1">
              <a:off x="11720292" y="6224636"/>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32" name="椭圆 31"/>
            <p:cNvSpPr/>
            <p:nvPr/>
          </p:nvSpPr>
          <p:spPr>
            <a:xfrm flipV="1">
              <a:off x="11720292" y="5872853"/>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sp>
        <p:nvSpPr>
          <p:cNvPr id="22" name="椭圆 21"/>
          <p:cNvSpPr/>
          <p:nvPr/>
        </p:nvSpPr>
        <p:spPr>
          <a:xfrm>
            <a:off x="169376" y="690185"/>
            <a:ext cx="346574" cy="346574"/>
          </a:xfrm>
          <a:prstGeom prst="ellipse">
            <a:avLst/>
          </a:prstGeom>
          <a:gradFill>
            <a:gsLst>
              <a:gs pos="36256">
                <a:srgbClr val="ACC5F6"/>
              </a:gs>
              <a:gs pos="0">
                <a:schemeClr val="bg1"/>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23" name="椭圆 22"/>
          <p:cNvSpPr/>
          <p:nvPr/>
        </p:nvSpPr>
        <p:spPr>
          <a:xfrm rot="19451940">
            <a:off x="656287" y="5111717"/>
            <a:ext cx="1092172" cy="1092172"/>
          </a:xfrm>
          <a:prstGeom prst="ellipse">
            <a:avLst/>
          </a:prstGeom>
          <a:gradFill>
            <a:gsLst>
              <a:gs pos="0">
                <a:schemeClr val="bg1">
                  <a:alpha val="82000"/>
                </a:schemeClr>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nvGrpSpPr>
          <p:cNvPr id="13" name="组合 12"/>
          <p:cNvGrpSpPr/>
          <p:nvPr/>
        </p:nvGrpSpPr>
        <p:grpSpPr>
          <a:xfrm>
            <a:off x="6046896" y="2139276"/>
            <a:ext cx="5634394" cy="4125744"/>
            <a:chOff x="6046896" y="2139276"/>
            <a:chExt cx="5634394" cy="4125744"/>
          </a:xfrm>
        </p:grpSpPr>
        <p:grpSp>
          <p:nvGrpSpPr>
            <p:cNvPr id="8" name="组合 7"/>
            <p:cNvGrpSpPr/>
            <p:nvPr/>
          </p:nvGrpSpPr>
          <p:grpSpPr>
            <a:xfrm>
              <a:off x="6046896" y="2139276"/>
              <a:ext cx="5634394" cy="4125744"/>
              <a:chOff x="5948131" y="2204862"/>
              <a:chExt cx="5634394" cy="4125744"/>
            </a:xfrm>
          </p:grpSpPr>
          <p:grpSp>
            <p:nvGrpSpPr>
              <p:cNvPr id="24" name="c3d1740d-7a8d-43fe-aa8b-3a8cc8bdb5d4"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bwMode="auto">
              <a:xfrm>
                <a:off x="5948131" y="2447051"/>
                <a:ext cx="5634394" cy="3883555"/>
                <a:chOff x="713" y="8"/>
                <a:chExt cx="6256" cy="4312"/>
              </a:xfrm>
            </p:grpSpPr>
            <p:grpSp>
              <p:nvGrpSpPr>
                <p:cNvPr id="26" name="íṩļíḍê"/>
                <p:cNvGrpSpPr/>
                <p:nvPr/>
              </p:nvGrpSpPr>
              <p:grpSpPr bwMode="auto">
                <a:xfrm>
                  <a:off x="1828" y="8"/>
                  <a:ext cx="3759" cy="4312"/>
                  <a:chOff x="1828" y="8"/>
                  <a:chExt cx="3759" cy="4312"/>
                </a:xfrm>
              </p:grpSpPr>
              <p:sp>
                <p:nvSpPr>
                  <p:cNvPr id="208" name="íṧļiďé"/>
                  <p:cNvSpPr/>
                  <p:nvPr/>
                </p:nvSpPr>
                <p:spPr bwMode="auto">
                  <a:xfrm>
                    <a:off x="3400" y="968"/>
                    <a:ext cx="838" cy="1339"/>
                  </a:xfrm>
                  <a:custGeom>
                    <a:avLst/>
                    <a:gdLst>
                      <a:gd name="T0" fmla="*/ 440 w 440"/>
                      <a:gd name="T1" fmla="*/ 178 h 703"/>
                      <a:gd name="T2" fmla="*/ 440 w 440"/>
                      <a:gd name="T3" fmla="*/ 703 h 703"/>
                      <a:gd name="T4" fmla="*/ 0 w 440"/>
                      <a:gd name="T5" fmla="*/ 703 h 703"/>
                      <a:gd name="T6" fmla="*/ 0 w 440"/>
                      <a:gd name="T7" fmla="*/ 105 h 703"/>
                      <a:gd name="T8" fmla="*/ 105 w 440"/>
                      <a:gd name="T9" fmla="*/ 0 h 703"/>
                      <a:gd name="T10" fmla="*/ 339 w 440"/>
                      <a:gd name="T11" fmla="*/ 0 h 703"/>
                      <a:gd name="T12" fmla="*/ 440 w 440"/>
                      <a:gd name="T13" fmla="*/ 45 h 703"/>
                      <a:gd name="T14" fmla="*/ 440 w 440"/>
                      <a:gd name="T15" fmla="*/ 178 h 7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703">
                        <a:moveTo>
                          <a:pt x="440" y="178"/>
                        </a:moveTo>
                        <a:cubicBezTo>
                          <a:pt x="440" y="703"/>
                          <a:pt x="440" y="703"/>
                          <a:pt x="440" y="703"/>
                        </a:cubicBezTo>
                        <a:cubicBezTo>
                          <a:pt x="0" y="703"/>
                          <a:pt x="0" y="703"/>
                          <a:pt x="0" y="703"/>
                        </a:cubicBezTo>
                        <a:cubicBezTo>
                          <a:pt x="0" y="105"/>
                          <a:pt x="0" y="105"/>
                          <a:pt x="0" y="105"/>
                        </a:cubicBezTo>
                        <a:cubicBezTo>
                          <a:pt x="0" y="47"/>
                          <a:pt x="47" y="0"/>
                          <a:pt x="105" y="0"/>
                        </a:cubicBezTo>
                        <a:cubicBezTo>
                          <a:pt x="339" y="0"/>
                          <a:pt x="339" y="0"/>
                          <a:pt x="339" y="0"/>
                        </a:cubicBezTo>
                        <a:cubicBezTo>
                          <a:pt x="358" y="0"/>
                          <a:pt x="427" y="33"/>
                          <a:pt x="440" y="45"/>
                        </a:cubicBezTo>
                        <a:cubicBezTo>
                          <a:pt x="440" y="178"/>
                          <a:pt x="440" y="178"/>
                          <a:pt x="440" y="178"/>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9" name="îśḷîďe"/>
                  <p:cNvSpPr/>
                  <p:nvPr/>
                </p:nvSpPr>
                <p:spPr bwMode="auto">
                  <a:xfrm>
                    <a:off x="3400" y="968"/>
                    <a:ext cx="838" cy="1339"/>
                  </a:xfrm>
                  <a:custGeom>
                    <a:avLst/>
                    <a:gdLst>
                      <a:gd name="T0" fmla="*/ 440 w 440"/>
                      <a:gd name="T1" fmla="*/ 178 h 703"/>
                      <a:gd name="T2" fmla="*/ 440 w 440"/>
                      <a:gd name="T3" fmla="*/ 703 h 703"/>
                      <a:gd name="T4" fmla="*/ 0 w 440"/>
                      <a:gd name="T5" fmla="*/ 703 h 703"/>
                      <a:gd name="T6" fmla="*/ 0 w 440"/>
                      <a:gd name="T7" fmla="*/ 105 h 703"/>
                      <a:gd name="T8" fmla="*/ 105 w 440"/>
                      <a:gd name="T9" fmla="*/ 0 h 703"/>
                      <a:gd name="T10" fmla="*/ 339 w 440"/>
                      <a:gd name="T11" fmla="*/ 0 h 703"/>
                      <a:gd name="T12" fmla="*/ 440 w 440"/>
                      <a:gd name="T13" fmla="*/ 45 h 703"/>
                    </a:gdLst>
                    <a:ahLst/>
                    <a:cxnLst>
                      <a:cxn ang="0">
                        <a:pos x="T0" y="T1"/>
                      </a:cxn>
                      <a:cxn ang="0">
                        <a:pos x="T2" y="T3"/>
                      </a:cxn>
                      <a:cxn ang="0">
                        <a:pos x="T4" y="T5"/>
                      </a:cxn>
                      <a:cxn ang="0">
                        <a:pos x="T6" y="T7"/>
                      </a:cxn>
                      <a:cxn ang="0">
                        <a:pos x="T8" y="T9"/>
                      </a:cxn>
                      <a:cxn ang="0">
                        <a:pos x="T10" y="T11"/>
                      </a:cxn>
                      <a:cxn ang="0">
                        <a:pos x="T12" y="T13"/>
                      </a:cxn>
                    </a:cxnLst>
                    <a:rect l="0" t="0" r="r" b="b"/>
                    <a:pathLst>
                      <a:path w="440" h="703">
                        <a:moveTo>
                          <a:pt x="440" y="178"/>
                        </a:moveTo>
                        <a:cubicBezTo>
                          <a:pt x="440" y="703"/>
                          <a:pt x="440" y="703"/>
                          <a:pt x="440" y="703"/>
                        </a:cubicBezTo>
                        <a:cubicBezTo>
                          <a:pt x="0" y="703"/>
                          <a:pt x="0" y="703"/>
                          <a:pt x="0" y="703"/>
                        </a:cubicBezTo>
                        <a:cubicBezTo>
                          <a:pt x="0" y="105"/>
                          <a:pt x="0" y="105"/>
                          <a:pt x="0" y="105"/>
                        </a:cubicBezTo>
                        <a:cubicBezTo>
                          <a:pt x="0" y="47"/>
                          <a:pt x="47" y="0"/>
                          <a:pt x="105" y="0"/>
                        </a:cubicBezTo>
                        <a:cubicBezTo>
                          <a:pt x="339" y="0"/>
                          <a:pt x="339" y="0"/>
                          <a:pt x="339" y="0"/>
                        </a:cubicBezTo>
                        <a:cubicBezTo>
                          <a:pt x="358" y="0"/>
                          <a:pt x="427" y="33"/>
                          <a:pt x="440" y="4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0" name="íŝḻïḍe"/>
                  <p:cNvSpPr/>
                  <p:nvPr/>
                </p:nvSpPr>
                <p:spPr bwMode="auto">
                  <a:xfrm>
                    <a:off x="4036" y="499"/>
                    <a:ext cx="149" cy="149"/>
                  </a:xfrm>
                  <a:custGeom>
                    <a:avLst/>
                    <a:gdLst>
                      <a:gd name="T0" fmla="*/ 0 w 78"/>
                      <a:gd name="T1" fmla="*/ 39 h 78"/>
                      <a:gd name="T2" fmla="*/ 39 w 78"/>
                      <a:gd name="T3" fmla="*/ 0 h 78"/>
                      <a:gd name="T4" fmla="*/ 78 w 78"/>
                      <a:gd name="T5" fmla="*/ 39 h 78"/>
                      <a:gd name="T6" fmla="*/ 39 w 78"/>
                      <a:gd name="T7" fmla="*/ 78 h 78"/>
                      <a:gd name="T8" fmla="*/ 19 w 78"/>
                      <a:gd name="T9" fmla="*/ 73 h 78"/>
                    </a:gdLst>
                    <a:ahLst/>
                    <a:cxnLst>
                      <a:cxn ang="0">
                        <a:pos x="T0" y="T1"/>
                      </a:cxn>
                      <a:cxn ang="0">
                        <a:pos x="T2" y="T3"/>
                      </a:cxn>
                      <a:cxn ang="0">
                        <a:pos x="T4" y="T5"/>
                      </a:cxn>
                      <a:cxn ang="0">
                        <a:pos x="T6" y="T7"/>
                      </a:cxn>
                      <a:cxn ang="0">
                        <a:pos x="T8" y="T9"/>
                      </a:cxn>
                    </a:cxnLst>
                    <a:rect l="0" t="0" r="r" b="b"/>
                    <a:pathLst>
                      <a:path w="78" h="78">
                        <a:moveTo>
                          <a:pt x="0" y="39"/>
                        </a:moveTo>
                        <a:cubicBezTo>
                          <a:pt x="0" y="18"/>
                          <a:pt x="17" y="0"/>
                          <a:pt x="39" y="0"/>
                        </a:cubicBezTo>
                        <a:cubicBezTo>
                          <a:pt x="60" y="0"/>
                          <a:pt x="78" y="18"/>
                          <a:pt x="78" y="39"/>
                        </a:cubicBezTo>
                        <a:cubicBezTo>
                          <a:pt x="78" y="61"/>
                          <a:pt x="60" y="78"/>
                          <a:pt x="39" y="78"/>
                        </a:cubicBezTo>
                        <a:cubicBezTo>
                          <a:pt x="32" y="78"/>
                          <a:pt x="25" y="76"/>
                          <a:pt x="19" y="73"/>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1" name="îṧḷíḓé"/>
                  <p:cNvSpPr/>
                  <p:nvPr/>
                </p:nvSpPr>
                <p:spPr bwMode="auto">
                  <a:xfrm>
                    <a:off x="4027" y="489"/>
                    <a:ext cx="168" cy="168"/>
                  </a:xfrm>
                  <a:custGeom>
                    <a:avLst/>
                    <a:gdLst>
                      <a:gd name="T0" fmla="*/ 10 w 88"/>
                      <a:gd name="T1" fmla="*/ 44 h 88"/>
                      <a:gd name="T2" fmla="*/ 20 w 88"/>
                      <a:gd name="T3" fmla="*/ 20 h 88"/>
                      <a:gd name="T4" fmla="*/ 44 w 88"/>
                      <a:gd name="T5" fmla="*/ 10 h 88"/>
                      <a:gd name="T6" fmla="*/ 68 w 88"/>
                      <a:gd name="T7" fmla="*/ 20 h 88"/>
                      <a:gd name="T8" fmla="*/ 78 w 88"/>
                      <a:gd name="T9" fmla="*/ 44 h 88"/>
                      <a:gd name="T10" fmla="*/ 68 w 88"/>
                      <a:gd name="T11" fmla="*/ 68 h 88"/>
                      <a:gd name="T12" fmla="*/ 44 w 88"/>
                      <a:gd name="T13" fmla="*/ 78 h 88"/>
                      <a:gd name="T14" fmla="*/ 27 w 88"/>
                      <a:gd name="T15" fmla="*/ 74 h 88"/>
                      <a:gd name="T16" fmla="*/ 20 w 88"/>
                      <a:gd name="T17" fmla="*/ 76 h 88"/>
                      <a:gd name="T18" fmla="*/ 22 w 88"/>
                      <a:gd name="T19" fmla="*/ 83 h 88"/>
                      <a:gd name="T20" fmla="*/ 44 w 88"/>
                      <a:gd name="T21" fmla="*/ 88 h 88"/>
                      <a:gd name="T22" fmla="*/ 88 w 88"/>
                      <a:gd name="T23" fmla="*/ 44 h 88"/>
                      <a:gd name="T24" fmla="*/ 44 w 88"/>
                      <a:gd name="T25" fmla="*/ 0 h 88"/>
                      <a:gd name="T26" fmla="*/ 0 w 88"/>
                      <a:gd name="T27" fmla="*/ 44 h 88"/>
                      <a:gd name="T28" fmla="*/ 5 w 88"/>
                      <a:gd name="T29" fmla="*/ 49 h 88"/>
                      <a:gd name="T30" fmla="*/ 10 w 88"/>
                      <a:gd name="T31" fmla="*/ 4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88">
                        <a:moveTo>
                          <a:pt x="10" y="44"/>
                        </a:moveTo>
                        <a:cubicBezTo>
                          <a:pt x="10" y="35"/>
                          <a:pt x="14" y="27"/>
                          <a:pt x="20" y="20"/>
                        </a:cubicBezTo>
                        <a:cubicBezTo>
                          <a:pt x="26" y="14"/>
                          <a:pt x="34" y="10"/>
                          <a:pt x="44" y="10"/>
                        </a:cubicBezTo>
                        <a:cubicBezTo>
                          <a:pt x="53" y="10"/>
                          <a:pt x="61" y="14"/>
                          <a:pt x="68" y="20"/>
                        </a:cubicBezTo>
                        <a:cubicBezTo>
                          <a:pt x="74" y="27"/>
                          <a:pt x="78" y="35"/>
                          <a:pt x="78" y="44"/>
                        </a:cubicBezTo>
                        <a:cubicBezTo>
                          <a:pt x="78" y="54"/>
                          <a:pt x="74" y="62"/>
                          <a:pt x="68" y="68"/>
                        </a:cubicBezTo>
                        <a:cubicBezTo>
                          <a:pt x="61" y="74"/>
                          <a:pt x="53" y="78"/>
                          <a:pt x="44" y="78"/>
                        </a:cubicBezTo>
                        <a:cubicBezTo>
                          <a:pt x="38" y="78"/>
                          <a:pt x="32" y="77"/>
                          <a:pt x="27" y="74"/>
                        </a:cubicBezTo>
                        <a:cubicBezTo>
                          <a:pt x="24" y="72"/>
                          <a:pt x="21" y="73"/>
                          <a:pt x="20" y="76"/>
                        </a:cubicBezTo>
                        <a:cubicBezTo>
                          <a:pt x="19" y="78"/>
                          <a:pt x="20" y="81"/>
                          <a:pt x="22" y="83"/>
                        </a:cubicBezTo>
                        <a:cubicBezTo>
                          <a:pt x="28" y="86"/>
                          <a:pt x="36" y="88"/>
                          <a:pt x="44" y="88"/>
                        </a:cubicBezTo>
                        <a:cubicBezTo>
                          <a:pt x="68" y="88"/>
                          <a:pt x="88" y="69"/>
                          <a:pt x="88" y="44"/>
                        </a:cubicBezTo>
                        <a:cubicBezTo>
                          <a:pt x="88" y="20"/>
                          <a:pt x="68" y="0"/>
                          <a:pt x="44" y="0"/>
                        </a:cubicBezTo>
                        <a:cubicBezTo>
                          <a:pt x="19" y="0"/>
                          <a:pt x="0" y="20"/>
                          <a:pt x="0" y="44"/>
                        </a:cubicBezTo>
                        <a:cubicBezTo>
                          <a:pt x="0" y="47"/>
                          <a:pt x="2" y="49"/>
                          <a:pt x="5" y="49"/>
                        </a:cubicBezTo>
                        <a:cubicBezTo>
                          <a:pt x="8" y="49"/>
                          <a:pt x="10" y="47"/>
                          <a:pt x="10"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2" name="ïṥļiḓé"/>
                  <p:cNvSpPr/>
                  <p:nvPr/>
                </p:nvSpPr>
                <p:spPr bwMode="auto">
                  <a:xfrm>
                    <a:off x="4111" y="545"/>
                    <a:ext cx="28" cy="28"/>
                  </a:xfrm>
                  <a:custGeom>
                    <a:avLst/>
                    <a:gdLst>
                      <a:gd name="T0" fmla="*/ 0 w 15"/>
                      <a:gd name="T1" fmla="*/ 0 h 15"/>
                      <a:gd name="T2" fmla="*/ 15 w 15"/>
                      <a:gd name="T3" fmla="*/ 15 h 15"/>
                    </a:gdLst>
                    <a:ahLst/>
                    <a:cxnLst>
                      <a:cxn ang="0">
                        <a:pos x="T0" y="T1"/>
                      </a:cxn>
                      <a:cxn ang="0">
                        <a:pos x="T2" y="T3"/>
                      </a:cxn>
                    </a:cxnLst>
                    <a:rect l="0" t="0" r="r" b="b"/>
                    <a:pathLst>
                      <a:path w="15" h="15">
                        <a:moveTo>
                          <a:pt x="0" y="0"/>
                        </a:moveTo>
                        <a:cubicBezTo>
                          <a:pt x="8" y="0"/>
                          <a:pt x="15" y="7"/>
                          <a:pt x="15" y="15"/>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3" name="îşḻíďè"/>
                  <p:cNvSpPr/>
                  <p:nvPr/>
                </p:nvSpPr>
                <p:spPr bwMode="auto">
                  <a:xfrm>
                    <a:off x="4111" y="545"/>
                    <a:ext cx="28" cy="28"/>
                  </a:xfrm>
                  <a:custGeom>
                    <a:avLst/>
                    <a:gdLst>
                      <a:gd name="T0" fmla="*/ 0 w 15"/>
                      <a:gd name="T1" fmla="*/ 0 h 15"/>
                      <a:gd name="T2" fmla="*/ 15 w 15"/>
                      <a:gd name="T3" fmla="*/ 15 h 15"/>
                    </a:gdLst>
                    <a:ahLst/>
                    <a:cxnLst>
                      <a:cxn ang="0">
                        <a:pos x="T0" y="T1"/>
                      </a:cxn>
                      <a:cxn ang="0">
                        <a:pos x="T2" y="T3"/>
                      </a:cxn>
                    </a:cxnLst>
                    <a:rect l="0" t="0" r="r" b="b"/>
                    <a:pathLst>
                      <a:path w="15" h="15">
                        <a:moveTo>
                          <a:pt x="0" y="0"/>
                        </a:moveTo>
                        <a:cubicBezTo>
                          <a:pt x="8" y="0"/>
                          <a:pt x="15" y="7"/>
                          <a:pt x="15" y="1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4" name="ïṧ1íďè"/>
                  <p:cNvSpPr/>
                  <p:nvPr/>
                </p:nvSpPr>
                <p:spPr bwMode="auto">
                  <a:xfrm>
                    <a:off x="3447" y="499"/>
                    <a:ext cx="149" cy="149"/>
                  </a:xfrm>
                  <a:custGeom>
                    <a:avLst/>
                    <a:gdLst>
                      <a:gd name="T0" fmla="*/ 78 w 78"/>
                      <a:gd name="T1" fmla="*/ 39 h 78"/>
                      <a:gd name="T2" fmla="*/ 39 w 78"/>
                      <a:gd name="T3" fmla="*/ 0 h 78"/>
                      <a:gd name="T4" fmla="*/ 0 w 78"/>
                      <a:gd name="T5" fmla="*/ 39 h 78"/>
                      <a:gd name="T6" fmla="*/ 39 w 78"/>
                      <a:gd name="T7" fmla="*/ 78 h 78"/>
                      <a:gd name="T8" fmla="*/ 58 w 78"/>
                      <a:gd name="T9" fmla="*/ 73 h 78"/>
                    </a:gdLst>
                    <a:ahLst/>
                    <a:cxnLst>
                      <a:cxn ang="0">
                        <a:pos x="T0" y="T1"/>
                      </a:cxn>
                      <a:cxn ang="0">
                        <a:pos x="T2" y="T3"/>
                      </a:cxn>
                      <a:cxn ang="0">
                        <a:pos x="T4" y="T5"/>
                      </a:cxn>
                      <a:cxn ang="0">
                        <a:pos x="T6" y="T7"/>
                      </a:cxn>
                      <a:cxn ang="0">
                        <a:pos x="T8" y="T9"/>
                      </a:cxn>
                    </a:cxnLst>
                    <a:rect l="0" t="0" r="r" b="b"/>
                    <a:pathLst>
                      <a:path w="78" h="78">
                        <a:moveTo>
                          <a:pt x="78" y="39"/>
                        </a:moveTo>
                        <a:cubicBezTo>
                          <a:pt x="78" y="18"/>
                          <a:pt x="60" y="0"/>
                          <a:pt x="39" y="0"/>
                        </a:cubicBezTo>
                        <a:cubicBezTo>
                          <a:pt x="17" y="0"/>
                          <a:pt x="0" y="18"/>
                          <a:pt x="0" y="39"/>
                        </a:cubicBezTo>
                        <a:cubicBezTo>
                          <a:pt x="0" y="61"/>
                          <a:pt x="17" y="78"/>
                          <a:pt x="39" y="78"/>
                        </a:cubicBezTo>
                        <a:cubicBezTo>
                          <a:pt x="46" y="78"/>
                          <a:pt x="52" y="76"/>
                          <a:pt x="58" y="73"/>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5" name="îśḻiḑé"/>
                  <p:cNvSpPr/>
                  <p:nvPr/>
                </p:nvSpPr>
                <p:spPr bwMode="auto">
                  <a:xfrm>
                    <a:off x="3438" y="489"/>
                    <a:ext cx="167" cy="168"/>
                  </a:xfrm>
                  <a:custGeom>
                    <a:avLst/>
                    <a:gdLst>
                      <a:gd name="T0" fmla="*/ 88 w 88"/>
                      <a:gd name="T1" fmla="*/ 44 h 88"/>
                      <a:gd name="T2" fmla="*/ 44 w 88"/>
                      <a:gd name="T3" fmla="*/ 0 h 88"/>
                      <a:gd name="T4" fmla="*/ 0 w 88"/>
                      <a:gd name="T5" fmla="*/ 44 h 88"/>
                      <a:gd name="T6" fmla="*/ 44 w 88"/>
                      <a:gd name="T7" fmla="*/ 88 h 88"/>
                      <a:gd name="T8" fmla="*/ 66 w 88"/>
                      <a:gd name="T9" fmla="*/ 83 h 88"/>
                      <a:gd name="T10" fmla="*/ 67 w 88"/>
                      <a:gd name="T11" fmla="*/ 76 h 88"/>
                      <a:gd name="T12" fmla="*/ 61 w 88"/>
                      <a:gd name="T13" fmla="*/ 74 h 88"/>
                      <a:gd name="T14" fmla="*/ 44 w 88"/>
                      <a:gd name="T15" fmla="*/ 78 h 88"/>
                      <a:gd name="T16" fmla="*/ 20 w 88"/>
                      <a:gd name="T17" fmla="*/ 68 h 88"/>
                      <a:gd name="T18" fmla="*/ 10 w 88"/>
                      <a:gd name="T19" fmla="*/ 44 h 88"/>
                      <a:gd name="T20" fmla="*/ 20 w 88"/>
                      <a:gd name="T21" fmla="*/ 20 h 88"/>
                      <a:gd name="T22" fmla="*/ 44 w 88"/>
                      <a:gd name="T23" fmla="*/ 10 h 88"/>
                      <a:gd name="T24" fmla="*/ 68 w 88"/>
                      <a:gd name="T25" fmla="*/ 20 h 88"/>
                      <a:gd name="T26" fmla="*/ 78 w 88"/>
                      <a:gd name="T27" fmla="*/ 44 h 88"/>
                      <a:gd name="T28" fmla="*/ 83 w 88"/>
                      <a:gd name="T29" fmla="*/ 49 h 88"/>
                      <a:gd name="T30" fmla="*/ 88 w 88"/>
                      <a:gd name="T31" fmla="*/ 4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88">
                        <a:moveTo>
                          <a:pt x="88" y="44"/>
                        </a:moveTo>
                        <a:cubicBezTo>
                          <a:pt x="88" y="20"/>
                          <a:pt x="68" y="0"/>
                          <a:pt x="44" y="0"/>
                        </a:cubicBezTo>
                        <a:cubicBezTo>
                          <a:pt x="20" y="0"/>
                          <a:pt x="0" y="20"/>
                          <a:pt x="0" y="44"/>
                        </a:cubicBezTo>
                        <a:cubicBezTo>
                          <a:pt x="0" y="69"/>
                          <a:pt x="20" y="88"/>
                          <a:pt x="44" y="88"/>
                        </a:cubicBezTo>
                        <a:cubicBezTo>
                          <a:pt x="52" y="88"/>
                          <a:pt x="59" y="86"/>
                          <a:pt x="66" y="83"/>
                        </a:cubicBezTo>
                        <a:cubicBezTo>
                          <a:pt x="68" y="81"/>
                          <a:pt x="69" y="78"/>
                          <a:pt x="67" y="76"/>
                        </a:cubicBezTo>
                        <a:cubicBezTo>
                          <a:pt x="66" y="73"/>
                          <a:pt x="63" y="72"/>
                          <a:pt x="61" y="74"/>
                        </a:cubicBezTo>
                        <a:cubicBezTo>
                          <a:pt x="56" y="77"/>
                          <a:pt x="50" y="78"/>
                          <a:pt x="44" y="78"/>
                        </a:cubicBezTo>
                        <a:cubicBezTo>
                          <a:pt x="34" y="78"/>
                          <a:pt x="26" y="74"/>
                          <a:pt x="20" y="68"/>
                        </a:cubicBezTo>
                        <a:cubicBezTo>
                          <a:pt x="14" y="62"/>
                          <a:pt x="10" y="54"/>
                          <a:pt x="10" y="44"/>
                        </a:cubicBezTo>
                        <a:cubicBezTo>
                          <a:pt x="10" y="35"/>
                          <a:pt x="14" y="27"/>
                          <a:pt x="20" y="20"/>
                        </a:cubicBezTo>
                        <a:cubicBezTo>
                          <a:pt x="26" y="14"/>
                          <a:pt x="34" y="10"/>
                          <a:pt x="44" y="10"/>
                        </a:cubicBezTo>
                        <a:cubicBezTo>
                          <a:pt x="53" y="10"/>
                          <a:pt x="62" y="14"/>
                          <a:pt x="68" y="20"/>
                        </a:cubicBezTo>
                        <a:cubicBezTo>
                          <a:pt x="74" y="27"/>
                          <a:pt x="78" y="35"/>
                          <a:pt x="78" y="44"/>
                        </a:cubicBezTo>
                        <a:cubicBezTo>
                          <a:pt x="78" y="47"/>
                          <a:pt x="80" y="49"/>
                          <a:pt x="83" y="49"/>
                        </a:cubicBezTo>
                        <a:cubicBezTo>
                          <a:pt x="85" y="49"/>
                          <a:pt x="88" y="47"/>
                          <a:pt x="88"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6" name="îṣľíḑe"/>
                  <p:cNvSpPr/>
                  <p:nvPr/>
                </p:nvSpPr>
                <p:spPr bwMode="auto">
                  <a:xfrm>
                    <a:off x="3491" y="545"/>
                    <a:ext cx="31" cy="28"/>
                  </a:xfrm>
                  <a:custGeom>
                    <a:avLst/>
                    <a:gdLst>
                      <a:gd name="T0" fmla="*/ 16 w 16"/>
                      <a:gd name="T1" fmla="*/ 0 h 15"/>
                      <a:gd name="T2" fmla="*/ 0 w 16"/>
                      <a:gd name="T3" fmla="*/ 15 h 15"/>
                    </a:gdLst>
                    <a:ahLst/>
                    <a:cxnLst>
                      <a:cxn ang="0">
                        <a:pos x="T0" y="T1"/>
                      </a:cxn>
                      <a:cxn ang="0">
                        <a:pos x="T2" y="T3"/>
                      </a:cxn>
                    </a:cxnLst>
                    <a:rect l="0" t="0" r="r" b="b"/>
                    <a:pathLst>
                      <a:path w="16" h="15">
                        <a:moveTo>
                          <a:pt x="16" y="0"/>
                        </a:moveTo>
                        <a:cubicBezTo>
                          <a:pt x="7" y="0"/>
                          <a:pt x="0" y="7"/>
                          <a:pt x="0" y="15"/>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7" name="íş1ïdè"/>
                  <p:cNvSpPr/>
                  <p:nvPr/>
                </p:nvSpPr>
                <p:spPr bwMode="auto">
                  <a:xfrm>
                    <a:off x="3491" y="545"/>
                    <a:ext cx="31" cy="28"/>
                  </a:xfrm>
                  <a:custGeom>
                    <a:avLst/>
                    <a:gdLst>
                      <a:gd name="T0" fmla="*/ 16 w 16"/>
                      <a:gd name="T1" fmla="*/ 0 h 15"/>
                      <a:gd name="T2" fmla="*/ 0 w 16"/>
                      <a:gd name="T3" fmla="*/ 15 h 15"/>
                    </a:gdLst>
                    <a:ahLst/>
                    <a:cxnLst>
                      <a:cxn ang="0">
                        <a:pos x="T0" y="T1"/>
                      </a:cxn>
                      <a:cxn ang="0">
                        <a:pos x="T2" y="T3"/>
                      </a:cxn>
                    </a:cxnLst>
                    <a:rect l="0" t="0" r="r" b="b"/>
                    <a:pathLst>
                      <a:path w="16" h="15">
                        <a:moveTo>
                          <a:pt x="16" y="0"/>
                        </a:moveTo>
                        <a:cubicBezTo>
                          <a:pt x="7" y="0"/>
                          <a:pt x="0" y="7"/>
                          <a:pt x="0" y="1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8" name="iṩļide"/>
                  <p:cNvSpPr/>
                  <p:nvPr/>
                </p:nvSpPr>
                <p:spPr bwMode="auto">
                  <a:xfrm>
                    <a:off x="3676" y="867"/>
                    <a:ext cx="278" cy="228"/>
                  </a:xfrm>
                  <a:custGeom>
                    <a:avLst/>
                    <a:gdLst>
                      <a:gd name="T0" fmla="*/ 94 w 146"/>
                      <a:gd name="T1" fmla="*/ 120 h 120"/>
                      <a:gd name="T2" fmla="*/ 52 w 146"/>
                      <a:gd name="T3" fmla="*/ 120 h 120"/>
                      <a:gd name="T4" fmla="*/ 0 w 146"/>
                      <a:gd name="T5" fmla="*/ 68 h 120"/>
                      <a:gd name="T6" fmla="*/ 0 w 146"/>
                      <a:gd name="T7" fmla="*/ 0 h 120"/>
                      <a:gd name="T8" fmla="*/ 146 w 146"/>
                      <a:gd name="T9" fmla="*/ 0 h 120"/>
                      <a:gd name="T10" fmla="*/ 146 w 146"/>
                      <a:gd name="T11" fmla="*/ 68 h 120"/>
                      <a:gd name="T12" fmla="*/ 94 w 146"/>
                      <a:gd name="T13" fmla="*/ 120 h 120"/>
                    </a:gdLst>
                    <a:ahLst/>
                    <a:cxnLst>
                      <a:cxn ang="0">
                        <a:pos x="T0" y="T1"/>
                      </a:cxn>
                      <a:cxn ang="0">
                        <a:pos x="T2" y="T3"/>
                      </a:cxn>
                      <a:cxn ang="0">
                        <a:pos x="T4" y="T5"/>
                      </a:cxn>
                      <a:cxn ang="0">
                        <a:pos x="T6" y="T7"/>
                      </a:cxn>
                      <a:cxn ang="0">
                        <a:pos x="T8" y="T9"/>
                      </a:cxn>
                      <a:cxn ang="0">
                        <a:pos x="T10" y="T11"/>
                      </a:cxn>
                      <a:cxn ang="0">
                        <a:pos x="T12" y="T13"/>
                      </a:cxn>
                    </a:cxnLst>
                    <a:rect l="0" t="0" r="r" b="b"/>
                    <a:pathLst>
                      <a:path w="146" h="120">
                        <a:moveTo>
                          <a:pt x="94" y="120"/>
                        </a:moveTo>
                        <a:cubicBezTo>
                          <a:pt x="52" y="120"/>
                          <a:pt x="52" y="120"/>
                          <a:pt x="52" y="120"/>
                        </a:cubicBezTo>
                        <a:cubicBezTo>
                          <a:pt x="23" y="120"/>
                          <a:pt x="0" y="97"/>
                          <a:pt x="0" y="68"/>
                        </a:cubicBezTo>
                        <a:cubicBezTo>
                          <a:pt x="0" y="0"/>
                          <a:pt x="0" y="0"/>
                          <a:pt x="0" y="0"/>
                        </a:cubicBezTo>
                        <a:cubicBezTo>
                          <a:pt x="146" y="0"/>
                          <a:pt x="146" y="0"/>
                          <a:pt x="146" y="0"/>
                        </a:cubicBezTo>
                        <a:cubicBezTo>
                          <a:pt x="146" y="68"/>
                          <a:pt x="146" y="68"/>
                          <a:pt x="146" y="68"/>
                        </a:cubicBezTo>
                        <a:cubicBezTo>
                          <a:pt x="146" y="97"/>
                          <a:pt x="123" y="120"/>
                          <a:pt x="94" y="12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9" name="išḷîdé"/>
                  <p:cNvSpPr/>
                  <p:nvPr/>
                </p:nvSpPr>
                <p:spPr bwMode="auto">
                  <a:xfrm>
                    <a:off x="3666" y="857"/>
                    <a:ext cx="298" cy="248"/>
                  </a:xfrm>
                  <a:custGeom>
                    <a:avLst/>
                    <a:gdLst>
                      <a:gd name="T0" fmla="*/ 99 w 156"/>
                      <a:gd name="T1" fmla="*/ 125 h 130"/>
                      <a:gd name="T2" fmla="*/ 99 w 156"/>
                      <a:gd name="T3" fmla="*/ 120 h 130"/>
                      <a:gd name="T4" fmla="*/ 57 w 156"/>
                      <a:gd name="T5" fmla="*/ 120 h 130"/>
                      <a:gd name="T6" fmla="*/ 24 w 156"/>
                      <a:gd name="T7" fmla="*/ 106 h 130"/>
                      <a:gd name="T8" fmla="*/ 10 w 156"/>
                      <a:gd name="T9" fmla="*/ 73 h 130"/>
                      <a:gd name="T10" fmla="*/ 10 w 156"/>
                      <a:gd name="T11" fmla="*/ 10 h 130"/>
                      <a:gd name="T12" fmla="*/ 146 w 156"/>
                      <a:gd name="T13" fmla="*/ 10 h 130"/>
                      <a:gd name="T14" fmla="*/ 146 w 156"/>
                      <a:gd name="T15" fmla="*/ 73 h 130"/>
                      <a:gd name="T16" fmla="*/ 133 w 156"/>
                      <a:gd name="T17" fmla="*/ 106 h 130"/>
                      <a:gd name="T18" fmla="*/ 99 w 156"/>
                      <a:gd name="T19" fmla="*/ 120 h 130"/>
                      <a:gd name="T20" fmla="*/ 99 w 156"/>
                      <a:gd name="T21" fmla="*/ 125 h 130"/>
                      <a:gd name="T22" fmla="*/ 99 w 156"/>
                      <a:gd name="T23" fmla="*/ 130 h 130"/>
                      <a:gd name="T24" fmla="*/ 156 w 156"/>
                      <a:gd name="T25" fmla="*/ 73 h 130"/>
                      <a:gd name="T26" fmla="*/ 156 w 156"/>
                      <a:gd name="T27" fmla="*/ 0 h 130"/>
                      <a:gd name="T28" fmla="*/ 0 w 156"/>
                      <a:gd name="T29" fmla="*/ 0 h 130"/>
                      <a:gd name="T30" fmla="*/ 0 w 156"/>
                      <a:gd name="T31" fmla="*/ 73 h 130"/>
                      <a:gd name="T32" fmla="*/ 57 w 156"/>
                      <a:gd name="T33" fmla="*/ 130 h 130"/>
                      <a:gd name="T34" fmla="*/ 99 w 156"/>
                      <a:gd name="T35" fmla="*/ 130 h 130"/>
                      <a:gd name="T36" fmla="*/ 99 w 156"/>
                      <a:gd name="T37" fmla="*/ 12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6" h="130">
                        <a:moveTo>
                          <a:pt x="99" y="125"/>
                        </a:moveTo>
                        <a:cubicBezTo>
                          <a:pt x="99" y="120"/>
                          <a:pt x="99" y="120"/>
                          <a:pt x="99" y="120"/>
                        </a:cubicBezTo>
                        <a:cubicBezTo>
                          <a:pt x="57" y="120"/>
                          <a:pt x="57" y="120"/>
                          <a:pt x="57" y="120"/>
                        </a:cubicBezTo>
                        <a:cubicBezTo>
                          <a:pt x="44" y="120"/>
                          <a:pt x="32" y="115"/>
                          <a:pt x="24" y="106"/>
                        </a:cubicBezTo>
                        <a:cubicBezTo>
                          <a:pt x="15" y="98"/>
                          <a:pt x="10" y="86"/>
                          <a:pt x="10" y="73"/>
                        </a:cubicBezTo>
                        <a:cubicBezTo>
                          <a:pt x="10" y="10"/>
                          <a:pt x="10" y="10"/>
                          <a:pt x="10" y="10"/>
                        </a:cubicBezTo>
                        <a:cubicBezTo>
                          <a:pt x="146" y="10"/>
                          <a:pt x="146" y="10"/>
                          <a:pt x="146" y="10"/>
                        </a:cubicBezTo>
                        <a:cubicBezTo>
                          <a:pt x="146" y="73"/>
                          <a:pt x="146" y="73"/>
                          <a:pt x="146" y="73"/>
                        </a:cubicBezTo>
                        <a:cubicBezTo>
                          <a:pt x="146" y="86"/>
                          <a:pt x="141" y="98"/>
                          <a:pt x="133" y="106"/>
                        </a:cubicBezTo>
                        <a:cubicBezTo>
                          <a:pt x="124" y="115"/>
                          <a:pt x="112" y="120"/>
                          <a:pt x="99" y="120"/>
                        </a:cubicBezTo>
                        <a:cubicBezTo>
                          <a:pt x="99" y="125"/>
                          <a:pt x="99" y="125"/>
                          <a:pt x="99" y="125"/>
                        </a:cubicBezTo>
                        <a:cubicBezTo>
                          <a:pt x="99" y="130"/>
                          <a:pt x="99" y="130"/>
                          <a:pt x="99" y="130"/>
                        </a:cubicBezTo>
                        <a:cubicBezTo>
                          <a:pt x="131" y="130"/>
                          <a:pt x="156" y="104"/>
                          <a:pt x="156" y="73"/>
                        </a:cubicBezTo>
                        <a:cubicBezTo>
                          <a:pt x="156" y="0"/>
                          <a:pt x="156" y="0"/>
                          <a:pt x="156" y="0"/>
                        </a:cubicBezTo>
                        <a:cubicBezTo>
                          <a:pt x="0" y="0"/>
                          <a:pt x="0" y="0"/>
                          <a:pt x="0" y="0"/>
                        </a:cubicBezTo>
                        <a:cubicBezTo>
                          <a:pt x="0" y="73"/>
                          <a:pt x="0" y="73"/>
                          <a:pt x="0" y="73"/>
                        </a:cubicBezTo>
                        <a:cubicBezTo>
                          <a:pt x="0" y="104"/>
                          <a:pt x="26" y="130"/>
                          <a:pt x="57" y="130"/>
                        </a:cubicBezTo>
                        <a:cubicBezTo>
                          <a:pt x="99" y="130"/>
                          <a:pt x="99" y="130"/>
                          <a:pt x="99" y="130"/>
                        </a:cubicBezTo>
                        <a:cubicBezTo>
                          <a:pt x="99" y="125"/>
                          <a:pt x="99" y="125"/>
                          <a:pt x="99" y="12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0" name="ïśḻíďé"/>
                  <p:cNvSpPr/>
                  <p:nvPr/>
                </p:nvSpPr>
                <p:spPr bwMode="auto">
                  <a:xfrm>
                    <a:off x="3621" y="912"/>
                    <a:ext cx="55" cy="42"/>
                  </a:xfrm>
                  <a:custGeom>
                    <a:avLst/>
                    <a:gdLst>
                      <a:gd name="T0" fmla="*/ 29 w 29"/>
                      <a:gd name="T1" fmla="*/ 22 h 22"/>
                      <a:gd name="T2" fmla="*/ 0 w 29"/>
                      <a:gd name="T3" fmla="*/ 22 h 22"/>
                      <a:gd name="T4" fmla="*/ 0 w 29"/>
                      <a:gd name="T5" fmla="*/ 7 h 22"/>
                      <a:gd name="T6" fmla="*/ 7 w 29"/>
                      <a:gd name="T7" fmla="*/ 0 h 22"/>
                      <a:gd name="T8" fmla="*/ 29 w 29"/>
                      <a:gd name="T9" fmla="*/ 0 h 22"/>
                      <a:gd name="T10" fmla="*/ 29 w 29"/>
                      <a:gd name="T11" fmla="*/ 22 h 22"/>
                    </a:gdLst>
                    <a:ahLst/>
                    <a:cxnLst>
                      <a:cxn ang="0">
                        <a:pos x="T0" y="T1"/>
                      </a:cxn>
                      <a:cxn ang="0">
                        <a:pos x="T2" y="T3"/>
                      </a:cxn>
                      <a:cxn ang="0">
                        <a:pos x="T4" y="T5"/>
                      </a:cxn>
                      <a:cxn ang="0">
                        <a:pos x="T6" y="T7"/>
                      </a:cxn>
                      <a:cxn ang="0">
                        <a:pos x="T8" y="T9"/>
                      </a:cxn>
                      <a:cxn ang="0">
                        <a:pos x="T10" y="T11"/>
                      </a:cxn>
                    </a:cxnLst>
                    <a:rect l="0" t="0" r="r" b="b"/>
                    <a:pathLst>
                      <a:path w="29" h="22">
                        <a:moveTo>
                          <a:pt x="29" y="22"/>
                        </a:moveTo>
                        <a:cubicBezTo>
                          <a:pt x="0" y="22"/>
                          <a:pt x="0" y="22"/>
                          <a:pt x="0" y="22"/>
                        </a:cubicBezTo>
                        <a:cubicBezTo>
                          <a:pt x="0" y="7"/>
                          <a:pt x="0" y="7"/>
                          <a:pt x="0" y="7"/>
                        </a:cubicBezTo>
                        <a:cubicBezTo>
                          <a:pt x="0" y="3"/>
                          <a:pt x="3" y="0"/>
                          <a:pt x="7" y="0"/>
                        </a:cubicBezTo>
                        <a:cubicBezTo>
                          <a:pt x="29" y="0"/>
                          <a:pt x="29" y="0"/>
                          <a:pt x="29" y="0"/>
                        </a:cubicBezTo>
                        <a:lnTo>
                          <a:pt x="29" y="22"/>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1" name="ïṧḻïḍe"/>
                  <p:cNvSpPr/>
                  <p:nvPr/>
                </p:nvSpPr>
                <p:spPr bwMode="auto">
                  <a:xfrm>
                    <a:off x="3621" y="912"/>
                    <a:ext cx="55" cy="42"/>
                  </a:xfrm>
                  <a:custGeom>
                    <a:avLst/>
                    <a:gdLst>
                      <a:gd name="T0" fmla="*/ 29 w 29"/>
                      <a:gd name="T1" fmla="*/ 22 h 22"/>
                      <a:gd name="T2" fmla="*/ 0 w 29"/>
                      <a:gd name="T3" fmla="*/ 22 h 22"/>
                      <a:gd name="T4" fmla="*/ 0 w 29"/>
                      <a:gd name="T5" fmla="*/ 7 h 22"/>
                      <a:gd name="T6" fmla="*/ 7 w 29"/>
                      <a:gd name="T7" fmla="*/ 0 h 22"/>
                      <a:gd name="T8" fmla="*/ 29 w 29"/>
                      <a:gd name="T9" fmla="*/ 0 h 22"/>
                      <a:gd name="T10" fmla="*/ 29 w 29"/>
                      <a:gd name="T11" fmla="*/ 22 h 22"/>
                    </a:gdLst>
                    <a:ahLst/>
                    <a:cxnLst>
                      <a:cxn ang="0">
                        <a:pos x="T0" y="T1"/>
                      </a:cxn>
                      <a:cxn ang="0">
                        <a:pos x="T2" y="T3"/>
                      </a:cxn>
                      <a:cxn ang="0">
                        <a:pos x="T4" y="T5"/>
                      </a:cxn>
                      <a:cxn ang="0">
                        <a:pos x="T6" y="T7"/>
                      </a:cxn>
                      <a:cxn ang="0">
                        <a:pos x="T8" y="T9"/>
                      </a:cxn>
                      <a:cxn ang="0">
                        <a:pos x="T10" y="T11"/>
                      </a:cxn>
                    </a:cxnLst>
                    <a:rect l="0" t="0" r="r" b="b"/>
                    <a:pathLst>
                      <a:path w="29" h="22">
                        <a:moveTo>
                          <a:pt x="29" y="22"/>
                        </a:moveTo>
                        <a:cubicBezTo>
                          <a:pt x="0" y="22"/>
                          <a:pt x="0" y="22"/>
                          <a:pt x="0" y="22"/>
                        </a:cubicBezTo>
                        <a:cubicBezTo>
                          <a:pt x="0" y="7"/>
                          <a:pt x="0" y="7"/>
                          <a:pt x="0" y="7"/>
                        </a:cubicBezTo>
                        <a:cubicBezTo>
                          <a:pt x="0" y="3"/>
                          <a:pt x="3" y="0"/>
                          <a:pt x="7" y="0"/>
                        </a:cubicBezTo>
                        <a:cubicBezTo>
                          <a:pt x="29" y="0"/>
                          <a:pt x="29" y="0"/>
                          <a:pt x="29" y="0"/>
                        </a:cubicBezTo>
                        <a:lnTo>
                          <a:pt x="29"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2" name="íṡlîďê"/>
                  <p:cNvSpPr/>
                  <p:nvPr/>
                </p:nvSpPr>
                <p:spPr bwMode="auto">
                  <a:xfrm>
                    <a:off x="3676" y="867"/>
                    <a:ext cx="278" cy="106"/>
                  </a:xfrm>
                  <a:custGeom>
                    <a:avLst/>
                    <a:gdLst>
                      <a:gd name="T0" fmla="*/ 146 w 146"/>
                      <a:gd name="T1" fmla="*/ 0 h 56"/>
                      <a:gd name="T2" fmla="*/ 146 w 146"/>
                      <a:gd name="T3" fmla="*/ 43 h 56"/>
                      <a:gd name="T4" fmla="*/ 86 w 146"/>
                      <a:gd name="T5" fmla="*/ 56 h 56"/>
                      <a:gd name="T6" fmla="*/ 60 w 146"/>
                      <a:gd name="T7" fmla="*/ 56 h 56"/>
                      <a:gd name="T8" fmla="*/ 0 w 146"/>
                      <a:gd name="T9" fmla="*/ 43 h 56"/>
                      <a:gd name="T10" fmla="*/ 0 w 146"/>
                      <a:gd name="T11" fmla="*/ 0 h 56"/>
                      <a:gd name="T12" fmla="*/ 146 w 146"/>
                      <a:gd name="T13" fmla="*/ 0 h 56"/>
                    </a:gdLst>
                    <a:ahLst/>
                    <a:cxnLst>
                      <a:cxn ang="0">
                        <a:pos x="T0" y="T1"/>
                      </a:cxn>
                      <a:cxn ang="0">
                        <a:pos x="T2" y="T3"/>
                      </a:cxn>
                      <a:cxn ang="0">
                        <a:pos x="T4" y="T5"/>
                      </a:cxn>
                      <a:cxn ang="0">
                        <a:pos x="T6" y="T7"/>
                      </a:cxn>
                      <a:cxn ang="0">
                        <a:pos x="T8" y="T9"/>
                      </a:cxn>
                      <a:cxn ang="0">
                        <a:pos x="T10" y="T11"/>
                      </a:cxn>
                      <a:cxn ang="0">
                        <a:pos x="T12" y="T13"/>
                      </a:cxn>
                    </a:cxnLst>
                    <a:rect l="0" t="0" r="r" b="b"/>
                    <a:pathLst>
                      <a:path w="146" h="56">
                        <a:moveTo>
                          <a:pt x="146" y="0"/>
                        </a:moveTo>
                        <a:cubicBezTo>
                          <a:pt x="146" y="43"/>
                          <a:pt x="146" y="43"/>
                          <a:pt x="146" y="43"/>
                        </a:cubicBezTo>
                        <a:cubicBezTo>
                          <a:pt x="128" y="52"/>
                          <a:pt x="108" y="56"/>
                          <a:pt x="86" y="56"/>
                        </a:cubicBezTo>
                        <a:cubicBezTo>
                          <a:pt x="60" y="56"/>
                          <a:pt x="60" y="56"/>
                          <a:pt x="60" y="56"/>
                        </a:cubicBezTo>
                        <a:cubicBezTo>
                          <a:pt x="39" y="56"/>
                          <a:pt x="18" y="52"/>
                          <a:pt x="0" y="43"/>
                        </a:cubicBezTo>
                        <a:cubicBezTo>
                          <a:pt x="0" y="0"/>
                          <a:pt x="0" y="0"/>
                          <a:pt x="0" y="0"/>
                        </a:cubicBezTo>
                        <a:lnTo>
                          <a:pt x="146" y="0"/>
                        </a:ln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3" name="íSļîdè"/>
                  <p:cNvSpPr/>
                  <p:nvPr/>
                </p:nvSpPr>
                <p:spPr bwMode="auto">
                  <a:xfrm>
                    <a:off x="3666" y="857"/>
                    <a:ext cx="298" cy="248"/>
                  </a:xfrm>
                  <a:custGeom>
                    <a:avLst/>
                    <a:gdLst>
                      <a:gd name="T0" fmla="*/ 99 w 156"/>
                      <a:gd name="T1" fmla="*/ 125 h 130"/>
                      <a:gd name="T2" fmla="*/ 99 w 156"/>
                      <a:gd name="T3" fmla="*/ 120 h 130"/>
                      <a:gd name="T4" fmla="*/ 57 w 156"/>
                      <a:gd name="T5" fmla="*/ 120 h 130"/>
                      <a:gd name="T6" fmla="*/ 24 w 156"/>
                      <a:gd name="T7" fmla="*/ 106 h 130"/>
                      <a:gd name="T8" fmla="*/ 10 w 156"/>
                      <a:gd name="T9" fmla="*/ 73 h 130"/>
                      <a:gd name="T10" fmla="*/ 10 w 156"/>
                      <a:gd name="T11" fmla="*/ 10 h 130"/>
                      <a:gd name="T12" fmla="*/ 146 w 156"/>
                      <a:gd name="T13" fmla="*/ 10 h 130"/>
                      <a:gd name="T14" fmla="*/ 146 w 156"/>
                      <a:gd name="T15" fmla="*/ 73 h 130"/>
                      <a:gd name="T16" fmla="*/ 133 w 156"/>
                      <a:gd name="T17" fmla="*/ 106 h 130"/>
                      <a:gd name="T18" fmla="*/ 99 w 156"/>
                      <a:gd name="T19" fmla="*/ 120 h 130"/>
                      <a:gd name="T20" fmla="*/ 99 w 156"/>
                      <a:gd name="T21" fmla="*/ 125 h 130"/>
                      <a:gd name="T22" fmla="*/ 99 w 156"/>
                      <a:gd name="T23" fmla="*/ 130 h 130"/>
                      <a:gd name="T24" fmla="*/ 156 w 156"/>
                      <a:gd name="T25" fmla="*/ 73 h 130"/>
                      <a:gd name="T26" fmla="*/ 156 w 156"/>
                      <a:gd name="T27" fmla="*/ 0 h 130"/>
                      <a:gd name="T28" fmla="*/ 0 w 156"/>
                      <a:gd name="T29" fmla="*/ 0 h 130"/>
                      <a:gd name="T30" fmla="*/ 0 w 156"/>
                      <a:gd name="T31" fmla="*/ 73 h 130"/>
                      <a:gd name="T32" fmla="*/ 57 w 156"/>
                      <a:gd name="T33" fmla="*/ 130 h 130"/>
                      <a:gd name="T34" fmla="*/ 99 w 156"/>
                      <a:gd name="T35" fmla="*/ 130 h 130"/>
                      <a:gd name="T36" fmla="*/ 99 w 156"/>
                      <a:gd name="T37" fmla="*/ 12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6" h="130">
                        <a:moveTo>
                          <a:pt x="99" y="125"/>
                        </a:moveTo>
                        <a:cubicBezTo>
                          <a:pt x="99" y="120"/>
                          <a:pt x="99" y="120"/>
                          <a:pt x="99" y="120"/>
                        </a:cubicBezTo>
                        <a:cubicBezTo>
                          <a:pt x="57" y="120"/>
                          <a:pt x="57" y="120"/>
                          <a:pt x="57" y="120"/>
                        </a:cubicBezTo>
                        <a:cubicBezTo>
                          <a:pt x="44" y="120"/>
                          <a:pt x="32" y="115"/>
                          <a:pt x="24" y="106"/>
                        </a:cubicBezTo>
                        <a:cubicBezTo>
                          <a:pt x="15" y="98"/>
                          <a:pt x="10" y="86"/>
                          <a:pt x="10" y="73"/>
                        </a:cubicBezTo>
                        <a:cubicBezTo>
                          <a:pt x="10" y="10"/>
                          <a:pt x="10" y="10"/>
                          <a:pt x="10" y="10"/>
                        </a:cubicBezTo>
                        <a:cubicBezTo>
                          <a:pt x="146" y="10"/>
                          <a:pt x="146" y="10"/>
                          <a:pt x="146" y="10"/>
                        </a:cubicBezTo>
                        <a:cubicBezTo>
                          <a:pt x="146" y="73"/>
                          <a:pt x="146" y="73"/>
                          <a:pt x="146" y="73"/>
                        </a:cubicBezTo>
                        <a:cubicBezTo>
                          <a:pt x="146" y="86"/>
                          <a:pt x="141" y="98"/>
                          <a:pt x="133" y="106"/>
                        </a:cubicBezTo>
                        <a:cubicBezTo>
                          <a:pt x="124" y="115"/>
                          <a:pt x="112" y="120"/>
                          <a:pt x="99" y="120"/>
                        </a:cubicBezTo>
                        <a:cubicBezTo>
                          <a:pt x="99" y="125"/>
                          <a:pt x="99" y="125"/>
                          <a:pt x="99" y="125"/>
                        </a:cubicBezTo>
                        <a:cubicBezTo>
                          <a:pt x="99" y="130"/>
                          <a:pt x="99" y="130"/>
                          <a:pt x="99" y="130"/>
                        </a:cubicBezTo>
                        <a:cubicBezTo>
                          <a:pt x="131" y="130"/>
                          <a:pt x="156" y="104"/>
                          <a:pt x="156" y="73"/>
                        </a:cubicBezTo>
                        <a:cubicBezTo>
                          <a:pt x="156" y="0"/>
                          <a:pt x="156" y="0"/>
                          <a:pt x="156" y="0"/>
                        </a:cubicBezTo>
                        <a:cubicBezTo>
                          <a:pt x="0" y="0"/>
                          <a:pt x="0" y="0"/>
                          <a:pt x="0" y="0"/>
                        </a:cubicBezTo>
                        <a:cubicBezTo>
                          <a:pt x="0" y="73"/>
                          <a:pt x="0" y="73"/>
                          <a:pt x="0" y="73"/>
                        </a:cubicBezTo>
                        <a:cubicBezTo>
                          <a:pt x="0" y="104"/>
                          <a:pt x="26" y="130"/>
                          <a:pt x="57" y="130"/>
                        </a:cubicBezTo>
                        <a:cubicBezTo>
                          <a:pt x="99" y="130"/>
                          <a:pt x="99" y="130"/>
                          <a:pt x="99" y="130"/>
                        </a:cubicBezTo>
                        <a:cubicBezTo>
                          <a:pt x="99" y="125"/>
                          <a:pt x="99" y="125"/>
                          <a:pt x="99" y="12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4" name="îṩlïďê"/>
                  <p:cNvSpPr/>
                  <p:nvPr/>
                </p:nvSpPr>
                <p:spPr bwMode="auto">
                  <a:xfrm>
                    <a:off x="3522" y="261"/>
                    <a:ext cx="589" cy="651"/>
                  </a:xfrm>
                  <a:custGeom>
                    <a:avLst/>
                    <a:gdLst>
                      <a:gd name="T0" fmla="*/ 184 w 309"/>
                      <a:gd name="T1" fmla="*/ 342 h 342"/>
                      <a:gd name="T2" fmla="*/ 124 w 309"/>
                      <a:gd name="T3" fmla="*/ 342 h 342"/>
                      <a:gd name="T4" fmla="*/ 0 w 309"/>
                      <a:gd name="T5" fmla="*/ 217 h 342"/>
                      <a:gd name="T6" fmla="*/ 0 w 309"/>
                      <a:gd name="T7" fmla="*/ 19 h 342"/>
                      <a:gd name="T8" fmla="*/ 19 w 309"/>
                      <a:gd name="T9" fmla="*/ 0 h 342"/>
                      <a:gd name="T10" fmla="*/ 309 w 309"/>
                      <a:gd name="T11" fmla="*/ 0 h 342"/>
                      <a:gd name="T12" fmla="*/ 309 w 309"/>
                      <a:gd name="T13" fmla="*/ 217 h 342"/>
                      <a:gd name="T14" fmla="*/ 184 w 309"/>
                      <a:gd name="T15" fmla="*/ 342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 h="342">
                        <a:moveTo>
                          <a:pt x="184" y="342"/>
                        </a:moveTo>
                        <a:cubicBezTo>
                          <a:pt x="124" y="342"/>
                          <a:pt x="124" y="342"/>
                          <a:pt x="124" y="342"/>
                        </a:cubicBezTo>
                        <a:cubicBezTo>
                          <a:pt x="56" y="342"/>
                          <a:pt x="0" y="286"/>
                          <a:pt x="0" y="217"/>
                        </a:cubicBezTo>
                        <a:cubicBezTo>
                          <a:pt x="0" y="19"/>
                          <a:pt x="0" y="19"/>
                          <a:pt x="0" y="19"/>
                        </a:cubicBezTo>
                        <a:cubicBezTo>
                          <a:pt x="0" y="8"/>
                          <a:pt x="9" y="0"/>
                          <a:pt x="19" y="0"/>
                        </a:cubicBezTo>
                        <a:cubicBezTo>
                          <a:pt x="309" y="0"/>
                          <a:pt x="309" y="0"/>
                          <a:pt x="309" y="0"/>
                        </a:cubicBezTo>
                        <a:cubicBezTo>
                          <a:pt x="309" y="217"/>
                          <a:pt x="309" y="217"/>
                          <a:pt x="309" y="217"/>
                        </a:cubicBezTo>
                        <a:cubicBezTo>
                          <a:pt x="309" y="286"/>
                          <a:pt x="253" y="342"/>
                          <a:pt x="184" y="342"/>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5" name="ïsļîḍè"/>
                  <p:cNvSpPr/>
                  <p:nvPr/>
                </p:nvSpPr>
                <p:spPr bwMode="auto">
                  <a:xfrm>
                    <a:off x="3512" y="251"/>
                    <a:ext cx="608" cy="671"/>
                  </a:xfrm>
                  <a:custGeom>
                    <a:avLst/>
                    <a:gdLst>
                      <a:gd name="T0" fmla="*/ 189 w 319"/>
                      <a:gd name="T1" fmla="*/ 347 h 352"/>
                      <a:gd name="T2" fmla="*/ 189 w 319"/>
                      <a:gd name="T3" fmla="*/ 342 h 352"/>
                      <a:gd name="T4" fmla="*/ 129 w 319"/>
                      <a:gd name="T5" fmla="*/ 342 h 352"/>
                      <a:gd name="T6" fmla="*/ 45 w 319"/>
                      <a:gd name="T7" fmla="*/ 307 h 352"/>
                      <a:gd name="T8" fmla="*/ 10 w 319"/>
                      <a:gd name="T9" fmla="*/ 222 h 352"/>
                      <a:gd name="T10" fmla="*/ 10 w 319"/>
                      <a:gd name="T11" fmla="*/ 24 h 352"/>
                      <a:gd name="T12" fmla="*/ 14 w 319"/>
                      <a:gd name="T13" fmla="*/ 14 h 352"/>
                      <a:gd name="T14" fmla="*/ 24 w 319"/>
                      <a:gd name="T15" fmla="*/ 10 h 352"/>
                      <a:gd name="T16" fmla="*/ 309 w 319"/>
                      <a:gd name="T17" fmla="*/ 10 h 352"/>
                      <a:gd name="T18" fmla="*/ 309 w 319"/>
                      <a:gd name="T19" fmla="*/ 222 h 352"/>
                      <a:gd name="T20" fmla="*/ 274 w 319"/>
                      <a:gd name="T21" fmla="*/ 307 h 352"/>
                      <a:gd name="T22" fmla="*/ 189 w 319"/>
                      <a:gd name="T23" fmla="*/ 342 h 352"/>
                      <a:gd name="T24" fmla="*/ 189 w 319"/>
                      <a:gd name="T25" fmla="*/ 347 h 352"/>
                      <a:gd name="T26" fmla="*/ 189 w 319"/>
                      <a:gd name="T27" fmla="*/ 352 h 352"/>
                      <a:gd name="T28" fmla="*/ 319 w 319"/>
                      <a:gd name="T29" fmla="*/ 222 h 352"/>
                      <a:gd name="T30" fmla="*/ 319 w 319"/>
                      <a:gd name="T31" fmla="*/ 0 h 352"/>
                      <a:gd name="T32" fmla="*/ 24 w 319"/>
                      <a:gd name="T33" fmla="*/ 0 h 352"/>
                      <a:gd name="T34" fmla="*/ 0 w 319"/>
                      <a:gd name="T35" fmla="*/ 24 h 352"/>
                      <a:gd name="T36" fmla="*/ 0 w 319"/>
                      <a:gd name="T37" fmla="*/ 222 h 352"/>
                      <a:gd name="T38" fmla="*/ 129 w 319"/>
                      <a:gd name="T39" fmla="*/ 352 h 352"/>
                      <a:gd name="T40" fmla="*/ 189 w 319"/>
                      <a:gd name="T41" fmla="*/ 352 h 352"/>
                      <a:gd name="T42" fmla="*/ 189 w 319"/>
                      <a:gd name="T43" fmla="*/ 3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19" h="352">
                        <a:moveTo>
                          <a:pt x="189" y="347"/>
                        </a:moveTo>
                        <a:cubicBezTo>
                          <a:pt x="189" y="342"/>
                          <a:pt x="189" y="342"/>
                          <a:pt x="189" y="342"/>
                        </a:cubicBezTo>
                        <a:cubicBezTo>
                          <a:pt x="129" y="342"/>
                          <a:pt x="129" y="342"/>
                          <a:pt x="129" y="342"/>
                        </a:cubicBezTo>
                        <a:cubicBezTo>
                          <a:pt x="96" y="342"/>
                          <a:pt x="67" y="329"/>
                          <a:pt x="45" y="307"/>
                        </a:cubicBezTo>
                        <a:cubicBezTo>
                          <a:pt x="23" y="285"/>
                          <a:pt x="10" y="255"/>
                          <a:pt x="10" y="222"/>
                        </a:cubicBezTo>
                        <a:cubicBezTo>
                          <a:pt x="10" y="24"/>
                          <a:pt x="10" y="24"/>
                          <a:pt x="10" y="24"/>
                        </a:cubicBezTo>
                        <a:cubicBezTo>
                          <a:pt x="10" y="20"/>
                          <a:pt x="11" y="17"/>
                          <a:pt x="14" y="14"/>
                        </a:cubicBezTo>
                        <a:cubicBezTo>
                          <a:pt x="17" y="11"/>
                          <a:pt x="20" y="10"/>
                          <a:pt x="24" y="10"/>
                        </a:cubicBezTo>
                        <a:cubicBezTo>
                          <a:pt x="309" y="10"/>
                          <a:pt x="309" y="10"/>
                          <a:pt x="309" y="10"/>
                        </a:cubicBezTo>
                        <a:cubicBezTo>
                          <a:pt x="309" y="222"/>
                          <a:pt x="309" y="222"/>
                          <a:pt x="309" y="222"/>
                        </a:cubicBezTo>
                        <a:cubicBezTo>
                          <a:pt x="309" y="255"/>
                          <a:pt x="295" y="285"/>
                          <a:pt x="274" y="307"/>
                        </a:cubicBezTo>
                        <a:cubicBezTo>
                          <a:pt x="252" y="329"/>
                          <a:pt x="222" y="342"/>
                          <a:pt x="189" y="342"/>
                        </a:cubicBezTo>
                        <a:cubicBezTo>
                          <a:pt x="189" y="347"/>
                          <a:pt x="189" y="347"/>
                          <a:pt x="189" y="347"/>
                        </a:cubicBezTo>
                        <a:cubicBezTo>
                          <a:pt x="189" y="352"/>
                          <a:pt x="189" y="352"/>
                          <a:pt x="189" y="352"/>
                        </a:cubicBezTo>
                        <a:cubicBezTo>
                          <a:pt x="261" y="352"/>
                          <a:pt x="319" y="294"/>
                          <a:pt x="319" y="222"/>
                        </a:cubicBezTo>
                        <a:cubicBezTo>
                          <a:pt x="319" y="0"/>
                          <a:pt x="319" y="0"/>
                          <a:pt x="319" y="0"/>
                        </a:cubicBezTo>
                        <a:cubicBezTo>
                          <a:pt x="24" y="0"/>
                          <a:pt x="24" y="0"/>
                          <a:pt x="24" y="0"/>
                        </a:cubicBezTo>
                        <a:cubicBezTo>
                          <a:pt x="11" y="0"/>
                          <a:pt x="0" y="11"/>
                          <a:pt x="0" y="24"/>
                        </a:cubicBezTo>
                        <a:cubicBezTo>
                          <a:pt x="0" y="222"/>
                          <a:pt x="0" y="222"/>
                          <a:pt x="0" y="222"/>
                        </a:cubicBezTo>
                        <a:cubicBezTo>
                          <a:pt x="0" y="294"/>
                          <a:pt x="58" y="352"/>
                          <a:pt x="129" y="352"/>
                        </a:cubicBezTo>
                        <a:cubicBezTo>
                          <a:pt x="189" y="352"/>
                          <a:pt x="189" y="352"/>
                          <a:pt x="189" y="352"/>
                        </a:cubicBezTo>
                        <a:cubicBezTo>
                          <a:pt x="189" y="347"/>
                          <a:pt x="189" y="347"/>
                          <a:pt x="189" y="347"/>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6" name="íS1ídè"/>
                  <p:cNvSpPr/>
                  <p:nvPr/>
                </p:nvSpPr>
                <p:spPr bwMode="auto">
                  <a:xfrm>
                    <a:off x="3882" y="444"/>
                    <a:ext cx="156" cy="68"/>
                  </a:xfrm>
                  <a:custGeom>
                    <a:avLst/>
                    <a:gdLst>
                      <a:gd name="T0" fmla="*/ 69 w 82"/>
                      <a:gd name="T1" fmla="*/ 36 h 36"/>
                      <a:gd name="T2" fmla="*/ 13 w 82"/>
                      <a:gd name="T3" fmla="*/ 36 h 36"/>
                      <a:gd name="T4" fmla="*/ 0 w 82"/>
                      <a:gd name="T5" fmla="*/ 23 h 36"/>
                      <a:gd name="T6" fmla="*/ 0 w 82"/>
                      <a:gd name="T7" fmla="*/ 0 h 36"/>
                      <a:gd name="T8" fmla="*/ 82 w 82"/>
                      <a:gd name="T9" fmla="*/ 0 h 36"/>
                      <a:gd name="T10" fmla="*/ 82 w 82"/>
                      <a:gd name="T11" fmla="*/ 24 h 36"/>
                      <a:gd name="T12" fmla="*/ 69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69" y="36"/>
                        </a:moveTo>
                        <a:cubicBezTo>
                          <a:pt x="13" y="36"/>
                          <a:pt x="13" y="36"/>
                          <a:pt x="13" y="36"/>
                        </a:cubicBezTo>
                        <a:cubicBezTo>
                          <a:pt x="6" y="36"/>
                          <a:pt x="0" y="30"/>
                          <a:pt x="0" y="23"/>
                        </a:cubicBezTo>
                        <a:cubicBezTo>
                          <a:pt x="0" y="0"/>
                          <a:pt x="0" y="0"/>
                          <a:pt x="0" y="0"/>
                        </a:cubicBezTo>
                        <a:cubicBezTo>
                          <a:pt x="82" y="0"/>
                          <a:pt x="82" y="0"/>
                          <a:pt x="82" y="0"/>
                        </a:cubicBezTo>
                        <a:cubicBezTo>
                          <a:pt x="82" y="24"/>
                          <a:pt x="82" y="24"/>
                          <a:pt x="82" y="24"/>
                        </a:cubicBezTo>
                        <a:cubicBezTo>
                          <a:pt x="82" y="31"/>
                          <a:pt x="76" y="36"/>
                          <a:pt x="69" y="36"/>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7" name="îs1íḓé"/>
                  <p:cNvSpPr/>
                  <p:nvPr/>
                </p:nvSpPr>
                <p:spPr bwMode="auto">
                  <a:xfrm>
                    <a:off x="3808" y="520"/>
                    <a:ext cx="43" cy="145"/>
                  </a:xfrm>
                  <a:custGeom>
                    <a:avLst/>
                    <a:gdLst>
                      <a:gd name="T0" fmla="*/ 23 w 23"/>
                      <a:gd name="T1" fmla="*/ 76 h 76"/>
                      <a:gd name="T2" fmla="*/ 0 w 23"/>
                      <a:gd name="T3" fmla="*/ 53 h 76"/>
                      <a:gd name="T4" fmla="*/ 0 w 23"/>
                      <a:gd name="T5" fmla="*/ 0 h 76"/>
                    </a:gdLst>
                    <a:ahLst/>
                    <a:cxnLst>
                      <a:cxn ang="0">
                        <a:pos x="T0" y="T1"/>
                      </a:cxn>
                      <a:cxn ang="0">
                        <a:pos x="T2" y="T3"/>
                      </a:cxn>
                      <a:cxn ang="0">
                        <a:pos x="T4" y="T5"/>
                      </a:cxn>
                    </a:cxnLst>
                    <a:rect l="0" t="0" r="r" b="b"/>
                    <a:pathLst>
                      <a:path w="23" h="76">
                        <a:moveTo>
                          <a:pt x="23" y="76"/>
                        </a:moveTo>
                        <a:cubicBezTo>
                          <a:pt x="10" y="76"/>
                          <a:pt x="0" y="66"/>
                          <a:pt x="0" y="53"/>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8" name="îṥḻîḋe"/>
                  <p:cNvSpPr/>
                  <p:nvPr/>
                </p:nvSpPr>
                <p:spPr bwMode="auto">
                  <a:xfrm>
                    <a:off x="3884" y="411"/>
                    <a:ext cx="154" cy="38"/>
                  </a:xfrm>
                  <a:custGeom>
                    <a:avLst/>
                    <a:gdLst>
                      <a:gd name="T0" fmla="*/ 72 w 81"/>
                      <a:gd name="T1" fmla="*/ 20 h 20"/>
                      <a:gd name="T2" fmla="*/ 8 w 81"/>
                      <a:gd name="T3" fmla="*/ 20 h 20"/>
                      <a:gd name="T4" fmla="*/ 0 w 81"/>
                      <a:gd name="T5" fmla="*/ 12 h 20"/>
                      <a:gd name="T6" fmla="*/ 0 w 81"/>
                      <a:gd name="T7" fmla="*/ 8 h 20"/>
                      <a:gd name="T8" fmla="*/ 8 w 81"/>
                      <a:gd name="T9" fmla="*/ 0 h 20"/>
                      <a:gd name="T10" fmla="*/ 72 w 81"/>
                      <a:gd name="T11" fmla="*/ 0 h 20"/>
                      <a:gd name="T12" fmla="*/ 81 w 81"/>
                      <a:gd name="T13" fmla="*/ 8 h 20"/>
                      <a:gd name="T14" fmla="*/ 81 w 81"/>
                      <a:gd name="T15" fmla="*/ 12 h 20"/>
                      <a:gd name="T16" fmla="*/ 72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2" y="20"/>
                        </a:moveTo>
                        <a:cubicBezTo>
                          <a:pt x="8" y="20"/>
                          <a:pt x="8" y="20"/>
                          <a:pt x="8" y="20"/>
                        </a:cubicBezTo>
                        <a:cubicBezTo>
                          <a:pt x="3" y="20"/>
                          <a:pt x="0" y="17"/>
                          <a:pt x="0" y="12"/>
                        </a:cubicBezTo>
                        <a:cubicBezTo>
                          <a:pt x="0" y="8"/>
                          <a:pt x="0" y="8"/>
                          <a:pt x="0" y="8"/>
                        </a:cubicBezTo>
                        <a:cubicBezTo>
                          <a:pt x="0" y="4"/>
                          <a:pt x="3" y="0"/>
                          <a:pt x="8" y="0"/>
                        </a:cubicBezTo>
                        <a:cubicBezTo>
                          <a:pt x="72" y="0"/>
                          <a:pt x="72" y="0"/>
                          <a:pt x="72" y="0"/>
                        </a:cubicBezTo>
                        <a:cubicBezTo>
                          <a:pt x="77" y="0"/>
                          <a:pt x="81" y="4"/>
                          <a:pt x="81" y="8"/>
                        </a:cubicBezTo>
                        <a:cubicBezTo>
                          <a:pt x="81" y="12"/>
                          <a:pt x="81" y="12"/>
                          <a:pt x="81" y="12"/>
                        </a:cubicBezTo>
                        <a:cubicBezTo>
                          <a:pt x="81" y="17"/>
                          <a:pt x="77" y="20"/>
                          <a:pt x="72" y="20"/>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9" name="islíḓè"/>
                  <p:cNvSpPr/>
                  <p:nvPr/>
                </p:nvSpPr>
                <p:spPr bwMode="auto">
                  <a:xfrm>
                    <a:off x="3884" y="411"/>
                    <a:ext cx="154" cy="38"/>
                  </a:xfrm>
                  <a:custGeom>
                    <a:avLst/>
                    <a:gdLst>
                      <a:gd name="T0" fmla="*/ 72 w 81"/>
                      <a:gd name="T1" fmla="*/ 20 h 20"/>
                      <a:gd name="T2" fmla="*/ 8 w 81"/>
                      <a:gd name="T3" fmla="*/ 20 h 20"/>
                      <a:gd name="T4" fmla="*/ 0 w 81"/>
                      <a:gd name="T5" fmla="*/ 12 h 20"/>
                      <a:gd name="T6" fmla="*/ 0 w 81"/>
                      <a:gd name="T7" fmla="*/ 8 h 20"/>
                      <a:gd name="T8" fmla="*/ 8 w 81"/>
                      <a:gd name="T9" fmla="*/ 0 h 20"/>
                      <a:gd name="T10" fmla="*/ 72 w 81"/>
                      <a:gd name="T11" fmla="*/ 0 h 20"/>
                      <a:gd name="T12" fmla="*/ 81 w 81"/>
                      <a:gd name="T13" fmla="*/ 8 h 20"/>
                      <a:gd name="T14" fmla="*/ 81 w 81"/>
                      <a:gd name="T15" fmla="*/ 12 h 20"/>
                      <a:gd name="T16" fmla="*/ 72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2" y="20"/>
                        </a:moveTo>
                        <a:cubicBezTo>
                          <a:pt x="8" y="20"/>
                          <a:pt x="8" y="20"/>
                          <a:pt x="8" y="20"/>
                        </a:cubicBezTo>
                        <a:cubicBezTo>
                          <a:pt x="3" y="20"/>
                          <a:pt x="0" y="17"/>
                          <a:pt x="0" y="12"/>
                        </a:cubicBezTo>
                        <a:cubicBezTo>
                          <a:pt x="0" y="8"/>
                          <a:pt x="0" y="8"/>
                          <a:pt x="0" y="8"/>
                        </a:cubicBezTo>
                        <a:cubicBezTo>
                          <a:pt x="0" y="4"/>
                          <a:pt x="3" y="0"/>
                          <a:pt x="8" y="0"/>
                        </a:cubicBezTo>
                        <a:cubicBezTo>
                          <a:pt x="72" y="0"/>
                          <a:pt x="72" y="0"/>
                          <a:pt x="72" y="0"/>
                        </a:cubicBezTo>
                        <a:cubicBezTo>
                          <a:pt x="77" y="0"/>
                          <a:pt x="81" y="4"/>
                          <a:pt x="81" y="8"/>
                        </a:cubicBezTo>
                        <a:cubicBezTo>
                          <a:pt x="81" y="12"/>
                          <a:pt x="81" y="12"/>
                          <a:pt x="81" y="12"/>
                        </a:cubicBezTo>
                        <a:cubicBezTo>
                          <a:pt x="81" y="17"/>
                          <a:pt x="77" y="20"/>
                          <a:pt x="72" y="20"/>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30" name="íşḻiḋè"/>
                  <p:cNvSpPr/>
                  <p:nvPr/>
                </p:nvSpPr>
                <p:spPr bwMode="auto">
                  <a:xfrm>
                    <a:off x="3598" y="444"/>
                    <a:ext cx="156" cy="68"/>
                  </a:xfrm>
                  <a:custGeom>
                    <a:avLst/>
                    <a:gdLst>
                      <a:gd name="T0" fmla="*/ 70 w 82"/>
                      <a:gd name="T1" fmla="*/ 36 h 36"/>
                      <a:gd name="T2" fmla="*/ 13 w 82"/>
                      <a:gd name="T3" fmla="*/ 36 h 36"/>
                      <a:gd name="T4" fmla="*/ 0 w 82"/>
                      <a:gd name="T5" fmla="*/ 22 h 36"/>
                      <a:gd name="T6" fmla="*/ 0 w 82"/>
                      <a:gd name="T7" fmla="*/ 0 h 36"/>
                      <a:gd name="T8" fmla="*/ 82 w 82"/>
                      <a:gd name="T9" fmla="*/ 0 h 36"/>
                      <a:gd name="T10" fmla="*/ 82 w 82"/>
                      <a:gd name="T11" fmla="*/ 23 h 36"/>
                      <a:gd name="T12" fmla="*/ 7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70" y="36"/>
                        </a:moveTo>
                        <a:cubicBezTo>
                          <a:pt x="13" y="36"/>
                          <a:pt x="13" y="36"/>
                          <a:pt x="13" y="36"/>
                        </a:cubicBezTo>
                        <a:cubicBezTo>
                          <a:pt x="6" y="36"/>
                          <a:pt x="0" y="30"/>
                          <a:pt x="0" y="22"/>
                        </a:cubicBezTo>
                        <a:cubicBezTo>
                          <a:pt x="0" y="0"/>
                          <a:pt x="0" y="0"/>
                          <a:pt x="0" y="0"/>
                        </a:cubicBezTo>
                        <a:cubicBezTo>
                          <a:pt x="82" y="0"/>
                          <a:pt x="82" y="0"/>
                          <a:pt x="82" y="0"/>
                        </a:cubicBezTo>
                        <a:cubicBezTo>
                          <a:pt x="82" y="23"/>
                          <a:pt x="82" y="23"/>
                          <a:pt x="82" y="23"/>
                        </a:cubicBezTo>
                        <a:cubicBezTo>
                          <a:pt x="82" y="30"/>
                          <a:pt x="76" y="36"/>
                          <a:pt x="70" y="36"/>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1" name="íŝḻïḍê"/>
                  <p:cNvSpPr/>
                  <p:nvPr/>
                </p:nvSpPr>
                <p:spPr bwMode="auto">
                  <a:xfrm>
                    <a:off x="3600" y="411"/>
                    <a:ext cx="154" cy="38"/>
                  </a:xfrm>
                  <a:custGeom>
                    <a:avLst/>
                    <a:gdLst>
                      <a:gd name="T0" fmla="*/ 73 w 81"/>
                      <a:gd name="T1" fmla="*/ 20 h 20"/>
                      <a:gd name="T2" fmla="*/ 8 w 81"/>
                      <a:gd name="T3" fmla="*/ 20 h 20"/>
                      <a:gd name="T4" fmla="*/ 0 w 81"/>
                      <a:gd name="T5" fmla="*/ 12 h 20"/>
                      <a:gd name="T6" fmla="*/ 0 w 81"/>
                      <a:gd name="T7" fmla="*/ 8 h 20"/>
                      <a:gd name="T8" fmla="*/ 8 w 81"/>
                      <a:gd name="T9" fmla="*/ 0 h 20"/>
                      <a:gd name="T10" fmla="*/ 73 w 81"/>
                      <a:gd name="T11" fmla="*/ 0 h 20"/>
                      <a:gd name="T12" fmla="*/ 81 w 81"/>
                      <a:gd name="T13" fmla="*/ 8 h 20"/>
                      <a:gd name="T14" fmla="*/ 81 w 81"/>
                      <a:gd name="T15" fmla="*/ 12 h 20"/>
                      <a:gd name="T16" fmla="*/ 73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3" y="20"/>
                        </a:moveTo>
                        <a:cubicBezTo>
                          <a:pt x="8" y="20"/>
                          <a:pt x="8" y="20"/>
                          <a:pt x="8" y="20"/>
                        </a:cubicBezTo>
                        <a:cubicBezTo>
                          <a:pt x="4" y="20"/>
                          <a:pt x="0" y="17"/>
                          <a:pt x="0" y="12"/>
                        </a:cubicBezTo>
                        <a:cubicBezTo>
                          <a:pt x="0" y="8"/>
                          <a:pt x="0" y="8"/>
                          <a:pt x="0" y="8"/>
                        </a:cubicBezTo>
                        <a:cubicBezTo>
                          <a:pt x="0" y="4"/>
                          <a:pt x="4" y="0"/>
                          <a:pt x="8" y="0"/>
                        </a:cubicBezTo>
                        <a:cubicBezTo>
                          <a:pt x="73" y="0"/>
                          <a:pt x="73" y="0"/>
                          <a:pt x="73" y="0"/>
                        </a:cubicBezTo>
                        <a:cubicBezTo>
                          <a:pt x="77" y="0"/>
                          <a:pt x="81" y="4"/>
                          <a:pt x="81" y="8"/>
                        </a:cubicBezTo>
                        <a:cubicBezTo>
                          <a:pt x="81" y="12"/>
                          <a:pt x="81" y="12"/>
                          <a:pt x="81" y="12"/>
                        </a:cubicBezTo>
                        <a:cubicBezTo>
                          <a:pt x="81" y="17"/>
                          <a:pt x="77" y="20"/>
                          <a:pt x="73" y="20"/>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2" name="ïṧḻiḋê"/>
                  <p:cNvSpPr/>
                  <p:nvPr/>
                </p:nvSpPr>
                <p:spPr bwMode="auto">
                  <a:xfrm>
                    <a:off x="3600" y="411"/>
                    <a:ext cx="154" cy="38"/>
                  </a:xfrm>
                  <a:custGeom>
                    <a:avLst/>
                    <a:gdLst>
                      <a:gd name="T0" fmla="*/ 73 w 81"/>
                      <a:gd name="T1" fmla="*/ 20 h 20"/>
                      <a:gd name="T2" fmla="*/ 8 w 81"/>
                      <a:gd name="T3" fmla="*/ 20 h 20"/>
                      <a:gd name="T4" fmla="*/ 0 w 81"/>
                      <a:gd name="T5" fmla="*/ 12 h 20"/>
                      <a:gd name="T6" fmla="*/ 0 w 81"/>
                      <a:gd name="T7" fmla="*/ 8 h 20"/>
                      <a:gd name="T8" fmla="*/ 8 w 81"/>
                      <a:gd name="T9" fmla="*/ 0 h 20"/>
                      <a:gd name="T10" fmla="*/ 73 w 81"/>
                      <a:gd name="T11" fmla="*/ 0 h 20"/>
                      <a:gd name="T12" fmla="*/ 81 w 81"/>
                      <a:gd name="T13" fmla="*/ 8 h 20"/>
                      <a:gd name="T14" fmla="*/ 81 w 81"/>
                      <a:gd name="T15" fmla="*/ 12 h 20"/>
                      <a:gd name="T16" fmla="*/ 73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3" y="20"/>
                        </a:moveTo>
                        <a:cubicBezTo>
                          <a:pt x="8" y="20"/>
                          <a:pt x="8" y="20"/>
                          <a:pt x="8" y="20"/>
                        </a:cubicBezTo>
                        <a:cubicBezTo>
                          <a:pt x="4" y="20"/>
                          <a:pt x="0" y="17"/>
                          <a:pt x="0" y="12"/>
                        </a:cubicBezTo>
                        <a:cubicBezTo>
                          <a:pt x="0" y="8"/>
                          <a:pt x="0" y="8"/>
                          <a:pt x="0" y="8"/>
                        </a:cubicBezTo>
                        <a:cubicBezTo>
                          <a:pt x="0" y="4"/>
                          <a:pt x="4" y="0"/>
                          <a:pt x="8" y="0"/>
                        </a:cubicBezTo>
                        <a:cubicBezTo>
                          <a:pt x="73" y="0"/>
                          <a:pt x="73" y="0"/>
                          <a:pt x="73" y="0"/>
                        </a:cubicBezTo>
                        <a:cubicBezTo>
                          <a:pt x="77" y="0"/>
                          <a:pt x="81" y="4"/>
                          <a:pt x="81" y="8"/>
                        </a:cubicBezTo>
                        <a:cubicBezTo>
                          <a:pt x="81" y="12"/>
                          <a:pt x="81" y="12"/>
                          <a:pt x="81" y="12"/>
                        </a:cubicBezTo>
                        <a:cubicBezTo>
                          <a:pt x="81" y="17"/>
                          <a:pt x="77" y="20"/>
                          <a:pt x="73" y="20"/>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33" name="íśḷîdè"/>
                  <p:cNvSpPr/>
                  <p:nvPr/>
                </p:nvSpPr>
                <p:spPr bwMode="auto">
                  <a:xfrm>
                    <a:off x="3747" y="724"/>
                    <a:ext cx="137" cy="82"/>
                  </a:xfrm>
                  <a:custGeom>
                    <a:avLst/>
                    <a:gdLst>
                      <a:gd name="T0" fmla="*/ 43 w 72"/>
                      <a:gd name="T1" fmla="*/ 43 h 43"/>
                      <a:gd name="T2" fmla="*/ 29 w 72"/>
                      <a:gd name="T3" fmla="*/ 43 h 43"/>
                      <a:gd name="T4" fmla="*/ 0 w 72"/>
                      <a:gd name="T5" fmla="*/ 14 h 43"/>
                      <a:gd name="T6" fmla="*/ 0 w 72"/>
                      <a:gd name="T7" fmla="*/ 0 h 43"/>
                      <a:gd name="T8" fmla="*/ 72 w 72"/>
                      <a:gd name="T9" fmla="*/ 0 h 43"/>
                      <a:gd name="T10" fmla="*/ 72 w 72"/>
                      <a:gd name="T11" fmla="*/ 14 h 43"/>
                      <a:gd name="T12" fmla="*/ 43 w 72"/>
                      <a:gd name="T13" fmla="*/ 43 h 43"/>
                    </a:gdLst>
                    <a:ahLst/>
                    <a:cxnLst>
                      <a:cxn ang="0">
                        <a:pos x="T0" y="T1"/>
                      </a:cxn>
                      <a:cxn ang="0">
                        <a:pos x="T2" y="T3"/>
                      </a:cxn>
                      <a:cxn ang="0">
                        <a:pos x="T4" y="T5"/>
                      </a:cxn>
                      <a:cxn ang="0">
                        <a:pos x="T6" y="T7"/>
                      </a:cxn>
                      <a:cxn ang="0">
                        <a:pos x="T8" y="T9"/>
                      </a:cxn>
                      <a:cxn ang="0">
                        <a:pos x="T10" y="T11"/>
                      </a:cxn>
                      <a:cxn ang="0">
                        <a:pos x="T12" y="T13"/>
                      </a:cxn>
                    </a:cxnLst>
                    <a:rect l="0" t="0" r="r" b="b"/>
                    <a:pathLst>
                      <a:path w="72" h="43">
                        <a:moveTo>
                          <a:pt x="43" y="43"/>
                        </a:moveTo>
                        <a:cubicBezTo>
                          <a:pt x="29" y="43"/>
                          <a:pt x="29" y="43"/>
                          <a:pt x="29" y="43"/>
                        </a:cubicBezTo>
                        <a:cubicBezTo>
                          <a:pt x="13" y="43"/>
                          <a:pt x="0" y="30"/>
                          <a:pt x="0" y="14"/>
                        </a:cubicBezTo>
                        <a:cubicBezTo>
                          <a:pt x="0" y="0"/>
                          <a:pt x="0" y="0"/>
                          <a:pt x="0" y="0"/>
                        </a:cubicBezTo>
                        <a:cubicBezTo>
                          <a:pt x="72" y="0"/>
                          <a:pt x="72" y="0"/>
                          <a:pt x="72" y="0"/>
                        </a:cubicBezTo>
                        <a:cubicBezTo>
                          <a:pt x="72" y="14"/>
                          <a:pt x="72" y="14"/>
                          <a:pt x="72" y="14"/>
                        </a:cubicBezTo>
                        <a:cubicBezTo>
                          <a:pt x="72" y="30"/>
                          <a:pt x="59" y="43"/>
                          <a:pt x="43" y="4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4" name="ïSḷîḑè"/>
                  <p:cNvSpPr/>
                  <p:nvPr/>
                </p:nvSpPr>
                <p:spPr bwMode="auto">
                  <a:xfrm>
                    <a:off x="3747" y="724"/>
                    <a:ext cx="137" cy="82"/>
                  </a:xfrm>
                  <a:custGeom>
                    <a:avLst/>
                    <a:gdLst>
                      <a:gd name="T0" fmla="*/ 43 w 72"/>
                      <a:gd name="T1" fmla="*/ 43 h 43"/>
                      <a:gd name="T2" fmla="*/ 29 w 72"/>
                      <a:gd name="T3" fmla="*/ 43 h 43"/>
                      <a:gd name="T4" fmla="*/ 0 w 72"/>
                      <a:gd name="T5" fmla="*/ 14 h 43"/>
                      <a:gd name="T6" fmla="*/ 0 w 72"/>
                      <a:gd name="T7" fmla="*/ 0 h 43"/>
                      <a:gd name="T8" fmla="*/ 72 w 72"/>
                      <a:gd name="T9" fmla="*/ 0 h 43"/>
                      <a:gd name="T10" fmla="*/ 72 w 72"/>
                      <a:gd name="T11" fmla="*/ 14 h 43"/>
                      <a:gd name="T12" fmla="*/ 43 w 72"/>
                      <a:gd name="T13" fmla="*/ 43 h 43"/>
                    </a:gdLst>
                    <a:ahLst/>
                    <a:cxnLst>
                      <a:cxn ang="0">
                        <a:pos x="T0" y="T1"/>
                      </a:cxn>
                      <a:cxn ang="0">
                        <a:pos x="T2" y="T3"/>
                      </a:cxn>
                      <a:cxn ang="0">
                        <a:pos x="T4" y="T5"/>
                      </a:cxn>
                      <a:cxn ang="0">
                        <a:pos x="T6" y="T7"/>
                      </a:cxn>
                      <a:cxn ang="0">
                        <a:pos x="T8" y="T9"/>
                      </a:cxn>
                      <a:cxn ang="0">
                        <a:pos x="T10" y="T11"/>
                      </a:cxn>
                      <a:cxn ang="0">
                        <a:pos x="T12" y="T13"/>
                      </a:cxn>
                    </a:cxnLst>
                    <a:rect l="0" t="0" r="r" b="b"/>
                    <a:pathLst>
                      <a:path w="72" h="43">
                        <a:moveTo>
                          <a:pt x="43" y="43"/>
                        </a:moveTo>
                        <a:cubicBezTo>
                          <a:pt x="29" y="43"/>
                          <a:pt x="29" y="43"/>
                          <a:pt x="29" y="43"/>
                        </a:cubicBezTo>
                        <a:cubicBezTo>
                          <a:pt x="13" y="43"/>
                          <a:pt x="0" y="30"/>
                          <a:pt x="0" y="14"/>
                        </a:cubicBezTo>
                        <a:cubicBezTo>
                          <a:pt x="0" y="0"/>
                          <a:pt x="0" y="0"/>
                          <a:pt x="0" y="0"/>
                        </a:cubicBezTo>
                        <a:cubicBezTo>
                          <a:pt x="72" y="0"/>
                          <a:pt x="72" y="0"/>
                          <a:pt x="72" y="0"/>
                        </a:cubicBezTo>
                        <a:cubicBezTo>
                          <a:pt x="72" y="14"/>
                          <a:pt x="72" y="14"/>
                          <a:pt x="72" y="14"/>
                        </a:cubicBezTo>
                        <a:cubicBezTo>
                          <a:pt x="72" y="30"/>
                          <a:pt x="59" y="43"/>
                          <a:pt x="43" y="43"/>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35" name="išlïḋe"/>
                  <p:cNvSpPr/>
                  <p:nvPr/>
                </p:nvSpPr>
                <p:spPr bwMode="auto">
                  <a:xfrm>
                    <a:off x="3642" y="484"/>
                    <a:ext cx="76" cy="7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6" name="íṡḻïďê"/>
                  <p:cNvSpPr/>
                  <p:nvPr/>
                </p:nvSpPr>
                <p:spPr bwMode="auto">
                  <a:xfrm>
                    <a:off x="3632" y="474"/>
                    <a:ext cx="95" cy="94"/>
                  </a:xfrm>
                  <a:custGeom>
                    <a:avLst/>
                    <a:gdLst>
                      <a:gd name="T0" fmla="*/ 45 w 50"/>
                      <a:gd name="T1" fmla="*/ 24 h 49"/>
                      <a:gd name="T2" fmla="*/ 40 w 50"/>
                      <a:gd name="T3" fmla="*/ 24 h 49"/>
                      <a:gd name="T4" fmla="*/ 35 w 50"/>
                      <a:gd name="T5" fmla="*/ 35 h 49"/>
                      <a:gd name="T6" fmla="*/ 25 w 50"/>
                      <a:gd name="T7" fmla="*/ 39 h 49"/>
                      <a:gd name="T8" fmla="*/ 15 w 50"/>
                      <a:gd name="T9" fmla="*/ 35 h 49"/>
                      <a:gd name="T10" fmla="*/ 10 w 50"/>
                      <a:gd name="T11" fmla="*/ 24 h 49"/>
                      <a:gd name="T12" fmla="*/ 15 w 50"/>
                      <a:gd name="T13" fmla="*/ 14 h 49"/>
                      <a:gd name="T14" fmla="*/ 25 w 50"/>
                      <a:gd name="T15" fmla="*/ 10 h 49"/>
                      <a:gd name="T16" fmla="*/ 35 w 50"/>
                      <a:gd name="T17" fmla="*/ 14 h 49"/>
                      <a:gd name="T18" fmla="*/ 40 w 50"/>
                      <a:gd name="T19" fmla="*/ 24 h 49"/>
                      <a:gd name="T20" fmla="*/ 45 w 50"/>
                      <a:gd name="T21" fmla="*/ 24 h 49"/>
                      <a:gd name="T22" fmla="*/ 50 w 50"/>
                      <a:gd name="T23" fmla="*/ 24 h 49"/>
                      <a:gd name="T24" fmla="*/ 25 w 50"/>
                      <a:gd name="T25" fmla="*/ 0 h 49"/>
                      <a:gd name="T26" fmla="*/ 0 w 50"/>
                      <a:gd name="T27" fmla="*/ 24 h 49"/>
                      <a:gd name="T28" fmla="*/ 25 w 50"/>
                      <a:gd name="T29" fmla="*/ 49 h 49"/>
                      <a:gd name="T30" fmla="*/ 50 w 50"/>
                      <a:gd name="T31" fmla="*/ 24 h 49"/>
                      <a:gd name="T32" fmla="*/ 45 w 50"/>
                      <a:gd name="T33" fmla="*/ 2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5" y="24"/>
                        </a:moveTo>
                        <a:cubicBezTo>
                          <a:pt x="40" y="24"/>
                          <a:pt x="40" y="24"/>
                          <a:pt x="40" y="24"/>
                        </a:cubicBezTo>
                        <a:cubicBezTo>
                          <a:pt x="40" y="28"/>
                          <a:pt x="38" y="32"/>
                          <a:pt x="35" y="35"/>
                        </a:cubicBezTo>
                        <a:cubicBezTo>
                          <a:pt x="33" y="37"/>
                          <a:pt x="29" y="39"/>
                          <a:pt x="25" y="39"/>
                        </a:cubicBezTo>
                        <a:cubicBezTo>
                          <a:pt x="21" y="39"/>
                          <a:pt x="17" y="37"/>
                          <a:pt x="15" y="35"/>
                        </a:cubicBezTo>
                        <a:cubicBezTo>
                          <a:pt x="12" y="32"/>
                          <a:pt x="10" y="28"/>
                          <a:pt x="10" y="24"/>
                        </a:cubicBezTo>
                        <a:cubicBezTo>
                          <a:pt x="10" y="20"/>
                          <a:pt x="12" y="17"/>
                          <a:pt x="15" y="14"/>
                        </a:cubicBezTo>
                        <a:cubicBezTo>
                          <a:pt x="17" y="11"/>
                          <a:pt x="21" y="10"/>
                          <a:pt x="25" y="10"/>
                        </a:cubicBezTo>
                        <a:cubicBezTo>
                          <a:pt x="29" y="10"/>
                          <a:pt x="33" y="11"/>
                          <a:pt x="35" y="14"/>
                        </a:cubicBezTo>
                        <a:cubicBezTo>
                          <a:pt x="38" y="17"/>
                          <a:pt x="40" y="20"/>
                          <a:pt x="40" y="24"/>
                        </a:cubicBezTo>
                        <a:cubicBezTo>
                          <a:pt x="45" y="24"/>
                          <a:pt x="45" y="24"/>
                          <a:pt x="45" y="24"/>
                        </a:cubicBezTo>
                        <a:cubicBezTo>
                          <a:pt x="50" y="24"/>
                          <a:pt x="50" y="24"/>
                          <a:pt x="50" y="24"/>
                        </a:cubicBezTo>
                        <a:cubicBezTo>
                          <a:pt x="50" y="11"/>
                          <a:pt x="39" y="0"/>
                          <a:pt x="25" y="0"/>
                        </a:cubicBezTo>
                        <a:cubicBezTo>
                          <a:pt x="11" y="0"/>
                          <a:pt x="0" y="11"/>
                          <a:pt x="0" y="24"/>
                        </a:cubicBezTo>
                        <a:cubicBezTo>
                          <a:pt x="0" y="38"/>
                          <a:pt x="11" y="49"/>
                          <a:pt x="25" y="49"/>
                        </a:cubicBezTo>
                        <a:cubicBezTo>
                          <a:pt x="39" y="49"/>
                          <a:pt x="50" y="38"/>
                          <a:pt x="50" y="24"/>
                        </a:cubicBezTo>
                        <a:cubicBezTo>
                          <a:pt x="45" y="24"/>
                          <a:pt x="45" y="24"/>
                          <a:pt x="45" y="2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7" name="îṧlïďè"/>
                  <p:cNvSpPr/>
                  <p:nvPr/>
                </p:nvSpPr>
                <p:spPr bwMode="auto">
                  <a:xfrm>
                    <a:off x="3621" y="969"/>
                    <a:ext cx="333" cy="562"/>
                  </a:xfrm>
                  <a:custGeom>
                    <a:avLst/>
                    <a:gdLst>
                      <a:gd name="T0" fmla="*/ 0 w 333"/>
                      <a:gd name="T1" fmla="*/ 0 h 562"/>
                      <a:gd name="T2" fmla="*/ 198 w 333"/>
                      <a:gd name="T3" fmla="*/ 562 h 562"/>
                      <a:gd name="T4" fmla="*/ 333 w 333"/>
                      <a:gd name="T5" fmla="*/ 185 h 562"/>
                      <a:gd name="T6" fmla="*/ 0 w 333"/>
                      <a:gd name="T7" fmla="*/ 0 h 562"/>
                    </a:gdLst>
                    <a:ahLst/>
                    <a:cxnLst>
                      <a:cxn ang="0">
                        <a:pos x="T0" y="T1"/>
                      </a:cxn>
                      <a:cxn ang="0">
                        <a:pos x="T2" y="T3"/>
                      </a:cxn>
                      <a:cxn ang="0">
                        <a:pos x="T4" y="T5"/>
                      </a:cxn>
                      <a:cxn ang="0">
                        <a:pos x="T6" y="T7"/>
                      </a:cxn>
                    </a:cxnLst>
                    <a:rect l="0" t="0" r="r" b="b"/>
                    <a:pathLst>
                      <a:path w="333" h="562">
                        <a:moveTo>
                          <a:pt x="0" y="0"/>
                        </a:moveTo>
                        <a:lnTo>
                          <a:pt x="198" y="562"/>
                        </a:lnTo>
                        <a:lnTo>
                          <a:pt x="333" y="185"/>
                        </a:lnTo>
                        <a:lnTo>
                          <a:pt x="0" y="0"/>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8" name="išḻiḋè"/>
                  <p:cNvSpPr/>
                  <p:nvPr/>
                </p:nvSpPr>
                <p:spPr bwMode="auto">
                  <a:xfrm>
                    <a:off x="3621" y="969"/>
                    <a:ext cx="333" cy="562"/>
                  </a:xfrm>
                  <a:custGeom>
                    <a:avLst/>
                    <a:gdLst>
                      <a:gd name="T0" fmla="*/ 0 w 333"/>
                      <a:gd name="T1" fmla="*/ 0 h 562"/>
                      <a:gd name="T2" fmla="*/ 198 w 333"/>
                      <a:gd name="T3" fmla="*/ 562 h 562"/>
                      <a:gd name="T4" fmla="*/ 333 w 333"/>
                      <a:gd name="T5" fmla="*/ 185 h 562"/>
                      <a:gd name="T6" fmla="*/ 0 w 333"/>
                      <a:gd name="T7" fmla="*/ 0 h 562"/>
                    </a:gdLst>
                    <a:ahLst/>
                    <a:cxnLst>
                      <a:cxn ang="0">
                        <a:pos x="T0" y="T1"/>
                      </a:cxn>
                      <a:cxn ang="0">
                        <a:pos x="T2" y="T3"/>
                      </a:cxn>
                      <a:cxn ang="0">
                        <a:pos x="T4" y="T5"/>
                      </a:cxn>
                      <a:cxn ang="0">
                        <a:pos x="T6" y="T7"/>
                      </a:cxn>
                    </a:cxnLst>
                    <a:rect l="0" t="0" r="r" b="b"/>
                    <a:pathLst>
                      <a:path w="333" h="562">
                        <a:moveTo>
                          <a:pt x="0" y="0"/>
                        </a:moveTo>
                        <a:lnTo>
                          <a:pt x="198" y="562"/>
                        </a:lnTo>
                        <a:lnTo>
                          <a:pt x="333" y="18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9" name="îṧḻîḋe"/>
                  <p:cNvSpPr/>
                  <p:nvPr/>
                </p:nvSpPr>
                <p:spPr bwMode="auto">
                  <a:xfrm>
                    <a:off x="3861" y="962"/>
                    <a:ext cx="151" cy="223"/>
                  </a:xfrm>
                  <a:custGeom>
                    <a:avLst/>
                    <a:gdLst>
                      <a:gd name="T0" fmla="*/ 151 w 151"/>
                      <a:gd name="T1" fmla="*/ 0 h 223"/>
                      <a:gd name="T2" fmla="*/ 99 w 151"/>
                      <a:gd name="T3" fmla="*/ 223 h 223"/>
                      <a:gd name="T4" fmla="*/ 0 w 151"/>
                      <a:gd name="T5" fmla="*/ 167 h 223"/>
                      <a:gd name="T6" fmla="*/ 151 w 151"/>
                      <a:gd name="T7" fmla="*/ 0 h 223"/>
                    </a:gdLst>
                    <a:ahLst/>
                    <a:cxnLst>
                      <a:cxn ang="0">
                        <a:pos x="T0" y="T1"/>
                      </a:cxn>
                      <a:cxn ang="0">
                        <a:pos x="T2" y="T3"/>
                      </a:cxn>
                      <a:cxn ang="0">
                        <a:pos x="T4" y="T5"/>
                      </a:cxn>
                      <a:cxn ang="0">
                        <a:pos x="T6" y="T7"/>
                      </a:cxn>
                    </a:cxnLst>
                    <a:rect l="0" t="0" r="r" b="b"/>
                    <a:pathLst>
                      <a:path w="151" h="223">
                        <a:moveTo>
                          <a:pt x="151" y="0"/>
                        </a:moveTo>
                        <a:lnTo>
                          <a:pt x="99" y="223"/>
                        </a:lnTo>
                        <a:lnTo>
                          <a:pt x="0" y="167"/>
                        </a:lnTo>
                        <a:lnTo>
                          <a:pt x="151" y="0"/>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0" name="íš1îḓé"/>
                  <p:cNvSpPr/>
                  <p:nvPr/>
                </p:nvSpPr>
                <p:spPr bwMode="auto">
                  <a:xfrm>
                    <a:off x="3861" y="962"/>
                    <a:ext cx="151" cy="223"/>
                  </a:xfrm>
                  <a:custGeom>
                    <a:avLst/>
                    <a:gdLst>
                      <a:gd name="T0" fmla="*/ 151 w 151"/>
                      <a:gd name="T1" fmla="*/ 0 h 223"/>
                      <a:gd name="T2" fmla="*/ 99 w 151"/>
                      <a:gd name="T3" fmla="*/ 223 h 223"/>
                      <a:gd name="T4" fmla="*/ 0 w 151"/>
                      <a:gd name="T5" fmla="*/ 167 h 223"/>
                      <a:gd name="T6" fmla="*/ 151 w 151"/>
                      <a:gd name="T7" fmla="*/ 0 h 223"/>
                    </a:gdLst>
                    <a:ahLst/>
                    <a:cxnLst>
                      <a:cxn ang="0">
                        <a:pos x="T0" y="T1"/>
                      </a:cxn>
                      <a:cxn ang="0">
                        <a:pos x="T2" y="T3"/>
                      </a:cxn>
                      <a:cxn ang="0">
                        <a:pos x="T4" y="T5"/>
                      </a:cxn>
                      <a:cxn ang="0">
                        <a:pos x="T6" y="T7"/>
                      </a:cxn>
                    </a:cxnLst>
                    <a:rect l="0" t="0" r="r" b="b"/>
                    <a:pathLst>
                      <a:path w="151" h="223">
                        <a:moveTo>
                          <a:pt x="151" y="0"/>
                        </a:moveTo>
                        <a:lnTo>
                          <a:pt x="99" y="223"/>
                        </a:lnTo>
                        <a:lnTo>
                          <a:pt x="0" y="167"/>
                        </a:lnTo>
                        <a:lnTo>
                          <a:pt x="15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1" name="îsļîďê"/>
                  <p:cNvSpPr/>
                  <p:nvPr/>
                </p:nvSpPr>
                <p:spPr bwMode="auto">
                  <a:xfrm>
                    <a:off x="4004" y="665"/>
                    <a:ext cx="27" cy="26"/>
                  </a:xfrm>
                  <a:prstGeom prst="ellipse">
                    <a:avLst/>
                  </a:pr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2" name="ïṩlïḓè"/>
                  <p:cNvSpPr/>
                  <p:nvPr/>
                </p:nvSpPr>
                <p:spPr bwMode="auto">
                  <a:xfrm>
                    <a:off x="3756" y="1097"/>
                    <a:ext cx="126" cy="112"/>
                  </a:xfrm>
                  <a:custGeom>
                    <a:avLst/>
                    <a:gdLst>
                      <a:gd name="T0" fmla="*/ 49 w 66"/>
                      <a:gd name="T1" fmla="*/ 59 h 59"/>
                      <a:gd name="T2" fmla="*/ 17 w 66"/>
                      <a:gd name="T3" fmla="*/ 59 h 59"/>
                      <a:gd name="T4" fmla="*/ 0 w 66"/>
                      <a:gd name="T5" fmla="*/ 41 h 59"/>
                      <a:gd name="T6" fmla="*/ 0 w 66"/>
                      <a:gd name="T7" fmla="*/ 18 h 59"/>
                      <a:gd name="T8" fmla="*/ 17 w 66"/>
                      <a:gd name="T9" fmla="*/ 0 h 59"/>
                      <a:gd name="T10" fmla="*/ 49 w 66"/>
                      <a:gd name="T11" fmla="*/ 0 h 59"/>
                      <a:gd name="T12" fmla="*/ 66 w 66"/>
                      <a:gd name="T13" fmla="*/ 18 h 59"/>
                      <a:gd name="T14" fmla="*/ 66 w 66"/>
                      <a:gd name="T15" fmla="*/ 41 h 59"/>
                      <a:gd name="T16" fmla="*/ 49 w 66"/>
                      <a:gd name="T1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59">
                        <a:moveTo>
                          <a:pt x="49" y="59"/>
                        </a:moveTo>
                        <a:cubicBezTo>
                          <a:pt x="17" y="59"/>
                          <a:pt x="17" y="59"/>
                          <a:pt x="17" y="59"/>
                        </a:cubicBezTo>
                        <a:cubicBezTo>
                          <a:pt x="8" y="59"/>
                          <a:pt x="0" y="51"/>
                          <a:pt x="0" y="41"/>
                        </a:cubicBezTo>
                        <a:cubicBezTo>
                          <a:pt x="0" y="18"/>
                          <a:pt x="0" y="18"/>
                          <a:pt x="0" y="18"/>
                        </a:cubicBezTo>
                        <a:cubicBezTo>
                          <a:pt x="0" y="8"/>
                          <a:pt x="8" y="0"/>
                          <a:pt x="17" y="0"/>
                        </a:cubicBezTo>
                        <a:cubicBezTo>
                          <a:pt x="49" y="0"/>
                          <a:pt x="49" y="0"/>
                          <a:pt x="49" y="0"/>
                        </a:cubicBezTo>
                        <a:cubicBezTo>
                          <a:pt x="58" y="0"/>
                          <a:pt x="66" y="8"/>
                          <a:pt x="66" y="18"/>
                        </a:cubicBezTo>
                        <a:cubicBezTo>
                          <a:pt x="66" y="41"/>
                          <a:pt x="66" y="41"/>
                          <a:pt x="66" y="41"/>
                        </a:cubicBezTo>
                        <a:cubicBezTo>
                          <a:pt x="66" y="51"/>
                          <a:pt x="58" y="59"/>
                          <a:pt x="49" y="59"/>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3" name="išlíḍé"/>
                  <p:cNvSpPr/>
                  <p:nvPr/>
                </p:nvSpPr>
                <p:spPr bwMode="auto">
                  <a:xfrm>
                    <a:off x="3747" y="1088"/>
                    <a:ext cx="144" cy="131"/>
                  </a:xfrm>
                  <a:custGeom>
                    <a:avLst/>
                    <a:gdLst>
                      <a:gd name="T0" fmla="*/ 54 w 76"/>
                      <a:gd name="T1" fmla="*/ 64 h 69"/>
                      <a:gd name="T2" fmla="*/ 54 w 76"/>
                      <a:gd name="T3" fmla="*/ 59 h 69"/>
                      <a:gd name="T4" fmla="*/ 22 w 76"/>
                      <a:gd name="T5" fmla="*/ 59 h 69"/>
                      <a:gd name="T6" fmla="*/ 10 w 76"/>
                      <a:gd name="T7" fmla="*/ 46 h 69"/>
                      <a:gd name="T8" fmla="*/ 10 w 76"/>
                      <a:gd name="T9" fmla="*/ 23 h 69"/>
                      <a:gd name="T10" fmla="*/ 22 w 76"/>
                      <a:gd name="T11" fmla="*/ 10 h 69"/>
                      <a:gd name="T12" fmla="*/ 54 w 76"/>
                      <a:gd name="T13" fmla="*/ 10 h 69"/>
                      <a:gd name="T14" fmla="*/ 66 w 76"/>
                      <a:gd name="T15" fmla="*/ 23 h 69"/>
                      <a:gd name="T16" fmla="*/ 66 w 76"/>
                      <a:gd name="T17" fmla="*/ 46 h 69"/>
                      <a:gd name="T18" fmla="*/ 54 w 76"/>
                      <a:gd name="T19" fmla="*/ 59 h 69"/>
                      <a:gd name="T20" fmla="*/ 54 w 76"/>
                      <a:gd name="T21" fmla="*/ 64 h 69"/>
                      <a:gd name="T22" fmla="*/ 54 w 76"/>
                      <a:gd name="T23" fmla="*/ 69 h 69"/>
                      <a:gd name="T24" fmla="*/ 76 w 76"/>
                      <a:gd name="T25" fmla="*/ 46 h 69"/>
                      <a:gd name="T26" fmla="*/ 76 w 76"/>
                      <a:gd name="T27" fmla="*/ 23 h 69"/>
                      <a:gd name="T28" fmla="*/ 54 w 76"/>
                      <a:gd name="T29" fmla="*/ 0 h 69"/>
                      <a:gd name="T30" fmla="*/ 22 w 76"/>
                      <a:gd name="T31" fmla="*/ 0 h 69"/>
                      <a:gd name="T32" fmla="*/ 0 w 76"/>
                      <a:gd name="T33" fmla="*/ 23 h 69"/>
                      <a:gd name="T34" fmla="*/ 0 w 76"/>
                      <a:gd name="T35" fmla="*/ 46 h 69"/>
                      <a:gd name="T36" fmla="*/ 22 w 76"/>
                      <a:gd name="T37" fmla="*/ 69 h 69"/>
                      <a:gd name="T38" fmla="*/ 54 w 76"/>
                      <a:gd name="T39" fmla="*/ 69 h 69"/>
                      <a:gd name="T40" fmla="*/ 54 w 76"/>
                      <a:gd name="T41" fmla="*/ 64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6" h="69">
                        <a:moveTo>
                          <a:pt x="54" y="64"/>
                        </a:moveTo>
                        <a:cubicBezTo>
                          <a:pt x="54" y="59"/>
                          <a:pt x="54" y="59"/>
                          <a:pt x="54" y="59"/>
                        </a:cubicBezTo>
                        <a:cubicBezTo>
                          <a:pt x="22" y="59"/>
                          <a:pt x="22" y="59"/>
                          <a:pt x="22" y="59"/>
                        </a:cubicBezTo>
                        <a:cubicBezTo>
                          <a:pt x="15" y="59"/>
                          <a:pt x="10" y="53"/>
                          <a:pt x="10" y="46"/>
                        </a:cubicBezTo>
                        <a:cubicBezTo>
                          <a:pt x="10" y="23"/>
                          <a:pt x="10" y="23"/>
                          <a:pt x="10" y="23"/>
                        </a:cubicBezTo>
                        <a:cubicBezTo>
                          <a:pt x="10" y="16"/>
                          <a:pt x="15" y="10"/>
                          <a:pt x="22" y="10"/>
                        </a:cubicBezTo>
                        <a:cubicBezTo>
                          <a:pt x="54" y="10"/>
                          <a:pt x="54" y="10"/>
                          <a:pt x="54" y="10"/>
                        </a:cubicBezTo>
                        <a:cubicBezTo>
                          <a:pt x="61" y="10"/>
                          <a:pt x="66" y="16"/>
                          <a:pt x="66" y="23"/>
                        </a:cubicBezTo>
                        <a:cubicBezTo>
                          <a:pt x="66" y="46"/>
                          <a:pt x="66" y="46"/>
                          <a:pt x="66" y="46"/>
                        </a:cubicBezTo>
                        <a:cubicBezTo>
                          <a:pt x="66" y="53"/>
                          <a:pt x="61" y="59"/>
                          <a:pt x="54" y="59"/>
                        </a:cubicBezTo>
                        <a:cubicBezTo>
                          <a:pt x="54" y="64"/>
                          <a:pt x="54" y="64"/>
                          <a:pt x="54" y="64"/>
                        </a:cubicBezTo>
                        <a:cubicBezTo>
                          <a:pt x="54" y="69"/>
                          <a:pt x="54" y="69"/>
                          <a:pt x="54" y="69"/>
                        </a:cubicBezTo>
                        <a:cubicBezTo>
                          <a:pt x="66" y="69"/>
                          <a:pt x="76" y="59"/>
                          <a:pt x="76" y="46"/>
                        </a:cubicBezTo>
                        <a:cubicBezTo>
                          <a:pt x="76" y="23"/>
                          <a:pt x="76" y="23"/>
                          <a:pt x="76" y="23"/>
                        </a:cubicBezTo>
                        <a:cubicBezTo>
                          <a:pt x="76" y="10"/>
                          <a:pt x="66" y="0"/>
                          <a:pt x="54" y="0"/>
                        </a:cubicBezTo>
                        <a:cubicBezTo>
                          <a:pt x="22" y="0"/>
                          <a:pt x="22" y="0"/>
                          <a:pt x="22" y="0"/>
                        </a:cubicBezTo>
                        <a:cubicBezTo>
                          <a:pt x="10" y="0"/>
                          <a:pt x="0" y="10"/>
                          <a:pt x="0" y="23"/>
                        </a:cubicBezTo>
                        <a:cubicBezTo>
                          <a:pt x="0" y="46"/>
                          <a:pt x="0" y="46"/>
                          <a:pt x="0" y="46"/>
                        </a:cubicBezTo>
                        <a:cubicBezTo>
                          <a:pt x="0" y="59"/>
                          <a:pt x="10" y="69"/>
                          <a:pt x="22" y="69"/>
                        </a:cubicBezTo>
                        <a:cubicBezTo>
                          <a:pt x="54" y="69"/>
                          <a:pt x="54" y="69"/>
                          <a:pt x="54" y="69"/>
                        </a:cubicBezTo>
                        <a:cubicBezTo>
                          <a:pt x="54" y="64"/>
                          <a:pt x="54" y="64"/>
                          <a:pt x="54" y="6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4" name="íšļïḋè"/>
                  <p:cNvSpPr/>
                  <p:nvPr/>
                </p:nvSpPr>
                <p:spPr bwMode="auto">
                  <a:xfrm>
                    <a:off x="3766" y="1107"/>
                    <a:ext cx="106" cy="55"/>
                  </a:xfrm>
                  <a:custGeom>
                    <a:avLst/>
                    <a:gdLst>
                      <a:gd name="T0" fmla="*/ 37 w 56"/>
                      <a:gd name="T1" fmla="*/ 0 h 29"/>
                      <a:gd name="T2" fmla="*/ 17 w 56"/>
                      <a:gd name="T3" fmla="*/ 0 h 29"/>
                      <a:gd name="T4" fmla="*/ 0 w 56"/>
                      <a:gd name="T5" fmla="*/ 8 h 29"/>
                      <a:gd name="T6" fmla="*/ 0 w 56"/>
                      <a:gd name="T7" fmla="*/ 13 h 29"/>
                      <a:gd name="T8" fmla="*/ 0 w 56"/>
                      <a:gd name="T9" fmla="*/ 29 h 29"/>
                      <a:gd name="T10" fmla="*/ 26 w 56"/>
                      <a:gd name="T11" fmla="*/ 14 h 29"/>
                      <a:gd name="T12" fmla="*/ 56 w 56"/>
                      <a:gd name="T13" fmla="*/ 28 h 29"/>
                      <a:gd name="T14" fmla="*/ 56 w 56"/>
                      <a:gd name="T15" fmla="*/ 13 h 29"/>
                      <a:gd name="T16" fmla="*/ 56 w 56"/>
                      <a:gd name="T17" fmla="*/ 9 h 29"/>
                      <a:gd name="T18" fmla="*/ 37 w 56"/>
                      <a:gd name="T1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29">
                        <a:moveTo>
                          <a:pt x="37" y="0"/>
                        </a:moveTo>
                        <a:cubicBezTo>
                          <a:pt x="17" y="0"/>
                          <a:pt x="17" y="0"/>
                          <a:pt x="17" y="0"/>
                        </a:cubicBezTo>
                        <a:cubicBezTo>
                          <a:pt x="0" y="8"/>
                          <a:pt x="0" y="8"/>
                          <a:pt x="0" y="8"/>
                        </a:cubicBezTo>
                        <a:cubicBezTo>
                          <a:pt x="0" y="10"/>
                          <a:pt x="0" y="11"/>
                          <a:pt x="0" y="13"/>
                        </a:cubicBezTo>
                        <a:cubicBezTo>
                          <a:pt x="0" y="29"/>
                          <a:pt x="0" y="29"/>
                          <a:pt x="0" y="29"/>
                        </a:cubicBezTo>
                        <a:cubicBezTo>
                          <a:pt x="6" y="25"/>
                          <a:pt x="26" y="14"/>
                          <a:pt x="26" y="14"/>
                        </a:cubicBezTo>
                        <a:cubicBezTo>
                          <a:pt x="56" y="28"/>
                          <a:pt x="56" y="28"/>
                          <a:pt x="56" y="28"/>
                        </a:cubicBezTo>
                        <a:cubicBezTo>
                          <a:pt x="56" y="13"/>
                          <a:pt x="56" y="13"/>
                          <a:pt x="56" y="13"/>
                        </a:cubicBezTo>
                        <a:cubicBezTo>
                          <a:pt x="56" y="11"/>
                          <a:pt x="56" y="10"/>
                          <a:pt x="56" y="9"/>
                        </a:cubicBezTo>
                        <a:cubicBezTo>
                          <a:pt x="37" y="0"/>
                          <a:pt x="37" y="0"/>
                          <a:pt x="37" y="0"/>
                        </a:cubicBezTo>
                      </a:path>
                    </a:pathLst>
                  </a:custGeom>
                  <a:solidFill>
                    <a:srgbClr val="CB4C4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5" name="íŝ1ïḍe"/>
                  <p:cNvSpPr/>
                  <p:nvPr/>
                </p:nvSpPr>
                <p:spPr bwMode="auto">
                  <a:xfrm>
                    <a:off x="3756" y="1097"/>
                    <a:ext cx="128" cy="69"/>
                  </a:xfrm>
                  <a:custGeom>
                    <a:avLst/>
                    <a:gdLst>
                      <a:gd name="T0" fmla="*/ 61 w 67"/>
                      <a:gd name="T1" fmla="*/ 14 h 36"/>
                      <a:gd name="T2" fmla="*/ 61 w 67"/>
                      <a:gd name="T3" fmla="*/ 18 h 36"/>
                      <a:gd name="T4" fmla="*/ 61 w 67"/>
                      <a:gd name="T5" fmla="*/ 33 h 36"/>
                      <a:gd name="T6" fmla="*/ 64 w 67"/>
                      <a:gd name="T7" fmla="*/ 34 h 36"/>
                      <a:gd name="T8" fmla="*/ 67 w 67"/>
                      <a:gd name="T9" fmla="*/ 17 h 36"/>
                      <a:gd name="T10" fmla="*/ 61 w 67"/>
                      <a:gd name="T11" fmla="*/ 14 h 36"/>
                      <a:gd name="T12" fmla="*/ 5 w 67"/>
                      <a:gd name="T13" fmla="*/ 13 h 36"/>
                      <a:gd name="T14" fmla="*/ 0 w 67"/>
                      <a:gd name="T15" fmla="*/ 16 h 36"/>
                      <a:gd name="T16" fmla="*/ 0 w 67"/>
                      <a:gd name="T17" fmla="*/ 36 h 36"/>
                      <a:gd name="T18" fmla="*/ 3 w 67"/>
                      <a:gd name="T19" fmla="*/ 35 h 36"/>
                      <a:gd name="T20" fmla="*/ 5 w 67"/>
                      <a:gd name="T21" fmla="*/ 34 h 36"/>
                      <a:gd name="T22" fmla="*/ 5 w 67"/>
                      <a:gd name="T23" fmla="*/ 18 h 36"/>
                      <a:gd name="T24" fmla="*/ 5 w 67"/>
                      <a:gd name="T25" fmla="*/ 13 h 36"/>
                      <a:gd name="T26" fmla="*/ 31 w 67"/>
                      <a:gd name="T27" fmla="*/ 0 h 36"/>
                      <a:gd name="T28" fmla="*/ 22 w 67"/>
                      <a:gd name="T29" fmla="*/ 5 h 36"/>
                      <a:gd name="T30" fmla="*/ 42 w 67"/>
                      <a:gd name="T31" fmla="*/ 5 h 36"/>
                      <a:gd name="T32" fmla="*/ 31 w 67"/>
                      <a:gd name="T33"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36">
                        <a:moveTo>
                          <a:pt x="61" y="14"/>
                        </a:moveTo>
                        <a:cubicBezTo>
                          <a:pt x="61" y="15"/>
                          <a:pt x="61" y="16"/>
                          <a:pt x="61" y="18"/>
                        </a:cubicBezTo>
                        <a:cubicBezTo>
                          <a:pt x="61" y="33"/>
                          <a:pt x="61" y="33"/>
                          <a:pt x="61" y="33"/>
                        </a:cubicBezTo>
                        <a:cubicBezTo>
                          <a:pt x="64" y="34"/>
                          <a:pt x="64" y="34"/>
                          <a:pt x="64" y="34"/>
                        </a:cubicBezTo>
                        <a:cubicBezTo>
                          <a:pt x="67" y="17"/>
                          <a:pt x="67" y="17"/>
                          <a:pt x="67" y="17"/>
                        </a:cubicBezTo>
                        <a:cubicBezTo>
                          <a:pt x="61" y="14"/>
                          <a:pt x="61" y="14"/>
                          <a:pt x="61" y="14"/>
                        </a:cubicBezTo>
                        <a:moveTo>
                          <a:pt x="5" y="13"/>
                        </a:moveTo>
                        <a:cubicBezTo>
                          <a:pt x="0" y="16"/>
                          <a:pt x="0" y="16"/>
                          <a:pt x="0" y="16"/>
                        </a:cubicBezTo>
                        <a:cubicBezTo>
                          <a:pt x="0" y="36"/>
                          <a:pt x="0" y="36"/>
                          <a:pt x="0" y="36"/>
                        </a:cubicBezTo>
                        <a:cubicBezTo>
                          <a:pt x="3" y="35"/>
                          <a:pt x="3" y="35"/>
                          <a:pt x="3" y="35"/>
                        </a:cubicBezTo>
                        <a:cubicBezTo>
                          <a:pt x="3" y="35"/>
                          <a:pt x="4" y="35"/>
                          <a:pt x="5" y="34"/>
                        </a:cubicBezTo>
                        <a:cubicBezTo>
                          <a:pt x="5" y="18"/>
                          <a:pt x="5" y="18"/>
                          <a:pt x="5" y="18"/>
                        </a:cubicBezTo>
                        <a:cubicBezTo>
                          <a:pt x="5" y="16"/>
                          <a:pt x="5" y="15"/>
                          <a:pt x="5" y="13"/>
                        </a:cubicBezTo>
                        <a:moveTo>
                          <a:pt x="31" y="0"/>
                        </a:moveTo>
                        <a:cubicBezTo>
                          <a:pt x="22" y="5"/>
                          <a:pt x="22" y="5"/>
                          <a:pt x="22" y="5"/>
                        </a:cubicBezTo>
                        <a:cubicBezTo>
                          <a:pt x="42" y="5"/>
                          <a:pt x="42" y="5"/>
                          <a:pt x="42" y="5"/>
                        </a:cubicBezTo>
                        <a:cubicBezTo>
                          <a:pt x="31" y="0"/>
                          <a:pt x="31" y="0"/>
                          <a:pt x="31" y="0"/>
                        </a:cubicBezTo>
                      </a:path>
                    </a:pathLst>
                  </a:custGeom>
                  <a:solidFill>
                    <a:srgbClr val="640B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6" name="ïS1îḋê"/>
                  <p:cNvSpPr/>
                  <p:nvPr/>
                </p:nvSpPr>
                <p:spPr bwMode="auto">
                  <a:xfrm>
                    <a:off x="3438" y="61"/>
                    <a:ext cx="751" cy="449"/>
                  </a:xfrm>
                  <a:custGeom>
                    <a:avLst/>
                    <a:gdLst>
                      <a:gd name="T0" fmla="*/ 43 w 394"/>
                      <a:gd name="T1" fmla="*/ 236 h 236"/>
                      <a:gd name="T2" fmla="*/ 12 w 394"/>
                      <a:gd name="T3" fmla="*/ 154 h 236"/>
                      <a:gd name="T4" fmla="*/ 39 w 394"/>
                      <a:gd name="T5" fmla="*/ 60 h 236"/>
                      <a:gd name="T6" fmla="*/ 36 w 394"/>
                      <a:gd name="T7" fmla="*/ 42 h 236"/>
                      <a:gd name="T8" fmla="*/ 72 w 394"/>
                      <a:gd name="T9" fmla="*/ 14 h 236"/>
                      <a:gd name="T10" fmla="*/ 331 w 394"/>
                      <a:gd name="T11" fmla="*/ 33 h 236"/>
                      <a:gd name="T12" fmla="*/ 385 w 394"/>
                      <a:gd name="T13" fmla="*/ 134 h 236"/>
                      <a:gd name="T14" fmla="*/ 354 w 394"/>
                      <a:gd name="T15" fmla="*/ 230 h 236"/>
                      <a:gd name="T16" fmla="*/ 353 w 394"/>
                      <a:gd name="T17" fmla="*/ 142 h 236"/>
                      <a:gd name="T18" fmla="*/ 143 w 394"/>
                      <a:gd name="T19" fmla="*/ 105 h 236"/>
                      <a:gd name="T20" fmla="*/ 44 w 394"/>
                      <a:gd name="T21" fmla="*/ 152 h 236"/>
                      <a:gd name="T22" fmla="*/ 43 w 394"/>
                      <a:gd name="T23"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4" h="236">
                        <a:moveTo>
                          <a:pt x="43" y="236"/>
                        </a:moveTo>
                        <a:cubicBezTo>
                          <a:pt x="12" y="154"/>
                          <a:pt x="12" y="154"/>
                          <a:pt x="12" y="154"/>
                        </a:cubicBezTo>
                        <a:cubicBezTo>
                          <a:pt x="0" y="120"/>
                          <a:pt x="9" y="81"/>
                          <a:pt x="39" y="60"/>
                        </a:cubicBezTo>
                        <a:cubicBezTo>
                          <a:pt x="39" y="60"/>
                          <a:pt x="37" y="52"/>
                          <a:pt x="36" y="42"/>
                        </a:cubicBezTo>
                        <a:cubicBezTo>
                          <a:pt x="33" y="18"/>
                          <a:pt x="47" y="15"/>
                          <a:pt x="72" y="14"/>
                        </a:cubicBezTo>
                        <a:cubicBezTo>
                          <a:pt x="272" y="2"/>
                          <a:pt x="271" y="0"/>
                          <a:pt x="331" y="33"/>
                        </a:cubicBezTo>
                        <a:cubicBezTo>
                          <a:pt x="394" y="73"/>
                          <a:pt x="385" y="134"/>
                          <a:pt x="385" y="134"/>
                        </a:cubicBezTo>
                        <a:cubicBezTo>
                          <a:pt x="354" y="230"/>
                          <a:pt x="354" y="230"/>
                          <a:pt x="354" y="230"/>
                        </a:cubicBezTo>
                        <a:cubicBezTo>
                          <a:pt x="353" y="142"/>
                          <a:pt x="353" y="142"/>
                          <a:pt x="353" y="142"/>
                        </a:cubicBezTo>
                        <a:cubicBezTo>
                          <a:pt x="256" y="167"/>
                          <a:pt x="143" y="105"/>
                          <a:pt x="143" y="105"/>
                        </a:cubicBezTo>
                        <a:cubicBezTo>
                          <a:pt x="105" y="113"/>
                          <a:pt x="57" y="115"/>
                          <a:pt x="44" y="152"/>
                        </a:cubicBezTo>
                        <a:cubicBezTo>
                          <a:pt x="43" y="236"/>
                          <a:pt x="43" y="236"/>
                          <a:pt x="43" y="236"/>
                        </a:cubicBezTo>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7" name="ïṩḻiḋé"/>
                  <p:cNvSpPr/>
                  <p:nvPr/>
                </p:nvSpPr>
                <p:spPr bwMode="auto">
                  <a:xfrm>
                    <a:off x="3441" y="63"/>
                    <a:ext cx="740" cy="499"/>
                  </a:xfrm>
                  <a:custGeom>
                    <a:avLst/>
                    <a:gdLst>
                      <a:gd name="T0" fmla="*/ 46 w 388"/>
                      <a:gd name="T1" fmla="*/ 233 h 262"/>
                      <a:gd name="T2" fmla="*/ 10 w 388"/>
                      <a:gd name="T3" fmla="*/ 153 h 262"/>
                      <a:gd name="T4" fmla="*/ 10 w 388"/>
                      <a:gd name="T5" fmla="*/ 123 h 262"/>
                      <a:gd name="T6" fmla="*/ 42 w 388"/>
                      <a:gd name="T7" fmla="*/ 61 h 262"/>
                      <a:gd name="T8" fmla="*/ 41 w 388"/>
                      <a:gd name="T9" fmla="*/ 57 h 262"/>
                      <a:gd name="T10" fmla="*/ 39 w 388"/>
                      <a:gd name="T11" fmla="*/ 35 h 262"/>
                      <a:gd name="T12" fmla="*/ 44 w 388"/>
                      <a:gd name="T13" fmla="*/ 23 h 262"/>
                      <a:gd name="T14" fmla="*/ 70 w 388"/>
                      <a:gd name="T15" fmla="*/ 18 h 262"/>
                      <a:gd name="T16" fmla="*/ 283 w 388"/>
                      <a:gd name="T17" fmla="*/ 16 h 262"/>
                      <a:gd name="T18" fmla="*/ 329 w 388"/>
                      <a:gd name="T19" fmla="*/ 32 h 262"/>
                      <a:gd name="T20" fmla="*/ 370 w 388"/>
                      <a:gd name="T21" fmla="*/ 86 h 262"/>
                      <a:gd name="T22" fmla="*/ 378 w 388"/>
                      <a:gd name="T23" fmla="*/ 131 h 262"/>
                      <a:gd name="T24" fmla="*/ 378 w 388"/>
                      <a:gd name="T25" fmla="*/ 132 h 262"/>
                      <a:gd name="T26" fmla="*/ 379 w 388"/>
                      <a:gd name="T27" fmla="*/ 132 h 262"/>
                      <a:gd name="T28" fmla="*/ 378 w 388"/>
                      <a:gd name="T29" fmla="*/ 132 h 262"/>
                      <a:gd name="T30" fmla="*/ 378 w 388"/>
                      <a:gd name="T31" fmla="*/ 132 h 262"/>
                      <a:gd name="T32" fmla="*/ 378 w 388"/>
                      <a:gd name="T33" fmla="*/ 132 h 262"/>
                      <a:gd name="T34" fmla="*/ 356 w 388"/>
                      <a:gd name="T35" fmla="*/ 135 h 262"/>
                      <a:gd name="T36" fmla="*/ 301 w 388"/>
                      <a:gd name="T37" fmla="*/ 142 h 262"/>
                      <a:gd name="T38" fmla="*/ 157 w 388"/>
                      <a:gd name="T39" fmla="*/ 106 h 262"/>
                      <a:gd name="T40" fmla="*/ 144 w 388"/>
                      <a:gd name="T41" fmla="*/ 100 h 262"/>
                      <a:gd name="T42" fmla="*/ 143 w 388"/>
                      <a:gd name="T43" fmla="*/ 99 h 262"/>
                      <a:gd name="T44" fmla="*/ 140 w 388"/>
                      <a:gd name="T45" fmla="*/ 99 h 262"/>
                      <a:gd name="T46" fmla="*/ 55 w 388"/>
                      <a:gd name="T47" fmla="*/ 125 h 262"/>
                      <a:gd name="T48" fmla="*/ 37 w 388"/>
                      <a:gd name="T49" fmla="*/ 150 h 262"/>
                      <a:gd name="T50" fmla="*/ 41 w 388"/>
                      <a:gd name="T51" fmla="*/ 235 h 262"/>
                      <a:gd name="T52" fmla="*/ 41 w 388"/>
                      <a:gd name="T53" fmla="*/ 235 h 262"/>
                      <a:gd name="T54" fmla="*/ 47 w 388"/>
                      <a:gd name="T55" fmla="*/ 151 h 262"/>
                      <a:gd name="T56" fmla="*/ 46 w 388"/>
                      <a:gd name="T57" fmla="*/ 153 h 262"/>
                      <a:gd name="T58" fmla="*/ 98 w 388"/>
                      <a:gd name="T59" fmla="*/ 117 h 262"/>
                      <a:gd name="T60" fmla="*/ 141 w 388"/>
                      <a:gd name="T61" fmla="*/ 104 h 262"/>
                      <a:gd name="T62" fmla="*/ 189 w 388"/>
                      <a:gd name="T63" fmla="*/ 130 h 262"/>
                      <a:gd name="T64" fmla="*/ 352 w 388"/>
                      <a:gd name="T65" fmla="*/ 146 h 262"/>
                      <a:gd name="T66" fmla="*/ 346 w 388"/>
                      <a:gd name="T67" fmla="*/ 141 h 262"/>
                      <a:gd name="T68" fmla="*/ 388 w 388"/>
                      <a:gd name="T69" fmla="*/ 134 h 262"/>
                      <a:gd name="T70" fmla="*/ 388 w 388"/>
                      <a:gd name="T71" fmla="*/ 125 h 262"/>
                      <a:gd name="T72" fmla="*/ 332 w 388"/>
                      <a:gd name="T73" fmla="*/ 28 h 262"/>
                      <a:gd name="T74" fmla="*/ 331 w 388"/>
                      <a:gd name="T75" fmla="*/ 28 h 262"/>
                      <a:gd name="T76" fmla="*/ 230 w 388"/>
                      <a:gd name="T77" fmla="*/ 0 h 262"/>
                      <a:gd name="T78" fmla="*/ 54 w 388"/>
                      <a:gd name="T79" fmla="*/ 9 h 262"/>
                      <a:gd name="T80" fmla="*/ 30 w 388"/>
                      <a:gd name="T81" fmla="*/ 25 h 262"/>
                      <a:gd name="T82" fmla="*/ 29 w 388"/>
                      <a:gd name="T83" fmla="*/ 42 h 262"/>
                      <a:gd name="T84" fmla="*/ 37 w 388"/>
                      <a:gd name="T85" fmla="*/ 59 h 262"/>
                      <a:gd name="T86" fmla="*/ 0 w 388"/>
                      <a:gd name="T87" fmla="*/ 123 h 262"/>
                      <a:gd name="T88" fmla="*/ 5 w 388"/>
                      <a:gd name="T89" fmla="*/ 155 h 262"/>
                      <a:gd name="T90" fmla="*/ 46 w 388"/>
                      <a:gd name="T91" fmla="*/ 235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88" h="262">
                        <a:moveTo>
                          <a:pt x="41" y="235"/>
                        </a:moveTo>
                        <a:cubicBezTo>
                          <a:pt x="46" y="233"/>
                          <a:pt x="46" y="233"/>
                          <a:pt x="46" y="233"/>
                        </a:cubicBezTo>
                        <a:cubicBezTo>
                          <a:pt x="15" y="151"/>
                          <a:pt x="15" y="151"/>
                          <a:pt x="15" y="151"/>
                        </a:cubicBezTo>
                        <a:cubicBezTo>
                          <a:pt x="10" y="153"/>
                          <a:pt x="10" y="153"/>
                          <a:pt x="10" y="153"/>
                        </a:cubicBezTo>
                        <a:cubicBezTo>
                          <a:pt x="15" y="151"/>
                          <a:pt x="15" y="151"/>
                          <a:pt x="15" y="151"/>
                        </a:cubicBezTo>
                        <a:cubicBezTo>
                          <a:pt x="12" y="142"/>
                          <a:pt x="10" y="132"/>
                          <a:pt x="10" y="123"/>
                        </a:cubicBezTo>
                        <a:cubicBezTo>
                          <a:pt x="10" y="99"/>
                          <a:pt x="20" y="77"/>
                          <a:pt x="40" y="63"/>
                        </a:cubicBezTo>
                        <a:cubicBezTo>
                          <a:pt x="42" y="61"/>
                          <a:pt x="42" y="61"/>
                          <a:pt x="42" y="61"/>
                        </a:cubicBezTo>
                        <a:cubicBezTo>
                          <a:pt x="42" y="58"/>
                          <a:pt x="42" y="58"/>
                          <a:pt x="42" y="58"/>
                        </a:cubicBezTo>
                        <a:cubicBezTo>
                          <a:pt x="42" y="58"/>
                          <a:pt x="41" y="57"/>
                          <a:pt x="41" y="57"/>
                        </a:cubicBezTo>
                        <a:cubicBezTo>
                          <a:pt x="41" y="54"/>
                          <a:pt x="40" y="48"/>
                          <a:pt x="39" y="41"/>
                        </a:cubicBezTo>
                        <a:cubicBezTo>
                          <a:pt x="39" y="39"/>
                          <a:pt x="39" y="37"/>
                          <a:pt x="39" y="35"/>
                        </a:cubicBezTo>
                        <a:cubicBezTo>
                          <a:pt x="39" y="31"/>
                          <a:pt x="39" y="29"/>
                          <a:pt x="40" y="27"/>
                        </a:cubicBezTo>
                        <a:cubicBezTo>
                          <a:pt x="41" y="25"/>
                          <a:pt x="42" y="24"/>
                          <a:pt x="44" y="23"/>
                        </a:cubicBezTo>
                        <a:cubicBezTo>
                          <a:pt x="46" y="21"/>
                          <a:pt x="49" y="20"/>
                          <a:pt x="54" y="19"/>
                        </a:cubicBezTo>
                        <a:cubicBezTo>
                          <a:pt x="58" y="18"/>
                          <a:pt x="64" y="18"/>
                          <a:pt x="70" y="18"/>
                        </a:cubicBezTo>
                        <a:cubicBezTo>
                          <a:pt x="150" y="13"/>
                          <a:pt x="198" y="10"/>
                          <a:pt x="230" y="10"/>
                        </a:cubicBezTo>
                        <a:cubicBezTo>
                          <a:pt x="254" y="10"/>
                          <a:pt x="269" y="12"/>
                          <a:pt x="283" y="16"/>
                        </a:cubicBezTo>
                        <a:cubicBezTo>
                          <a:pt x="296" y="20"/>
                          <a:pt x="308" y="27"/>
                          <a:pt x="326" y="37"/>
                        </a:cubicBezTo>
                        <a:cubicBezTo>
                          <a:pt x="329" y="32"/>
                          <a:pt x="329" y="32"/>
                          <a:pt x="329" y="32"/>
                        </a:cubicBezTo>
                        <a:cubicBezTo>
                          <a:pt x="326" y="37"/>
                          <a:pt x="326" y="37"/>
                          <a:pt x="326" y="37"/>
                        </a:cubicBezTo>
                        <a:cubicBezTo>
                          <a:pt x="350" y="52"/>
                          <a:pt x="363" y="70"/>
                          <a:pt x="370" y="86"/>
                        </a:cubicBezTo>
                        <a:cubicBezTo>
                          <a:pt x="377" y="102"/>
                          <a:pt x="378" y="117"/>
                          <a:pt x="378" y="125"/>
                        </a:cubicBezTo>
                        <a:cubicBezTo>
                          <a:pt x="378" y="128"/>
                          <a:pt x="378" y="129"/>
                          <a:pt x="378" y="131"/>
                        </a:cubicBezTo>
                        <a:cubicBezTo>
                          <a:pt x="378" y="131"/>
                          <a:pt x="378" y="132"/>
                          <a:pt x="378" y="132"/>
                        </a:cubicBezTo>
                        <a:cubicBezTo>
                          <a:pt x="378" y="132"/>
                          <a:pt x="378" y="132"/>
                          <a:pt x="378" y="132"/>
                        </a:cubicBezTo>
                        <a:cubicBezTo>
                          <a:pt x="378" y="132"/>
                          <a:pt x="378" y="132"/>
                          <a:pt x="378" y="132"/>
                        </a:cubicBezTo>
                        <a:cubicBezTo>
                          <a:pt x="379" y="132"/>
                          <a:pt x="379" y="132"/>
                          <a:pt x="379" y="132"/>
                        </a:cubicBezTo>
                        <a:cubicBezTo>
                          <a:pt x="378" y="132"/>
                          <a:pt x="378" y="132"/>
                          <a:pt x="378" y="132"/>
                        </a:cubicBezTo>
                        <a:cubicBezTo>
                          <a:pt x="378" y="132"/>
                          <a:pt x="378" y="132"/>
                          <a:pt x="378" y="132"/>
                        </a:cubicBezTo>
                        <a:cubicBezTo>
                          <a:pt x="379" y="132"/>
                          <a:pt x="379" y="132"/>
                          <a:pt x="379" y="132"/>
                        </a:cubicBezTo>
                        <a:cubicBezTo>
                          <a:pt x="378" y="132"/>
                          <a:pt x="378" y="132"/>
                          <a:pt x="378" y="132"/>
                        </a:cubicBezTo>
                        <a:cubicBezTo>
                          <a:pt x="383" y="133"/>
                          <a:pt x="383" y="133"/>
                          <a:pt x="383" y="133"/>
                        </a:cubicBezTo>
                        <a:cubicBezTo>
                          <a:pt x="378" y="132"/>
                          <a:pt x="378" y="132"/>
                          <a:pt x="378" y="132"/>
                        </a:cubicBezTo>
                        <a:cubicBezTo>
                          <a:pt x="357" y="199"/>
                          <a:pt x="357" y="199"/>
                          <a:pt x="357" y="199"/>
                        </a:cubicBezTo>
                        <a:cubicBezTo>
                          <a:pt x="356" y="135"/>
                          <a:pt x="356" y="135"/>
                          <a:pt x="356" y="135"/>
                        </a:cubicBezTo>
                        <a:cubicBezTo>
                          <a:pt x="349" y="136"/>
                          <a:pt x="349" y="136"/>
                          <a:pt x="349" y="136"/>
                        </a:cubicBezTo>
                        <a:cubicBezTo>
                          <a:pt x="334" y="140"/>
                          <a:pt x="317" y="142"/>
                          <a:pt x="301" y="142"/>
                        </a:cubicBezTo>
                        <a:cubicBezTo>
                          <a:pt x="261" y="142"/>
                          <a:pt x="221" y="131"/>
                          <a:pt x="192" y="121"/>
                        </a:cubicBezTo>
                        <a:cubicBezTo>
                          <a:pt x="177" y="115"/>
                          <a:pt x="165" y="110"/>
                          <a:pt x="157" y="106"/>
                        </a:cubicBezTo>
                        <a:cubicBezTo>
                          <a:pt x="152" y="104"/>
                          <a:pt x="149" y="102"/>
                          <a:pt x="147" y="101"/>
                        </a:cubicBezTo>
                        <a:cubicBezTo>
                          <a:pt x="146" y="101"/>
                          <a:pt x="145" y="100"/>
                          <a:pt x="144" y="100"/>
                        </a:cubicBezTo>
                        <a:cubicBezTo>
                          <a:pt x="144" y="99"/>
                          <a:pt x="144" y="99"/>
                          <a:pt x="144" y="99"/>
                        </a:cubicBezTo>
                        <a:cubicBezTo>
                          <a:pt x="143" y="99"/>
                          <a:pt x="143" y="99"/>
                          <a:pt x="143" y="99"/>
                        </a:cubicBezTo>
                        <a:cubicBezTo>
                          <a:pt x="142" y="98"/>
                          <a:pt x="142" y="98"/>
                          <a:pt x="142" y="98"/>
                        </a:cubicBezTo>
                        <a:cubicBezTo>
                          <a:pt x="140" y="99"/>
                          <a:pt x="140" y="99"/>
                          <a:pt x="140" y="99"/>
                        </a:cubicBezTo>
                        <a:cubicBezTo>
                          <a:pt x="121" y="103"/>
                          <a:pt x="100" y="105"/>
                          <a:pt x="81" y="112"/>
                        </a:cubicBezTo>
                        <a:cubicBezTo>
                          <a:pt x="71" y="115"/>
                          <a:pt x="62" y="119"/>
                          <a:pt x="55" y="125"/>
                        </a:cubicBezTo>
                        <a:cubicBezTo>
                          <a:pt x="47" y="131"/>
                          <a:pt x="41" y="139"/>
                          <a:pt x="37" y="149"/>
                        </a:cubicBezTo>
                        <a:cubicBezTo>
                          <a:pt x="37" y="150"/>
                          <a:pt x="37" y="150"/>
                          <a:pt x="37" y="150"/>
                        </a:cubicBezTo>
                        <a:cubicBezTo>
                          <a:pt x="36" y="235"/>
                          <a:pt x="36" y="235"/>
                          <a:pt x="36" y="235"/>
                        </a:cubicBezTo>
                        <a:cubicBezTo>
                          <a:pt x="41" y="235"/>
                          <a:pt x="41" y="235"/>
                          <a:pt x="41" y="235"/>
                        </a:cubicBezTo>
                        <a:cubicBezTo>
                          <a:pt x="46" y="233"/>
                          <a:pt x="46" y="233"/>
                          <a:pt x="46" y="233"/>
                        </a:cubicBezTo>
                        <a:cubicBezTo>
                          <a:pt x="41" y="235"/>
                          <a:pt x="41" y="235"/>
                          <a:pt x="41" y="235"/>
                        </a:cubicBezTo>
                        <a:cubicBezTo>
                          <a:pt x="46" y="235"/>
                          <a:pt x="46" y="235"/>
                          <a:pt x="46" y="235"/>
                        </a:cubicBezTo>
                        <a:cubicBezTo>
                          <a:pt x="47" y="151"/>
                          <a:pt x="47" y="151"/>
                          <a:pt x="47" y="151"/>
                        </a:cubicBezTo>
                        <a:cubicBezTo>
                          <a:pt x="42" y="151"/>
                          <a:pt x="42" y="151"/>
                          <a:pt x="42" y="151"/>
                        </a:cubicBezTo>
                        <a:cubicBezTo>
                          <a:pt x="46" y="153"/>
                          <a:pt x="46" y="153"/>
                          <a:pt x="46" y="153"/>
                        </a:cubicBezTo>
                        <a:cubicBezTo>
                          <a:pt x="50" y="144"/>
                          <a:pt x="54" y="138"/>
                          <a:pt x="61" y="133"/>
                        </a:cubicBezTo>
                        <a:cubicBezTo>
                          <a:pt x="70" y="125"/>
                          <a:pt x="83" y="121"/>
                          <a:pt x="98" y="117"/>
                        </a:cubicBezTo>
                        <a:cubicBezTo>
                          <a:pt x="112" y="114"/>
                          <a:pt x="127" y="112"/>
                          <a:pt x="142" y="109"/>
                        </a:cubicBezTo>
                        <a:cubicBezTo>
                          <a:pt x="141" y="104"/>
                          <a:pt x="141" y="104"/>
                          <a:pt x="141" y="104"/>
                        </a:cubicBezTo>
                        <a:cubicBezTo>
                          <a:pt x="139" y="108"/>
                          <a:pt x="139" y="108"/>
                          <a:pt x="139" y="108"/>
                        </a:cubicBezTo>
                        <a:cubicBezTo>
                          <a:pt x="139" y="108"/>
                          <a:pt x="158" y="119"/>
                          <a:pt x="189" y="130"/>
                        </a:cubicBezTo>
                        <a:cubicBezTo>
                          <a:pt x="219" y="141"/>
                          <a:pt x="259" y="152"/>
                          <a:pt x="301" y="152"/>
                        </a:cubicBezTo>
                        <a:cubicBezTo>
                          <a:pt x="318" y="152"/>
                          <a:pt x="335" y="150"/>
                          <a:pt x="352" y="146"/>
                        </a:cubicBezTo>
                        <a:cubicBezTo>
                          <a:pt x="351" y="141"/>
                          <a:pt x="351" y="141"/>
                          <a:pt x="351" y="141"/>
                        </a:cubicBezTo>
                        <a:cubicBezTo>
                          <a:pt x="346" y="141"/>
                          <a:pt x="346" y="141"/>
                          <a:pt x="346" y="141"/>
                        </a:cubicBezTo>
                        <a:cubicBezTo>
                          <a:pt x="348" y="260"/>
                          <a:pt x="348" y="260"/>
                          <a:pt x="348" y="260"/>
                        </a:cubicBezTo>
                        <a:cubicBezTo>
                          <a:pt x="388" y="134"/>
                          <a:pt x="388" y="134"/>
                          <a:pt x="388" y="134"/>
                        </a:cubicBezTo>
                        <a:cubicBezTo>
                          <a:pt x="388" y="134"/>
                          <a:pt x="388" y="134"/>
                          <a:pt x="388" y="134"/>
                        </a:cubicBezTo>
                        <a:cubicBezTo>
                          <a:pt x="388" y="134"/>
                          <a:pt x="388" y="130"/>
                          <a:pt x="388" y="125"/>
                        </a:cubicBezTo>
                        <a:cubicBezTo>
                          <a:pt x="388" y="116"/>
                          <a:pt x="387" y="100"/>
                          <a:pt x="379" y="82"/>
                        </a:cubicBezTo>
                        <a:cubicBezTo>
                          <a:pt x="371" y="64"/>
                          <a:pt x="357" y="44"/>
                          <a:pt x="332" y="28"/>
                        </a:cubicBezTo>
                        <a:cubicBezTo>
                          <a:pt x="331" y="28"/>
                          <a:pt x="331" y="28"/>
                          <a:pt x="331" y="28"/>
                        </a:cubicBezTo>
                        <a:cubicBezTo>
                          <a:pt x="331" y="28"/>
                          <a:pt x="331" y="28"/>
                          <a:pt x="331" y="28"/>
                        </a:cubicBezTo>
                        <a:cubicBezTo>
                          <a:pt x="313" y="18"/>
                          <a:pt x="300" y="11"/>
                          <a:pt x="286" y="6"/>
                        </a:cubicBezTo>
                        <a:cubicBezTo>
                          <a:pt x="271" y="2"/>
                          <a:pt x="255" y="0"/>
                          <a:pt x="230" y="0"/>
                        </a:cubicBezTo>
                        <a:cubicBezTo>
                          <a:pt x="197" y="0"/>
                          <a:pt x="149" y="3"/>
                          <a:pt x="69" y="8"/>
                        </a:cubicBezTo>
                        <a:cubicBezTo>
                          <a:pt x="64" y="8"/>
                          <a:pt x="59" y="8"/>
                          <a:pt x="54" y="9"/>
                        </a:cubicBezTo>
                        <a:cubicBezTo>
                          <a:pt x="47" y="10"/>
                          <a:pt x="41" y="12"/>
                          <a:pt x="36" y="17"/>
                        </a:cubicBezTo>
                        <a:cubicBezTo>
                          <a:pt x="33" y="19"/>
                          <a:pt x="31" y="21"/>
                          <a:pt x="30" y="25"/>
                        </a:cubicBezTo>
                        <a:cubicBezTo>
                          <a:pt x="29" y="28"/>
                          <a:pt x="29" y="31"/>
                          <a:pt x="29" y="35"/>
                        </a:cubicBezTo>
                        <a:cubicBezTo>
                          <a:pt x="29" y="37"/>
                          <a:pt x="29" y="40"/>
                          <a:pt x="29" y="42"/>
                        </a:cubicBezTo>
                        <a:cubicBezTo>
                          <a:pt x="30" y="52"/>
                          <a:pt x="32" y="60"/>
                          <a:pt x="32" y="60"/>
                        </a:cubicBezTo>
                        <a:cubicBezTo>
                          <a:pt x="37" y="59"/>
                          <a:pt x="37" y="59"/>
                          <a:pt x="37" y="59"/>
                        </a:cubicBezTo>
                        <a:cubicBezTo>
                          <a:pt x="34" y="55"/>
                          <a:pt x="34" y="55"/>
                          <a:pt x="34" y="55"/>
                        </a:cubicBezTo>
                        <a:cubicBezTo>
                          <a:pt x="11" y="71"/>
                          <a:pt x="0" y="97"/>
                          <a:pt x="0" y="123"/>
                        </a:cubicBezTo>
                        <a:cubicBezTo>
                          <a:pt x="0" y="133"/>
                          <a:pt x="2" y="144"/>
                          <a:pt x="5" y="155"/>
                        </a:cubicBezTo>
                        <a:cubicBezTo>
                          <a:pt x="5" y="155"/>
                          <a:pt x="5" y="155"/>
                          <a:pt x="5" y="155"/>
                        </a:cubicBezTo>
                        <a:cubicBezTo>
                          <a:pt x="46" y="262"/>
                          <a:pt x="46" y="262"/>
                          <a:pt x="46" y="262"/>
                        </a:cubicBezTo>
                        <a:cubicBezTo>
                          <a:pt x="46" y="235"/>
                          <a:pt x="46" y="235"/>
                          <a:pt x="46" y="235"/>
                        </a:cubicBezTo>
                        <a:cubicBezTo>
                          <a:pt x="41" y="235"/>
                          <a:pt x="41" y="235"/>
                          <a:pt x="41" y="23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8" name="iŝḻîḑè"/>
                  <p:cNvSpPr/>
                  <p:nvPr/>
                </p:nvSpPr>
                <p:spPr bwMode="auto">
                  <a:xfrm>
                    <a:off x="3756" y="1097"/>
                    <a:ext cx="126" cy="112"/>
                  </a:xfrm>
                  <a:custGeom>
                    <a:avLst/>
                    <a:gdLst>
                      <a:gd name="T0" fmla="*/ 49 w 66"/>
                      <a:gd name="T1" fmla="*/ 59 h 59"/>
                      <a:gd name="T2" fmla="*/ 17 w 66"/>
                      <a:gd name="T3" fmla="*/ 59 h 59"/>
                      <a:gd name="T4" fmla="*/ 0 w 66"/>
                      <a:gd name="T5" fmla="*/ 41 h 59"/>
                      <a:gd name="T6" fmla="*/ 0 w 66"/>
                      <a:gd name="T7" fmla="*/ 18 h 59"/>
                      <a:gd name="T8" fmla="*/ 17 w 66"/>
                      <a:gd name="T9" fmla="*/ 0 h 59"/>
                      <a:gd name="T10" fmla="*/ 49 w 66"/>
                      <a:gd name="T11" fmla="*/ 0 h 59"/>
                      <a:gd name="T12" fmla="*/ 66 w 66"/>
                      <a:gd name="T13" fmla="*/ 18 h 59"/>
                      <a:gd name="T14" fmla="*/ 66 w 66"/>
                      <a:gd name="T15" fmla="*/ 41 h 59"/>
                      <a:gd name="T16" fmla="*/ 49 w 66"/>
                      <a:gd name="T1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59">
                        <a:moveTo>
                          <a:pt x="49" y="59"/>
                        </a:moveTo>
                        <a:cubicBezTo>
                          <a:pt x="17" y="59"/>
                          <a:pt x="17" y="59"/>
                          <a:pt x="17" y="59"/>
                        </a:cubicBezTo>
                        <a:cubicBezTo>
                          <a:pt x="8" y="59"/>
                          <a:pt x="0" y="51"/>
                          <a:pt x="0" y="41"/>
                        </a:cubicBezTo>
                        <a:cubicBezTo>
                          <a:pt x="0" y="18"/>
                          <a:pt x="0" y="18"/>
                          <a:pt x="0" y="18"/>
                        </a:cubicBezTo>
                        <a:cubicBezTo>
                          <a:pt x="0" y="8"/>
                          <a:pt x="8" y="0"/>
                          <a:pt x="17" y="0"/>
                        </a:cubicBezTo>
                        <a:cubicBezTo>
                          <a:pt x="49" y="0"/>
                          <a:pt x="49" y="0"/>
                          <a:pt x="49" y="0"/>
                        </a:cubicBezTo>
                        <a:cubicBezTo>
                          <a:pt x="58" y="0"/>
                          <a:pt x="66" y="8"/>
                          <a:pt x="66" y="18"/>
                        </a:cubicBezTo>
                        <a:cubicBezTo>
                          <a:pt x="66" y="41"/>
                          <a:pt x="66" y="41"/>
                          <a:pt x="66" y="41"/>
                        </a:cubicBezTo>
                        <a:cubicBezTo>
                          <a:pt x="66" y="51"/>
                          <a:pt x="58" y="59"/>
                          <a:pt x="49" y="59"/>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9" name="ïSľíḋê"/>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 name="T10" fmla="*/ 3 w 198"/>
                      <a:gd name="T11" fmla="*/ 0 h 246"/>
                    </a:gdLst>
                    <a:ahLst/>
                    <a:cxnLst>
                      <a:cxn ang="0">
                        <a:pos x="T0" y="T1"/>
                      </a:cxn>
                      <a:cxn ang="0">
                        <a:pos x="T2" y="T3"/>
                      </a:cxn>
                      <a:cxn ang="0">
                        <a:pos x="T4" y="T5"/>
                      </a:cxn>
                      <a:cxn ang="0">
                        <a:pos x="T6" y="T7"/>
                      </a:cxn>
                      <a:cxn ang="0">
                        <a:pos x="T8" y="T9"/>
                      </a:cxn>
                      <a:cxn ang="0">
                        <a:pos x="T10" y="T11"/>
                      </a:cxn>
                    </a:cxnLst>
                    <a:rect l="0" t="0" r="r" b="b"/>
                    <a:pathLst>
                      <a:path w="198" h="246">
                        <a:moveTo>
                          <a:pt x="3" y="0"/>
                        </a:moveTo>
                        <a:lnTo>
                          <a:pt x="198" y="181"/>
                        </a:lnTo>
                        <a:lnTo>
                          <a:pt x="65" y="246"/>
                        </a:lnTo>
                        <a:lnTo>
                          <a:pt x="0" y="38"/>
                        </a:lnTo>
                        <a:lnTo>
                          <a:pt x="0" y="8"/>
                        </a:lnTo>
                        <a:lnTo>
                          <a:pt x="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0" name="ïšḻiḋe"/>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Lst>
                    <a:ahLst/>
                    <a:cxnLst>
                      <a:cxn ang="0">
                        <a:pos x="T0" y="T1"/>
                      </a:cxn>
                      <a:cxn ang="0">
                        <a:pos x="T2" y="T3"/>
                      </a:cxn>
                      <a:cxn ang="0">
                        <a:pos x="T4" y="T5"/>
                      </a:cxn>
                      <a:cxn ang="0">
                        <a:pos x="T6" y="T7"/>
                      </a:cxn>
                      <a:cxn ang="0">
                        <a:pos x="T8" y="T9"/>
                      </a:cxn>
                    </a:cxnLst>
                    <a:rect l="0" t="0" r="r" b="b"/>
                    <a:pathLst>
                      <a:path w="198" h="246">
                        <a:moveTo>
                          <a:pt x="3" y="0"/>
                        </a:moveTo>
                        <a:lnTo>
                          <a:pt x="198" y="181"/>
                        </a:lnTo>
                        <a:lnTo>
                          <a:pt x="65" y="246"/>
                        </a:lnTo>
                        <a:lnTo>
                          <a:pt x="0" y="38"/>
                        </a:lnTo>
                        <a:lnTo>
                          <a:pt x="0"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1" name="îSḻidé"/>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Lst>
                    <a:ahLst/>
                    <a:cxnLst>
                      <a:cxn ang="0">
                        <a:pos x="T0" y="T1"/>
                      </a:cxn>
                      <a:cxn ang="0">
                        <a:pos x="T2" y="T3"/>
                      </a:cxn>
                      <a:cxn ang="0">
                        <a:pos x="T4" y="T5"/>
                      </a:cxn>
                      <a:cxn ang="0">
                        <a:pos x="T6" y="T7"/>
                      </a:cxn>
                      <a:cxn ang="0">
                        <a:pos x="T8" y="T9"/>
                      </a:cxn>
                    </a:cxnLst>
                    <a:rect l="0" t="0" r="r" b="b"/>
                    <a:pathLst>
                      <a:path w="198" h="246">
                        <a:moveTo>
                          <a:pt x="3" y="0"/>
                        </a:moveTo>
                        <a:lnTo>
                          <a:pt x="198" y="181"/>
                        </a:lnTo>
                        <a:lnTo>
                          <a:pt x="65" y="246"/>
                        </a:lnTo>
                        <a:lnTo>
                          <a:pt x="0" y="38"/>
                        </a:lnTo>
                        <a:lnTo>
                          <a:pt x="0" y="8"/>
                        </a:ln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2" name="iṩļíḑê"/>
                  <p:cNvSpPr/>
                  <p:nvPr/>
                </p:nvSpPr>
                <p:spPr bwMode="auto">
                  <a:xfrm>
                    <a:off x="3954" y="912"/>
                    <a:ext cx="58" cy="42"/>
                  </a:xfrm>
                  <a:custGeom>
                    <a:avLst/>
                    <a:gdLst>
                      <a:gd name="T0" fmla="*/ 0 w 30"/>
                      <a:gd name="T1" fmla="*/ 22 h 22"/>
                      <a:gd name="T2" fmla="*/ 30 w 30"/>
                      <a:gd name="T3" fmla="*/ 22 h 22"/>
                      <a:gd name="T4" fmla="*/ 30 w 30"/>
                      <a:gd name="T5" fmla="*/ 7 h 22"/>
                      <a:gd name="T6" fmla="*/ 23 w 30"/>
                      <a:gd name="T7" fmla="*/ 0 h 22"/>
                      <a:gd name="T8" fmla="*/ 0 w 30"/>
                      <a:gd name="T9" fmla="*/ 0 h 22"/>
                      <a:gd name="T10" fmla="*/ 0 w 30"/>
                      <a:gd name="T11" fmla="*/ 22 h 22"/>
                    </a:gdLst>
                    <a:ahLst/>
                    <a:cxnLst>
                      <a:cxn ang="0">
                        <a:pos x="T0" y="T1"/>
                      </a:cxn>
                      <a:cxn ang="0">
                        <a:pos x="T2" y="T3"/>
                      </a:cxn>
                      <a:cxn ang="0">
                        <a:pos x="T4" y="T5"/>
                      </a:cxn>
                      <a:cxn ang="0">
                        <a:pos x="T6" y="T7"/>
                      </a:cxn>
                      <a:cxn ang="0">
                        <a:pos x="T8" y="T9"/>
                      </a:cxn>
                      <a:cxn ang="0">
                        <a:pos x="T10" y="T11"/>
                      </a:cxn>
                    </a:cxnLst>
                    <a:rect l="0" t="0" r="r" b="b"/>
                    <a:pathLst>
                      <a:path w="30" h="22">
                        <a:moveTo>
                          <a:pt x="0" y="22"/>
                        </a:moveTo>
                        <a:cubicBezTo>
                          <a:pt x="30" y="22"/>
                          <a:pt x="30" y="22"/>
                          <a:pt x="30" y="22"/>
                        </a:cubicBezTo>
                        <a:cubicBezTo>
                          <a:pt x="30" y="7"/>
                          <a:pt x="30" y="7"/>
                          <a:pt x="30" y="7"/>
                        </a:cubicBezTo>
                        <a:cubicBezTo>
                          <a:pt x="30" y="3"/>
                          <a:pt x="26" y="0"/>
                          <a:pt x="23" y="0"/>
                        </a:cubicBezTo>
                        <a:cubicBezTo>
                          <a:pt x="0" y="0"/>
                          <a:pt x="0" y="0"/>
                          <a:pt x="0" y="0"/>
                        </a:cubicBezTo>
                        <a:lnTo>
                          <a:pt x="0" y="22"/>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3" name="îśļïḑé"/>
                  <p:cNvSpPr/>
                  <p:nvPr/>
                </p:nvSpPr>
                <p:spPr bwMode="auto">
                  <a:xfrm>
                    <a:off x="3954" y="912"/>
                    <a:ext cx="58" cy="42"/>
                  </a:xfrm>
                  <a:custGeom>
                    <a:avLst/>
                    <a:gdLst>
                      <a:gd name="T0" fmla="*/ 0 w 30"/>
                      <a:gd name="T1" fmla="*/ 22 h 22"/>
                      <a:gd name="T2" fmla="*/ 30 w 30"/>
                      <a:gd name="T3" fmla="*/ 22 h 22"/>
                      <a:gd name="T4" fmla="*/ 30 w 30"/>
                      <a:gd name="T5" fmla="*/ 7 h 22"/>
                      <a:gd name="T6" fmla="*/ 23 w 30"/>
                      <a:gd name="T7" fmla="*/ 0 h 22"/>
                      <a:gd name="T8" fmla="*/ 0 w 30"/>
                      <a:gd name="T9" fmla="*/ 0 h 22"/>
                      <a:gd name="T10" fmla="*/ 0 w 30"/>
                      <a:gd name="T11" fmla="*/ 22 h 22"/>
                    </a:gdLst>
                    <a:ahLst/>
                    <a:cxnLst>
                      <a:cxn ang="0">
                        <a:pos x="T0" y="T1"/>
                      </a:cxn>
                      <a:cxn ang="0">
                        <a:pos x="T2" y="T3"/>
                      </a:cxn>
                      <a:cxn ang="0">
                        <a:pos x="T4" y="T5"/>
                      </a:cxn>
                      <a:cxn ang="0">
                        <a:pos x="T6" y="T7"/>
                      </a:cxn>
                      <a:cxn ang="0">
                        <a:pos x="T8" y="T9"/>
                      </a:cxn>
                      <a:cxn ang="0">
                        <a:pos x="T10" y="T11"/>
                      </a:cxn>
                    </a:cxnLst>
                    <a:rect l="0" t="0" r="r" b="b"/>
                    <a:pathLst>
                      <a:path w="30" h="22">
                        <a:moveTo>
                          <a:pt x="0" y="22"/>
                        </a:moveTo>
                        <a:cubicBezTo>
                          <a:pt x="30" y="22"/>
                          <a:pt x="30" y="22"/>
                          <a:pt x="30" y="22"/>
                        </a:cubicBezTo>
                        <a:cubicBezTo>
                          <a:pt x="30" y="7"/>
                          <a:pt x="30" y="7"/>
                          <a:pt x="30" y="7"/>
                        </a:cubicBezTo>
                        <a:cubicBezTo>
                          <a:pt x="30" y="3"/>
                          <a:pt x="26" y="0"/>
                          <a:pt x="23" y="0"/>
                        </a:cubicBezTo>
                        <a:cubicBezTo>
                          <a:pt x="0" y="0"/>
                          <a:pt x="0" y="0"/>
                          <a:pt x="0" y="0"/>
                        </a:cubicBezTo>
                        <a:lnTo>
                          <a:pt x="0"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4" name="íṧ1ïďè"/>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 name="T10" fmla="*/ 195 w 201"/>
                      <a:gd name="T11" fmla="*/ 0 h 238"/>
                    </a:gdLst>
                    <a:ahLst/>
                    <a:cxnLst>
                      <a:cxn ang="0">
                        <a:pos x="T0" y="T1"/>
                      </a:cxn>
                      <a:cxn ang="0">
                        <a:pos x="T2" y="T3"/>
                      </a:cxn>
                      <a:cxn ang="0">
                        <a:pos x="T4" y="T5"/>
                      </a:cxn>
                      <a:cxn ang="0">
                        <a:pos x="T6" y="T7"/>
                      </a:cxn>
                      <a:cxn ang="0">
                        <a:pos x="T8" y="T9"/>
                      </a:cxn>
                      <a:cxn ang="0">
                        <a:pos x="T10" y="T11"/>
                      </a:cxn>
                    </a:cxnLst>
                    <a:rect l="0" t="0" r="r" b="b"/>
                    <a:pathLst>
                      <a:path w="201" h="238">
                        <a:moveTo>
                          <a:pt x="195" y="0"/>
                        </a:moveTo>
                        <a:lnTo>
                          <a:pt x="0" y="181"/>
                        </a:lnTo>
                        <a:lnTo>
                          <a:pt x="128" y="238"/>
                        </a:lnTo>
                        <a:lnTo>
                          <a:pt x="201" y="38"/>
                        </a:lnTo>
                        <a:lnTo>
                          <a:pt x="201" y="8"/>
                        </a:lnTo>
                        <a:lnTo>
                          <a:pt x="1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5" name="ïṡḷiḓè"/>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Lst>
                    <a:ahLst/>
                    <a:cxnLst>
                      <a:cxn ang="0">
                        <a:pos x="T0" y="T1"/>
                      </a:cxn>
                      <a:cxn ang="0">
                        <a:pos x="T2" y="T3"/>
                      </a:cxn>
                      <a:cxn ang="0">
                        <a:pos x="T4" y="T5"/>
                      </a:cxn>
                      <a:cxn ang="0">
                        <a:pos x="T6" y="T7"/>
                      </a:cxn>
                      <a:cxn ang="0">
                        <a:pos x="T8" y="T9"/>
                      </a:cxn>
                    </a:cxnLst>
                    <a:rect l="0" t="0" r="r" b="b"/>
                    <a:pathLst>
                      <a:path w="201" h="238">
                        <a:moveTo>
                          <a:pt x="195" y="0"/>
                        </a:moveTo>
                        <a:lnTo>
                          <a:pt x="0" y="181"/>
                        </a:lnTo>
                        <a:lnTo>
                          <a:pt x="128" y="238"/>
                        </a:lnTo>
                        <a:lnTo>
                          <a:pt x="201" y="38"/>
                        </a:lnTo>
                        <a:lnTo>
                          <a:pt x="201"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6" name="ïṥ1ïḍe"/>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Lst>
                    <a:ahLst/>
                    <a:cxnLst>
                      <a:cxn ang="0">
                        <a:pos x="T0" y="T1"/>
                      </a:cxn>
                      <a:cxn ang="0">
                        <a:pos x="T2" y="T3"/>
                      </a:cxn>
                      <a:cxn ang="0">
                        <a:pos x="T4" y="T5"/>
                      </a:cxn>
                      <a:cxn ang="0">
                        <a:pos x="T6" y="T7"/>
                      </a:cxn>
                      <a:cxn ang="0">
                        <a:pos x="T8" y="T9"/>
                      </a:cxn>
                    </a:cxnLst>
                    <a:rect l="0" t="0" r="r" b="b"/>
                    <a:pathLst>
                      <a:path w="201" h="238">
                        <a:moveTo>
                          <a:pt x="195" y="0"/>
                        </a:moveTo>
                        <a:lnTo>
                          <a:pt x="0" y="181"/>
                        </a:lnTo>
                        <a:lnTo>
                          <a:pt x="128" y="238"/>
                        </a:lnTo>
                        <a:lnTo>
                          <a:pt x="201" y="38"/>
                        </a:lnTo>
                        <a:lnTo>
                          <a:pt x="201" y="8"/>
                        </a:ln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7" name="îSļíḍe"/>
                  <p:cNvSpPr/>
                  <p:nvPr/>
                </p:nvSpPr>
                <p:spPr bwMode="auto">
                  <a:xfrm>
                    <a:off x="3756" y="1208"/>
                    <a:ext cx="124" cy="310"/>
                  </a:xfrm>
                  <a:custGeom>
                    <a:avLst/>
                    <a:gdLst>
                      <a:gd name="T0" fmla="*/ 105 w 124"/>
                      <a:gd name="T1" fmla="*/ 0 h 310"/>
                      <a:gd name="T2" fmla="*/ 21 w 124"/>
                      <a:gd name="T3" fmla="*/ 0 h 310"/>
                      <a:gd name="T4" fmla="*/ 0 w 124"/>
                      <a:gd name="T5" fmla="*/ 241 h 310"/>
                      <a:gd name="T6" fmla="*/ 65 w 124"/>
                      <a:gd name="T7" fmla="*/ 310 h 310"/>
                      <a:gd name="T8" fmla="*/ 124 w 124"/>
                      <a:gd name="T9" fmla="*/ 247 h 310"/>
                      <a:gd name="T10" fmla="*/ 105 w 124"/>
                      <a:gd name="T11" fmla="*/ 0 h 310"/>
                    </a:gdLst>
                    <a:ahLst/>
                    <a:cxnLst>
                      <a:cxn ang="0">
                        <a:pos x="T0" y="T1"/>
                      </a:cxn>
                      <a:cxn ang="0">
                        <a:pos x="T2" y="T3"/>
                      </a:cxn>
                      <a:cxn ang="0">
                        <a:pos x="T4" y="T5"/>
                      </a:cxn>
                      <a:cxn ang="0">
                        <a:pos x="T6" y="T7"/>
                      </a:cxn>
                      <a:cxn ang="0">
                        <a:pos x="T8" y="T9"/>
                      </a:cxn>
                      <a:cxn ang="0">
                        <a:pos x="T10" y="T11"/>
                      </a:cxn>
                    </a:cxnLst>
                    <a:rect l="0" t="0" r="r" b="b"/>
                    <a:pathLst>
                      <a:path w="124" h="310">
                        <a:moveTo>
                          <a:pt x="105" y="0"/>
                        </a:moveTo>
                        <a:lnTo>
                          <a:pt x="21" y="0"/>
                        </a:lnTo>
                        <a:lnTo>
                          <a:pt x="0" y="241"/>
                        </a:lnTo>
                        <a:lnTo>
                          <a:pt x="65" y="310"/>
                        </a:lnTo>
                        <a:lnTo>
                          <a:pt x="124" y="247"/>
                        </a:lnTo>
                        <a:lnTo>
                          <a:pt x="105" y="0"/>
                        </a:lnTo>
                        <a:close/>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8" name="îṩļíḓe"/>
                  <p:cNvSpPr/>
                  <p:nvPr/>
                </p:nvSpPr>
                <p:spPr bwMode="auto">
                  <a:xfrm>
                    <a:off x="3756" y="1208"/>
                    <a:ext cx="124" cy="310"/>
                  </a:xfrm>
                  <a:custGeom>
                    <a:avLst/>
                    <a:gdLst>
                      <a:gd name="T0" fmla="*/ 105 w 124"/>
                      <a:gd name="T1" fmla="*/ 0 h 310"/>
                      <a:gd name="T2" fmla="*/ 21 w 124"/>
                      <a:gd name="T3" fmla="*/ 0 h 310"/>
                      <a:gd name="T4" fmla="*/ 0 w 124"/>
                      <a:gd name="T5" fmla="*/ 241 h 310"/>
                      <a:gd name="T6" fmla="*/ 65 w 124"/>
                      <a:gd name="T7" fmla="*/ 310 h 310"/>
                      <a:gd name="T8" fmla="*/ 124 w 124"/>
                      <a:gd name="T9" fmla="*/ 247 h 310"/>
                      <a:gd name="T10" fmla="*/ 105 w 124"/>
                      <a:gd name="T11" fmla="*/ 0 h 310"/>
                    </a:gdLst>
                    <a:ahLst/>
                    <a:cxnLst>
                      <a:cxn ang="0">
                        <a:pos x="T0" y="T1"/>
                      </a:cxn>
                      <a:cxn ang="0">
                        <a:pos x="T2" y="T3"/>
                      </a:cxn>
                      <a:cxn ang="0">
                        <a:pos x="T4" y="T5"/>
                      </a:cxn>
                      <a:cxn ang="0">
                        <a:pos x="T6" y="T7"/>
                      </a:cxn>
                      <a:cxn ang="0">
                        <a:pos x="T8" y="T9"/>
                      </a:cxn>
                      <a:cxn ang="0">
                        <a:pos x="T10" y="T11"/>
                      </a:cxn>
                    </a:cxnLst>
                    <a:rect l="0" t="0" r="r" b="b"/>
                    <a:pathLst>
                      <a:path w="124" h="310">
                        <a:moveTo>
                          <a:pt x="105" y="0"/>
                        </a:moveTo>
                        <a:lnTo>
                          <a:pt x="21" y="0"/>
                        </a:lnTo>
                        <a:lnTo>
                          <a:pt x="0" y="241"/>
                        </a:lnTo>
                        <a:lnTo>
                          <a:pt x="65" y="310"/>
                        </a:lnTo>
                        <a:lnTo>
                          <a:pt x="124" y="247"/>
                        </a:lnTo>
                        <a:lnTo>
                          <a:pt x="105"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9" name="işlíďé"/>
                  <p:cNvSpPr/>
                  <p:nvPr/>
                </p:nvSpPr>
                <p:spPr bwMode="auto">
                  <a:xfrm flipV="1">
                    <a:off x="3400" y="1402"/>
                    <a:ext cx="0" cy="97"/>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60" name="iš1îḍé"/>
                  <p:cNvSpPr/>
                  <p:nvPr/>
                </p:nvSpPr>
                <p:spPr bwMode="auto">
                  <a:xfrm>
                    <a:off x="3661" y="501"/>
                    <a:ext cx="38" cy="38"/>
                  </a:xfrm>
                  <a:prstGeom prst="ellipse">
                    <a:avLst/>
                  </a:pr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1" name="ïSḷiḑê"/>
                  <p:cNvSpPr/>
                  <p:nvPr/>
                </p:nvSpPr>
                <p:spPr bwMode="auto">
                  <a:xfrm>
                    <a:off x="3920" y="484"/>
                    <a:ext cx="74" cy="7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2" name="ïšḻíḋé"/>
                  <p:cNvSpPr/>
                  <p:nvPr/>
                </p:nvSpPr>
                <p:spPr bwMode="auto">
                  <a:xfrm>
                    <a:off x="3911" y="474"/>
                    <a:ext cx="93" cy="94"/>
                  </a:xfrm>
                  <a:custGeom>
                    <a:avLst/>
                    <a:gdLst>
                      <a:gd name="T0" fmla="*/ 44 w 49"/>
                      <a:gd name="T1" fmla="*/ 24 h 49"/>
                      <a:gd name="T2" fmla="*/ 39 w 49"/>
                      <a:gd name="T3" fmla="*/ 24 h 49"/>
                      <a:gd name="T4" fmla="*/ 35 w 49"/>
                      <a:gd name="T5" fmla="*/ 35 h 49"/>
                      <a:gd name="T6" fmla="*/ 24 w 49"/>
                      <a:gd name="T7" fmla="*/ 39 h 49"/>
                      <a:gd name="T8" fmla="*/ 14 w 49"/>
                      <a:gd name="T9" fmla="*/ 35 h 49"/>
                      <a:gd name="T10" fmla="*/ 10 w 49"/>
                      <a:gd name="T11" fmla="*/ 24 h 49"/>
                      <a:gd name="T12" fmla="*/ 14 w 49"/>
                      <a:gd name="T13" fmla="*/ 14 h 49"/>
                      <a:gd name="T14" fmla="*/ 24 w 49"/>
                      <a:gd name="T15" fmla="*/ 10 h 49"/>
                      <a:gd name="T16" fmla="*/ 35 w 49"/>
                      <a:gd name="T17" fmla="*/ 14 h 49"/>
                      <a:gd name="T18" fmla="*/ 39 w 49"/>
                      <a:gd name="T19" fmla="*/ 24 h 49"/>
                      <a:gd name="T20" fmla="*/ 44 w 49"/>
                      <a:gd name="T21" fmla="*/ 24 h 49"/>
                      <a:gd name="T22" fmla="*/ 49 w 49"/>
                      <a:gd name="T23" fmla="*/ 24 h 49"/>
                      <a:gd name="T24" fmla="*/ 24 w 49"/>
                      <a:gd name="T25" fmla="*/ 0 h 49"/>
                      <a:gd name="T26" fmla="*/ 0 w 49"/>
                      <a:gd name="T27" fmla="*/ 24 h 49"/>
                      <a:gd name="T28" fmla="*/ 24 w 49"/>
                      <a:gd name="T29" fmla="*/ 49 h 49"/>
                      <a:gd name="T30" fmla="*/ 49 w 49"/>
                      <a:gd name="T31" fmla="*/ 24 h 49"/>
                      <a:gd name="T32" fmla="*/ 44 w 49"/>
                      <a:gd name="T33" fmla="*/ 2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 h="49">
                        <a:moveTo>
                          <a:pt x="44" y="24"/>
                        </a:moveTo>
                        <a:cubicBezTo>
                          <a:pt x="39" y="24"/>
                          <a:pt x="39" y="24"/>
                          <a:pt x="39" y="24"/>
                        </a:cubicBezTo>
                        <a:cubicBezTo>
                          <a:pt x="39" y="28"/>
                          <a:pt x="37" y="32"/>
                          <a:pt x="35" y="35"/>
                        </a:cubicBezTo>
                        <a:cubicBezTo>
                          <a:pt x="32" y="37"/>
                          <a:pt x="28" y="39"/>
                          <a:pt x="24" y="39"/>
                        </a:cubicBezTo>
                        <a:cubicBezTo>
                          <a:pt x="20" y="39"/>
                          <a:pt x="17" y="37"/>
                          <a:pt x="14" y="35"/>
                        </a:cubicBezTo>
                        <a:cubicBezTo>
                          <a:pt x="11" y="32"/>
                          <a:pt x="10" y="28"/>
                          <a:pt x="10" y="24"/>
                        </a:cubicBezTo>
                        <a:cubicBezTo>
                          <a:pt x="10" y="20"/>
                          <a:pt x="11" y="17"/>
                          <a:pt x="14" y="14"/>
                        </a:cubicBezTo>
                        <a:cubicBezTo>
                          <a:pt x="17" y="11"/>
                          <a:pt x="20" y="10"/>
                          <a:pt x="24" y="10"/>
                        </a:cubicBezTo>
                        <a:cubicBezTo>
                          <a:pt x="28" y="10"/>
                          <a:pt x="32" y="11"/>
                          <a:pt x="35" y="14"/>
                        </a:cubicBezTo>
                        <a:cubicBezTo>
                          <a:pt x="37" y="17"/>
                          <a:pt x="39" y="20"/>
                          <a:pt x="39" y="24"/>
                        </a:cubicBezTo>
                        <a:cubicBezTo>
                          <a:pt x="44" y="24"/>
                          <a:pt x="44" y="24"/>
                          <a:pt x="44" y="24"/>
                        </a:cubicBezTo>
                        <a:cubicBezTo>
                          <a:pt x="49" y="24"/>
                          <a:pt x="49" y="24"/>
                          <a:pt x="49" y="24"/>
                        </a:cubicBezTo>
                        <a:cubicBezTo>
                          <a:pt x="49" y="11"/>
                          <a:pt x="38" y="0"/>
                          <a:pt x="24" y="0"/>
                        </a:cubicBezTo>
                        <a:cubicBezTo>
                          <a:pt x="11" y="0"/>
                          <a:pt x="0" y="11"/>
                          <a:pt x="0" y="24"/>
                        </a:cubicBezTo>
                        <a:cubicBezTo>
                          <a:pt x="0" y="38"/>
                          <a:pt x="11" y="49"/>
                          <a:pt x="24" y="49"/>
                        </a:cubicBezTo>
                        <a:cubicBezTo>
                          <a:pt x="38" y="49"/>
                          <a:pt x="49" y="38"/>
                          <a:pt x="49" y="24"/>
                        </a:cubicBezTo>
                        <a:cubicBezTo>
                          <a:pt x="44" y="24"/>
                          <a:pt x="44" y="24"/>
                          <a:pt x="44" y="2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3" name="ïsľidé"/>
                  <p:cNvSpPr/>
                  <p:nvPr/>
                </p:nvSpPr>
                <p:spPr bwMode="auto">
                  <a:xfrm>
                    <a:off x="3937" y="501"/>
                    <a:ext cx="40" cy="38"/>
                  </a:xfrm>
                  <a:prstGeom prst="ellipse">
                    <a:avLst/>
                  </a:pr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4" name="ïṡļîďê"/>
                  <p:cNvSpPr/>
                  <p:nvPr/>
                </p:nvSpPr>
                <p:spPr bwMode="auto">
                  <a:xfrm>
                    <a:off x="3605" y="509"/>
                    <a:ext cx="151" cy="120"/>
                  </a:xfrm>
                  <a:custGeom>
                    <a:avLst/>
                    <a:gdLst>
                      <a:gd name="T0" fmla="*/ 71 w 79"/>
                      <a:gd name="T1" fmla="*/ 0 h 63"/>
                      <a:gd name="T2" fmla="*/ 66 w 79"/>
                      <a:gd name="T3" fmla="*/ 2 h 63"/>
                      <a:gd name="T4" fmla="*/ 63 w 79"/>
                      <a:gd name="T5" fmla="*/ 2 h 63"/>
                      <a:gd name="T6" fmla="*/ 64 w 79"/>
                      <a:gd name="T7" fmla="*/ 6 h 63"/>
                      <a:gd name="T8" fmla="*/ 64 w 79"/>
                      <a:gd name="T9" fmla="*/ 6 h 63"/>
                      <a:gd name="T10" fmla="*/ 64 w 79"/>
                      <a:gd name="T11" fmla="*/ 6 h 63"/>
                      <a:gd name="T12" fmla="*/ 39 w 79"/>
                      <a:gd name="T13" fmla="*/ 31 h 63"/>
                      <a:gd name="T14" fmla="*/ 14 w 79"/>
                      <a:gd name="T15" fmla="*/ 6 h 63"/>
                      <a:gd name="T16" fmla="*/ 15 w 79"/>
                      <a:gd name="T17" fmla="*/ 2 h 63"/>
                      <a:gd name="T18" fmla="*/ 9 w 79"/>
                      <a:gd name="T19" fmla="*/ 2 h 63"/>
                      <a:gd name="T20" fmla="*/ 6 w 79"/>
                      <a:gd name="T21" fmla="*/ 1 h 63"/>
                      <a:gd name="T22" fmla="*/ 0 w 79"/>
                      <a:gd name="T23" fmla="*/ 24 h 63"/>
                      <a:gd name="T24" fmla="*/ 39 w 79"/>
                      <a:gd name="T25" fmla="*/ 63 h 63"/>
                      <a:gd name="T26" fmla="*/ 79 w 79"/>
                      <a:gd name="T27" fmla="*/ 24 h 63"/>
                      <a:gd name="T28" fmla="*/ 71 w 79"/>
                      <a:gd name="T2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63">
                        <a:moveTo>
                          <a:pt x="71" y="0"/>
                        </a:moveTo>
                        <a:cubicBezTo>
                          <a:pt x="69" y="1"/>
                          <a:pt x="67" y="2"/>
                          <a:pt x="66" y="2"/>
                        </a:cubicBezTo>
                        <a:cubicBezTo>
                          <a:pt x="63" y="2"/>
                          <a:pt x="63" y="2"/>
                          <a:pt x="63" y="2"/>
                        </a:cubicBezTo>
                        <a:cubicBezTo>
                          <a:pt x="64" y="3"/>
                          <a:pt x="64" y="5"/>
                          <a:pt x="64" y="6"/>
                        </a:cubicBezTo>
                        <a:cubicBezTo>
                          <a:pt x="64" y="6"/>
                          <a:pt x="64" y="6"/>
                          <a:pt x="64" y="6"/>
                        </a:cubicBezTo>
                        <a:cubicBezTo>
                          <a:pt x="64" y="6"/>
                          <a:pt x="64" y="6"/>
                          <a:pt x="64" y="6"/>
                        </a:cubicBezTo>
                        <a:cubicBezTo>
                          <a:pt x="64" y="20"/>
                          <a:pt x="53" y="31"/>
                          <a:pt x="39" y="31"/>
                        </a:cubicBezTo>
                        <a:cubicBezTo>
                          <a:pt x="25" y="31"/>
                          <a:pt x="14" y="20"/>
                          <a:pt x="14" y="6"/>
                        </a:cubicBezTo>
                        <a:cubicBezTo>
                          <a:pt x="14" y="5"/>
                          <a:pt x="15" y="3"/>
                          <a:pt x="15" y="2"/>
                        </a:cubicBezTo>
                        <a:cubicBezTo>
                          <a:pt x="9" y="2"/>
                          <a:pt x="9" y="2"/>
                          <a:pt x="9" y="2"/>
                        </a:cubicBezTo>
                        <a:cubicBezTo>
                          <a:pt x="8" y="2"/>
                          <a:pt x="7" y="1"/>
                          <a:pt x="6" y="1"/>
                        </a:cubicBezTo>
                        <a:cubicBezTo>
                          <a:pt x="2" y="8"/>
                          <a:pt x="0" y="15"/>
                          <a:pt x="0" y="24"/>
                        </a:cubicBezTo>
                        <a:cubicBezTo>
                          <a:pt x="0" y="45"/>
                          <a:pt x="17" y="63"/>
                          <a:pt x="39" y="63"/>
                        </a:cubicBezTo>
                        <a:cubicBezTo>
                          <a:pt x="61" y="63"/>
                          <a:pt x="79" y="45"/>
                          <a:pt x="79" y="24"/>
                        </a:cubicBezTo>
                        <a:cubicBezTo>
                          <a:pt x="79" y="15"/>
                          <a:pt x="76" y="7"/>
                          <a:pt x="71" y="0"/>
                        </a:cubicBezTo>
                      </a:path>
                    </a:pathLst>
                  </a:custGeom>
                  <a:solidFill>
                    <a:srgbClr val="FFF7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5" name="íṩḷîḓé"/>
                  <p:cNvSpPr/>
                  <p:nvPr/>
                </p:nvSpPr>
                <p:spPr bwMode="auto">
                  <a:xfrm>
                    <a:off x="3617" y="484"/>
                    <a:ext cx="124" cy="28"/>
                  </a:xfrm>
                  <a:custGeom>
                    <a:avLst/>
                    <a:gdLst>
                      <a:gd name="T0" fmla="*/ 18 w 65"/>
                      <a:gd name="T1" fmla="*/ 0 h 15"/>
                      <a:gd name="T2" fmla="*/ 0 w 65"/>
                      <a:gd name="T3" fmla="*/ 14 h 15"/>
                      <a:gd name="T4" fmla="*/ 3 w 65"/>
                      <a:gd name="T5" fmla="*/ 15 h 15"/>
                      <a:gd name="T6" fmla="*/ 9 w 65"/>
                      <a:gd name="T7" fmla="*/ 15 h 15"/>
                      <a:gd name="T8" fmla="*/ 18 w 65"/>
                      <a:gd name="T9" fmla="*/ 0 h 15"/>
                      <a:gd name="T10" fmla="*/ 49 w 65"/>
                      <a:gd name="T11" fmla="*/ 0 h 15"/>
                      <a:gd name="T12" fmla="*/ 57 w 65"/>
                      <a:gd name="T13" fmla="*/ 15 h 15"/>
                      <a:gd name="T14" fmla="*/ 60 w 65"/>
                      <a:gd name="T15" fmla="*/ 15 h 15"/>
                      <a:gd name="T16" fmla="*/ 65 w 65"/>
                      <a:gd name="T17" fmla="*/ 13 h 15"/>
                      <a:gd name="T18" fmla="*/ 49 w 65"/>
                      <a:gd name="T19"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 h="15">
                        <a:moveTo>
                          <a:pt x="18" y="0"/>
                        </a:moveTo>
                        <a:cubicBezTo>
                          <a:pt x="11" y="3"/>
                          <a:pt x="5" y="8"/>
                          <a:pt x="0" y="14"/>
                        </a:cubicBezTo>
                        <a:cubicBezTo>
                          <a:pt x="1" y="14"/>
                          <a:pt x="2" y="15"/>
                          <a:pt x="3" y="15"/>
                        </a:cubicBezTo>
                        <a:cubicBezTo>
                          <a:pt x="9" y="15"/>
                          <a:pt x="9" y="15"/>
                          <a:pt x="9" y="15"/>
                        </a:cubicBezTo>
                        <a:cubicBezTo>
                          <a:pt x="10" y="9"/>
                          <a:pt x="13" y="4"/>
                          <a:pt x="18" y="0"/>
                        </a:cubicBezTo>
                        <a:moveTo>
                          <a:pt x="49" y="0"/>
                        </a:moveTo>
                        <a:cubicBezTo>
                          <a:pt x="53" y="4"/>
                          <a:pt x="56" y="9"/>
                          <a:pt x="57" y="15"/>
                        </a:cubicBezTo>
                        <a:cubicBezTo>
                          <a:pt x="60" y="15"/>
                          <a:pt x="60" y="15"/>
                          <a:pt x="60" y="15"/>
                        </a:cubicBezTo>
                        <a:cubicBezTo>
                          <a:pt x="61" y="15"/>
                          <a:pt x="63" y="14"/>
                          <a:pt x="65" y="13"/>
                        </a:cubicBezTo>
                        <a:cubicBezTo>
                          <a:pt x="61" y="8"/>
                          <a:pt x="55" y="3"/>
                          <a:pt x="49" y="0"/>
                        </a:cubicBezTo>
                      </a:path>
                    </a:pathLst>
                  </a:custGeom>
                  <a:solidFill>
                    <a:srgbClr val="FEEAD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6" name="isḷïḋè"/>
                  <p:cNvSpPr/>
                  <p:nvPr/>
                </p:nvSpPr>
                <p:spPr bwMode="auto">
                  <a:xfrm>
                    <a:off x="3651" y="493"/>
                    <a:ext cx="67" cy="56"/>
                  </a:xfrm>
                  <a:custGeom>
                    <a:avLst/>
                    <a:gdLst>
                      <a:gd name="T0" fmla="*/ 15 w 35"/>
                      <a:gd name="T1" fmla="*/ 24 h 29"/>
                      <a:gd name="T2" fmla="*/ 5 w 35"/>
                      <a:gd name="T3" fmla="*/ 14 h 29"/>
                      <a:gd name="T4" fmla="*/ 15 w 35"/>
                      <a:gd name="T5" fmla="*/ 4 h 29"/>
                      <a:gd name="T6" fmla="*/ 25 w 35"/>
                      <a:gd name="T7" fmla="*/ 14 h 29"/>
                      <a:gd name="T8" fmla="*/ 15 w 35"/>
                      <a:gd name="T9" fmla="*/ 24 h 29"/>
                      <a:gd name="T10" fmla="*/ 15 w 35"/>
                      <a:gd name="T11" fmla="*/ 0 h 29"/>
                      <a:gd name="T12" fmla="*/ 5 w 35"/>
                      <a:gd name="T13" fmla="*/ 4 h 29"/>
                      <a:gd name="T14" fmla="*/ 0 w 35"/>
                      <a:gd name="T15" fmla="*/ 14 h 29"/>
                      <a:gd name="T16" fmla="*/ 5 w 35"/>
                      <a:gd name="T17" fmla="*/ 25 h 29"/>
                      <a:gd name="T18" fmla="*/ 15 w 35"/>
                      <a:gd name="T19" fmla="*/ 29 h 29"/>
                      <a:gd name="T20" fmla="*/ 25 w 35"/>
                      <a:gd name="T21" fmla="*/ 25 h 29"/>
                      <a:gd name="T22" fmla="*/ 30 w 35"/>
                      <a:gd name="T23" fmla="*/ 14 h 29"/>
                      <a:gd name="T24" fmla="*/ 35 w 35"/>
                      <a:gd name="T25" fmla="*/ 14 h 29"/>
                      <a:gd name="T26" fmla="*/ 35 w 35"/>
                      <a:gd name="T27" fmla="*/ 14 h 29"/>
                      <a:gd name="T28" fmla="*/ 30 w 35"/>
                      <a:gd name="T29" fmla="*/ 14 h 29"/>
                      <a:gd name="T30" fmla="*/ 25 w 35"/>
                      <a:gd name="T31" fmla="*/ 4 h 29"/>
                      <a:gd name="T32" fmla="*/ 15 w 35"/>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29">
                        <a:moveTo>
                          <a:pt x="15" y="24"/>
                        </a:moveTo>
                        <a:cubicBezTo>
                          <a:pt x="9" y="24"/>
                          <a:pt x="5" y="20"/>
                          <a:pt x="5" y="14"/>
                        </a:cubicBezTo>
                        <a:cubicBezTo>
                          <a:pt x="5" y="8"/>
                          <a:pt x="9" y="4"/>
                          <a:pt x="15" y="4"/>
                        </a:cubicBezTo>
                        <a:cubicBezTo>
                          <a:pt x="21" y="4"/>
                          <a:pt x="25" y="8"/>
                          <a:pt x="25" y="14"/>
                        </a:cubicBezTo>
                        <a:cubicBezTo>
                          <a:pt x="25" y="20"/>
                          <a:pt x="21" y="24"/>
                          <a:pt x="15" y="24"/>
                        </a:cubicBezTo>
                        <a:moveTo>
                          <a:pt x="15" y="0"/>
                        </a:moveTo>
                        <a:cubicBezTo>
                          <a:pt x="11" y="0"/>
                          <a:pt x="7" y="1"/>
                          <a:pt x="5" y="4"/>
                        </a:cubicBezTo>
                        <a:cubicBezTo>
                          <a:pt x="2" y="7"/>
                          <a:pt x="0" y="10"/>
                          <a:pt x="0" y="14"/>
                        </a:cubicBezTo>
                        <a:cubicBezTo>
                          <a:pt x="0" y="18"/>
                          <a:pt x="2" y="22"/>
                          <a:pt x="5" y="25"/>
                        </a:cubicBezTo>
                        <a:cubicBezTo>
                          <a:pt x="7" y="27"/>
                          <a:pt x="11" y="29"/>
                          <a:pt x="15" y="29"/>
                        </a:cubicBezTo>
                        <a:cubicBezTo>
                          <a:pt x="19" y="29"/>
                          <a:pt x="23" y="27"/>
                          <a:pt x="25" y="25"/>
                        </a:cubicBezTo>
                        <a:cubicBezTo>
                          <a:pt x="28" y="22"/>
                          <a:pt x="30" y="18"/>
                          <a:pt x="30" y="14"/>
                        </a:cubicBezTo>
                        <a:cubicBezTo>
                          <a:pt x="35" y="14"/>
                          <a:pt x="35" y="14"/>
                          <a:pt x="35" y="14"/>
                        </a:cubicBezTo>
                        <a:cubicBezTo>
                          <a:pt x="35" y="14"/>
                          <a:pt x="35" y="14"/>
                          <a:pt x="35" y="14"/>
                        </a:cubicBezTo>
                        <a:cubicBezTo>
                          <a:pt x="30" y="14"/>
                          <a:pt x="30" y="14"/>
                          <a:pt x="30" y="14"/>
                        </a:cubicBezTo>
                        <a:cubicBezTo>
                          <a:pt x="30" y="10"/>
                          <a:pt x="28" y="7"/>
                          <a:pt x="25" y="4"/>
                        </a:cubicBezTo>
                        <a:cubicBezTo>
                          <a:pt x="23" y="1"/>
                          <a:pt x="19" y="0"/>
                          <a:pt x="15"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7" name="íṣḻîḑê"/>
                  <p:cNvSpPr/>
                  <p:nvPr/>
                </p:nvSpPr>
                <p:spPr bwMode="auto">
                  <a:xfrm>
                    <a:off x="3632" y="478"/>
                    <a:ext cx="95" cy="90"/>
                  </a:xfrm>
                  <a:custGeom>
                    <a:avLst/>
                    <a:gdLst>
                      <a:gd name="T0" fmla="*/ 50 w 50"/>
                      <a:gd name="T1" fmla="*/ 22 h 47"/>
                      <a:gd name="T2" fmla="*/ 50 w 50"/>
                      <a:gd name="T3" fmla="*/ 22 h 47"/>
                      <a:gd name="T4" fmla="*/ 50 w 50"/>
                      <a:gd name="T5" fmla="*/ 22 h 47"/>
                      <a:gd name="T6" fmla="*/ 25 w 50"/>
                      <a:gd name="T7" fmla="*/ 0 h 47"/>
                      <a:gd name="T8" fmla="*/ 10 w 50"/>
                      <a:gd name="T9" fmla="*/ 3 h 47"/>
                      <a:gd name="T10" fmla="*/ 1 w 50"/>
                      <a:gd name="T11" fmla="*/ 18 h 47"/>
                      <a:gd name="T12" fmla="*/ 0 w 50"/>
                      <a:gd name="T13" fmla="*/ 22 h 47"/>
                      <a:gd name="T14" fmla="*/ 25 w 50"/>
                      <a:gd name="T15" fmla="*/ 47 h 47"/>
                      <a:gd name="T16" fmla="*/ 50 w 50"/>
                      <a:gd name="T17" fmla="*/ 22 h 47"/>
                      <a:gd name="T18" fmla="*/ 45 w 50"/>
                      <a:gd name="T19" fmla="*/ 22 h 47"/>
                      <a:gd name="T20" fmla="*/ 40 w 50"/>
                      <a:gd name="T21" fmla="*/ 22 h 47"/>
                      <a:gd name="T22" fmla="*/ 35 w 50"/>
                      <a:gd name="T23" fmla="*/ 33 h 47"/>
                      <a:gd name="T24" fmla="*/ 25 w 50"/>
                      <a:gd name="T25" fmla="*/ 37 h 47"/>
                      <a:gd name="T26" fmla="*/ 15 w 50"/>
                      <a:gd name="T27" fmla="*/ 33 h 47"/>
                      <a:gd name="T28" fmla="*/ 10 w 50"/>
                      <a:gd name="T29" fmla="*/ 22 h 47"/>
                      <a:gd name="T30" fmla="*/ 15 w 50"/>
                      <a:gd name="T31" fmla="*/ 12 h 47"/>
                      <a:gd name="T32" fmla="*/ 25 w 50"/>
                      <a:gd name="T33" fmla="*/ 8 h 47"/>
                      <a:gd name="T34" fmla="*/ 35 w 50"/>
                      <a:gd name="T35" fmla="*/ 12 h 47"/>
                      <a:gd name="T36" fmla="*/ 40 w 50"/>
                      <a:gd name="T37" fmla="*/ 22 h 47"/>
                      <a:gd name="T38" fmla="*/ 45 w 50"/>
                      <a:gd name="T39" fmla="*/ 22 h 47"/>
                      <a:gd name="T40" fmla="*/ 50 w 50"/>
                      <a:gd name="T41" fmla="*/ 22 h 47"/>
                      <a:gd name="T42" fmla="*/ 50 w 50"/>
                      <a:gd name="T43" fmla="*/ 22 h 47"/>
                      <a:gd name="T44" fmla="*/ 49 w 50"/>
                      <a:gd name="T45" fmla="*/ 18 h 47"/>
                      <a:gd name="T46" fmla="*/ 41 w 50"/>
                      <a:gd name="T47" fmla="*/ 3 h 47"/>
                      <a:gd name="T48" fmla="*/ 25 w 50"/>
                      <a:gd name="T4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0" h="47">
                        <a:moveTo>
                          <a:pt x="50" y="22"/>
                        </a:moveTo>
                        <a:cubicBezTo>
                          <a:pt x="50" y="22"/>
                          <a:pt x="50" y="22"/>
                          <a:pt x="50" y="22"/>
                        </a:cubicBezTo>
                        <a:cubicBezTo>
                          <a:pt x="50" y="22"/>
                          <a:pt x="50" y="22"/>
                          <a:pt x="50" y="22"/>
                        </a:cubicBezTo>
                        <a:moveTo>
                          <a:pt x="25" y="0"/>
                        </a:moveTo>
                        <a:cubicBezTo>
                          <a:pt x="20" y="0"/>
                          <a:pt x="14" y="1"/>
                          <a:pt x="10" y="3"/>
                        </a:cubicBezTo>
                        <a:cubicBezTo>
                          <a:pt x="5" y="7"/>
                          <a:pt x="2" y="12"/>
                          <a:pt x="1" y="18"/>
                        </a:cubicBezTo>
                        <a:cubicBezTo>
                          <a:pt x="1" y="19"/>
                          <a:pt x="0" y="21"/>
                          <a:pt x="0" y="22"/>
                        </a:cubicBezTo>
                        <a:cubicBezTo>
                          <a:pt x="0" y="36"/>
                          <a:pt x="11" y="47"/>
                          <a:pt x="25" y="47"/>
                        </a:cubicBezTo>
                        <a:cubicBezTo>
                          <a:pt x="39" y="47"/>
                          <a:pt x="50" y="36"/>
                          <a:pt x="50" y="22"/>
                        </a:cubicBezTo>
                        <a:cubicBezTo>
                          <a:pt x="45" y="22"/>
                          <a:pt x="45" y="22"/>
                          <a:pt x="45" y="22"/>
                        </a:cubicBezTo>
                        <a:cubicBezTo>
                          <a:pt x="40" y="22"/>
                          <a:pt x="40" y="22"/>
                          <a:pt x="40" y="22"/>
                        </a:cubicBezTo>
                        <a:cubicBezTo>
                          <a:pt x="40" y="26"/>
                          <a:pt x="38" y="30"/>
                          <a:pt x="35" y="33"/>
                        </a:cubicBezTo>
                        <a:cubicBezTo>
                          <a:pt x="33" y="35"/>
                          <a:pt x="29" y="37"/>
                          <a:pt x="25" y="37"/>
                        </a:cubicBezTo>
                        <a:cubicBezTo>
                          <a:pt x="21" y="37"/>
                          <a:pt x="17" y="35"/>
                          <a:pt x="15" y="33"/>
                        </a:cubicBezTo>
                        <a:cubicBezTo>
                          <a:pt x="12" y="30"/>
                          <a:pt x="10" y="26"/>
                          <a:pt x="10" y="22"/>
                        </a:cubicBezTo>
                        <a:cubicBezTo>
                          <a:pt x="10" y="18"/>
                          <a:pt x="12" y="15"/>
                          <a:pt x="15" y="12"/>
                        </a:cubicBezTo>
                        <a:cubicBezTo>
                          <a:pt x="17" y="9"/>
                          <a:pt x="21" y="8"/>
                          <a:pt x="25" y="8"/>
                        </a:cubicBezTo>
                        <a:cubicBezTo>
                          <a:pt x="29" y="8"/>
                          <a:pt x="33" y="9"/>
                          <a:pt x="35" y="12"/>
                        </a:cubicBezTo>
                        <a:cubicBezTo>
                          <a:pt x="38" y="15"/>
                          <a:pt x="40" y="18"/>
                          <a:pt x="40" y="22"/>
                        </a:cubicBezTo>
                        <a:cubicBezTo>
                          <a:pt x="45" y="22"/>
                          <a:pt x="45" y="22"/>
                          <a:pt x="45" y="22"/>
                        </a:cubicBezTo>
                        <a:cubicBezTo>
                          <a:pt x="50" y="22"/>
                          <a:pt x="50" y="22"/>
                          <a:pt x="50" y="22"/>
                        </a:cubicBezTo>
                        <a:cubicBezTo>
                          <a:pt x="50" y="22"/>
                          <a:pt x="50" y="22"/>
                          <a:pt x="50" y="22"/>
                        </a:cubicBezTo>
                        <a:cubicBezTo>
                          <a:pt x="50" y="21"/>
                          <a:pt x="50" y="19"/>
                          <a:pt x="49" y="18"/>
                        </a:cubicBezTo>
                        <a:cubicBezTo>
                          <a:pt x="48" y="12"/>
                          <a:pt x="45" y="7"/>
                          <a:pt x="41" y="3"/>
                        </a:cubicBezTo>
                        <a:cubicBezTo>
                          <a:pt x="36" y="1"/>
                          <a:pt x="31" y="0"/>
                          <a:pt x="25" y="0"/>
                        </a:cubicBezTo>
                      </a:path>
                    </a:pathLst>
                  </a:cu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8" name="iṧḷîḍé"/>
                  <p:cNvSpPr/>
                  <p:nvPr/>
                </p:nvSpPr>
                <p:spPr bwMode="auto">
                  <a:xfrm>
                    <a:off x="3661" y="501"/>
                    <a:ext cx="38" cy="38"/>
                  </a:xfrm>
                  <a:prstGeom prst="ellipse">
                    <a:avLst/>
                  </a:pr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9" name="işḷîḓê"/>
                  <p:cNvSpPr/>
                  <p:nvPr/>
                </p:nvSpPr>
                <p:spPr bwMode="auto">
                  <a:xfrm>
                    <a:off x="3876" y="509"/>
                    <a:ext cx="151" cy="120"/>
                  </a:xfrm>
                  <a:custGeom>
                    <a:avLst/>
                    <a:gdLst>
                      <a:gd name="T0" fmla="*/ 8 w 79"/>
                      <a:gd name="T1" fmla="*/ 0 h 63"/>
                      <a:gd name="T2" fmla="*/ 0 w 79"/>
                      <a:gd name="T3" fmla="*/ 24 h 63"/>
                      <a:gd name="T4" fmla="*/ 40 w 79"/>
                      <a:gd name="T5" fmla="*/ 63 h 63"/>
                      <a:gd name="T6" fmla="*/ 79 w 79"/>
                      <a:gd name="T7" fmla="*/ 24 h 63"/>
                      <a:gd name="T8" fmla="*/ 73 w 79"/>
                      <a:gd name="T9" fmla="*/ 2 h 63"/>
                      <a:gd name="T10" fmla="*/ 72 w 79"/>
                      <a:gd name="T11" fmla="*/ 2 h 63"/>
                      <a:gd name="T12" fmla="*/ 67 w 79"/>
                      <a:gd name="T13" fmla="*/ 2 h 63"/>
                      <a:gd name="T14" fmla="*/ 67 w 79"/>
                      <a:gd name="T15" fmla="*/ 6 h 63"/>
                      <a:gd name="T16" fmla="*/ 67 w 79"/>
                      <a:gd name="T17" fmla="*/ 6 h 63"/>
                      <a:gd name="T18" fmla="*/ 67 w 79"/>
                      <a:gd name="T19" fmla="*/ 6 h 63"/>
                      <a:gd name="T20" fmla="*/ 42 w 79"/>
                      <a:gd name="T21" fmla="*/ 31 h 63"/>
                      <a:gd name="T22" fmla="*/ 18 w 79"/>
                      <a:gd name="T23" fmla="*/ 6 h 63"/>
                      <a:gd name="T24" fmla="*/ 18 w 79"/>
                      <a:gd name="T25" fmla="*/ 2 h 63"/>
                      <a:gd name="T26" fmla="*/ 16 w 79"/>
                      <a:gd name="T27" fmla="*/ 2 h 63"/>
                      <a:gd name="T28" fmla="*/ 8 w 79"/>
                      <a:gd name="T2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63">
                        <a:moveTo>
                          <a:pt x="8" y="0"/>
                        </a:moveTo>
                        <a:cubicBezTo>
                          <a:pt x="3" y="6"/>
                          <a:pt x="0" y="15"/>
                          <a:pt x="0" y="24"/>
                        </a:cubicBezTo>
                        <a:cubicBezTo>
                          <a:pt x="0" y="45"/>
                          <a:pt x="18" y="63"/>
                          <a:pt x="40" y="63"/>
                        </a:cubicBezTo>
                        <a:cubicBezTo>
                          <a:pt x="61" y="63"/>
                          <a:pt x="79" y="45"/>
                          <a:pt x="79" y="24"/>
                        </a:cubicBezTo>
                        <a:cubicBezTo>
                          <a:pt x="79" y="16"/>
                          <a:pt x="77" y="8"/>
                          <a:pt x="73" y="2"/>
                        </a:cubicBezTo>
                        <a:cubicBezTo>
                          <a:pt x="73" y="2"/>
                          <a:pt x="72" y="2"/>
                          <a:pt x="72" y="2"/>
                        </a:cubicBezTo>
                        <a:cubicBezTo>
                          <a:pt x="67" y="2"/>
                          <a:pt x="67" y="2"/>
                          <a:pt x="67" y="2"/>
                        </a:cubicBezTo>
                        <a:cubicBezTo>
                          <a:pt x="67" y="4"/>
                          <a:pt x="67" y="5"/>
                          <a:pt x="67" y="6"/>
                        </a:cubicBezTo>
                        <a:cubicBezTo>
                          <a:pt x="67" y="6"/>
                          <a:pt x="67" y="6"/>
                          <a:pt x="67" y="6"/>
                        </a:cubicBezTo>
                        <a:cubicBezTo>
                          <a:pt x="67" y="6"/>
                          <a:pt x="67" y="6"/>
                          <a:pt x="67" y="6"/>
                        </a:cubicBezTo>
                        <a:cubicBezTo>
                          <a:pt x="67" y="20"/>
                          <a:pt x="56" y="31"/>
                          <a:pt x="42" y="31"/>
                        </a:cubicBezTo>
                        <a:cubicBezTo>
                          <a:pt x="29" y="31"/>
                          <a:pt x="18" y="20"/>
                          <a:pt x="18" y="6"/>
                        </a:cubicBezTo>
                        <a:cubicBezTo>
                          <a:pt x="18" y="5"/>
                          <a:pt x="18" y="4"/>
                          <a:pt x="18" y="2"/>
                        </a:cubicBezTo>
                        <a:cubicBezTo>
                          <a:pt x="16" y="2"/>
                          <a:pt x="16" y="2"/>
                          <a:pt x="16" y="2"/>
                        </a:cubicBezTo>
                        <a:cubicBezTo>
                          <a:pt x="13" y="2"/>
                          <a:pt x="10" y="1"/>
                          <a:pt x="8" y="0"/>
                        </a:cubicBezTo>
                      </a:path>
                    </a:pathLst>
                  </a:custGeom>
                  <a:solidFill>
                    <a:srgbClr val="FFF7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0" name="i$1ïďe"/>
                  <p:cNvSpPr/>
                  <p:nvPr/>
                </p:nvSpPr>
                <p:spPr bwMode="auto">
                  <a:xfrm>
                    <a:off x="3891" y="480"/>
                    <a:ext cx="124" cy="32"/>
                  </a:xfrm>
                  <a:custGeom>
                    <a:avLst/>
                    <a:gdLst>
                      <a:gd name="T0" fmla="*/ 53 w 65"/>
                      <a:gd name="T1" fmla="*/ 6 h 17"/>
                      <a:gd name="T2" fmla="*/ 59 w 65"/>
                      <a:gd name="T3" fmla="*/ 17 h 17"/>
                      <a:gd name="T4" fmla="*/ 64 w 65"/>
                      <a:gd name="T5" fmla="*/ 17 h 17"/>
                      <a:gd name="T6" fmla="*/ 65 w 65"/>
                      <a:gd name="T7" fmla="*/ 17 h 17"/>
                      <a:gd name="T8" fmla="*/ 53 w 65"/>
                      <a:gd name="T9" fmla="*/ 6 h 17"/>
                      <a:gd name="T10" fmla="*/ 21 w 65"/>
                      <a:gd name="T11" fmla="*/ 0 h 17"/>
                      <a:gd name="T12" fmla="*/ 0 w 65"/>
                      <a:gd name="T13" fmla="*/ 15 h 17"/>
                      <a:gd name="T14" fmla="*/ 8 w 65"/>
                      <a:gd name="T15" fmla="*/ 17 h 17"/>
                      <a:gd name="T16" fmla="*/ 10 w 65"/>
                      <a:gd name="T17" fmla="*/ 17 h 17"/>
                      <a:gd name="T18" fmla="*/ 21 w 65"/>
                      <a:gd name="T19"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 h="17">
                        <a:moveTo>
                          <a:pt x="53" y="6"/>
                        </a:moveTo>
                        <a:cubicBezTo>
                          <a:pt x="56" y="9"/>
                          <a:pt x="58" y="13"/>
                          <a:pt x="59" y="17"/>
                        </a:cubicBezTo>
                        <a:cubicBezTo>
                          <a:pt x="64" y="17"/>
                          <a:pt x="64" y="17"/>
                          <a:pt x="64" y="17"/>
                        </a:cubicBezTo>
                        <a:cubicBezTo>
                          <a:pt x="64" y="17"/>
                          <a:pt x="65" y="17"/>
                          <a:pt x="65" y="17"/>
                        </a:cubicBezTo>
                        <a:cubicBezTo>
                          <a:pt x="62" y="13"/>
                          <a:pt x="58" y="9"/>
                          <a:pt x="53" y="6"/>
                        </a:cubicBezTo>
                        <a:moveTo>
                          <a:pt x="21" y="0"/>
                        </a:moveTo>
                        <a:cubicBezTo>
                          <a:pt x="13" y="3"/>
                          <a:pt x="5" y="8"/>
                          <a:pt x="0" y="15"/>
                        </a:cubicBezTo>
                        <a:cubicBezTo>
                          <a:pt x="2" y="16"/>
                          <a:pt x="5" y="17"/>
                          <a:pt x="8" y="17"/>
                        </a:cubicBezTo>
                        <a:cubicBezTo>
                          <a:pt x="10" y="17"/>
                          <a:pt x="10" y="17"/>
                          <a:pt x="10" y="17"/>
                        </a:cubicBezTo>
                        <a:cubicBezTo>
                          <a:pt x="11" y="10"/>
                          <a:pt x="15" y="4"/>
                          <a:pt x="21" y="0"/>
                        </a:cubicBezTo>
                      </a:path>
                    </a:pathLst>
                  </a:custGeom>
                  <a:solidFill>
                    <a:srgbClr val="FEEAD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1" name="i$1íḍe"/>
                  <p:cNvSpPr/>
                  <p:nvPr/>
                </p:nvSpPr>
                <p:spPr bwMode="auto">
                  <a:xfrm>
                    <a:off x="3930" y="493"/>
                    <a:ext cx="64" cy="56"/>
                  </a:xfrm>
                  <a:custGeom>
                    <a:avLst/>
                    <a:gdLst>
                      <a:gd name="T0" fmla="*/ 14 w 34"/>
                      <a:gd name="T1" fmla="*/ 24 h 29"/>
                      <a:gd name="T2" fmla="*/ 4 w 34"/>
                      <a:gd name="T3" fmla="*/ 14 h 29"/>
                      <a:gd name="T4" fmla="*/ 14 w 34"/>
                      <a:gd name="T5" fmla="*/ 4 h 29"/>
                      <a:gd name="T6" fmla="*/ 25 w 34"/>
                      <a:gd name="T7" fmla="*/ 14 h 29"/>
                      <a:gd name="T8" fmla="*/ 14 w 34"/>
                      <a:gd name="T9" fmla="*/ 24 h 29"/>
                      <a:gd name="T10" fmla="*/ 14 w 34"/>
                      <a:gd name="T11" fmla="*/ 0 h 29"/>
                      <a:gd name="T12" fmla="*/ 4 w 34"/>
                      <a:gd name="T13" fmla="*/ 4 h 29"/>
                      <a:gd name="T14" fmla="*/ 0 w 34"/>
                      <a:gd name="T15" fmla="*/ 14 h 29"/>
                      <a:gd name="T16" fmla="*/ 4 w 34"/>
                      <a:gd name="T17" fmla="*/ 25 h 29"/>
                      <a:gd name="T18" fmla="*/ 14 w 34"/>
                      <a:gd name="T19" fmla="*/ 29 h 29"/>
                      <a:gd name="T20" fmla="*/ 25 w 34"/>
                      <a:gd name="T21" fmla="*/ 25 h 29"/>
                      <a:gd name="T22" fmla="*/ 29 w 34"/>
                      <a:gd name="T23" fmla="*/ 14 h 29"/>
                      <a:gd name="T24" fmla="*/ 34 w 34"/>
                      <a:gd name="T25" fmla="*/ 14 h 29"/>
                      <a:gd name="T26" fmla="*/ 34 w 34"/>
                      <a:gd name="T27" fmla="*/ 14 h 29"/>
                      <a:gd name="T28" fmla="*/ 29 w 34"/>
                      <a:gd name="T29" fmla="*/ 14 h 29"/>
                      <a:gd name="T30" fmla="*/ 25 w 34"/>
                      <a:gd name="T31" fmla="*/ 4 h 29"/>
                      <a:gd name="T32" fmla="*/ 14 w 34"/>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 h="29">
                        <a:moveTo>
                          <a:pt x="14" y="24"/>
                        </a:moveTo>
                        <a:cubicBezTo>
                          <a:pt x="9" y="24"/>
                          <a:pt x="4" y="20"/>
                          <a:pt x="4" y="14"/>
                        </a:cubicBezTo>
                        <a:cubicBezTo>
                          <a:pt x="4" y="8"/>
                          <a:pt x="9" y="4"/>
                          <a:pt x="14" y="4"/>
                        </a:cubicBezTo>
                        <a:cubicBezTo>
                          <a:pt x="20" y="4"/>
                          <a:pt x="25" y="8"/>
                          <a:pt x="25" y="14"/>
                        </a:cubicBezTo>
                        <a:cubicBezTo>
                          <a:pt x="25" y="20"/>
                          <a:pt x="20" y="24"/>
                          <a:pt x="14" y="24"/>
                        </a:cubicBezTo>
                        <a:moveTo>
                          <a:pt x="14" y="0"/>
                        </a:moveTo>
                        <a:cubicBezTo>
                          <a:pt x="10" y="0"/>
                          <a:pt x="7" y="1"/>
                          <a:pt x="4" y="4"/>
                        </a:cubicBezTo>
                        <a:cubicBezTo>
                          <a:pt x="1" y="7"/>
                          <a:pt x="0" y="10"/>
                          <a:pt x="0" y="14"/>
                        </a:cubicBezTo>
                        <a:cubicBezTo>
                          <a:pt x="0" y="18"/>
                          <a:pt x="1" y="22"/>
                          <a:pt x="4" y="25"/>
                        </a:cubicBezTo>
                        <a:cubicBezTo>
                          <a:pt x="7" y="27"/>
                          <a:pt x="10" y="29"/>
                          <a:pt x="14" y="29"/>
                        </a:cubicBezTo>
                        <a:cubicBezTo>
                          <a:pt x="18" y="29"/>
                          <a:pt x="22" y="27"/>
                          <a:pt x="25" y="25"/>
                        </a:cubicBezTo>
                        <a:cubicBezTo>
                          <a:pt x="27" y="22"/>
                          <a:pt x="29" y="18"/>
                          <a:pt x="29" y="14"/>
                        </a:cubicBezTo>
                        <a:cubicBezTo>
                          <a:pt x="34" y="14"/>
                          <a:pt x="34" y="14"/>
                          <a:pt x="34" y="14"/>
                        </a:cubicBezTo>
                        <a:cubicBezTo>
                          <a:pt x="34" y="14"/>
                          <a:pt x="34" y="14"/>
                          <a:pt x="34" y="14"/>
                        </a:cubicBezTo>
                        <a:cubicBezTo>
                          <a:pt x="29" y="14"/>
                          <a:pt x="29" y="14"/>
                          <a:pt x="29" y="14"/>
                        </a:cubicBezTo>
                        <a:cubicBezTo>
                          <a:pt x="29" y="10"/>
                          <a:pt x="27" y="7"/>
                          <a:pt x="25" y="4"/>
                        </a:cubicBezTo>
                        <a:cubicBezTo>
                          <a:pt x="22" y="1"/>
                          <a:pt x="18" y="0"/>
                          <a:pt x="14"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2" name="ïšḻiḓè"/>
                  <p:cNvSpPr/>
                  <p:nvPr/>
                </p:nvSpPr>
                <p:spPr bwMode="auto">
                  <a:xfrm>
                    <a:off x="3911" y="478"/>
                    <a:ext cx="93" cy="90"/>
                  </a:xfrm>
                  <a:custGeom>
                    <a:avLst/>
                    <a:gdLst>
                      <a:gd name="T0" fmla="*/ 49 w 49"/>
                      <a:gd name="T1" fmla="*/ 22 h 47"/>
                      <a:gd name="T2" fmla="*/ 49 w 49"/>
                      <a:gd name="T3" fmla="*/ 22 h 47"/>
                      <a:gd name="T4" fmla="*/ 49 w 49"/>
                      <a:gd name="T5" fmla="*/ 22 h 47"/>
                      <a:gd name="T6" fmla="*/ 22 w 49"/>
                      <a:gd name="T7" fmla="*/ 0 h 47"/>
                      <a:gd name="T8" fmla="*/ 11 w 49"/>
                      <a:gd name="T9" fmla="*/ 1 h 47"/>
                      <a:gd name="T10" fmla="*/ 0 w 49"/>
                      <a:gd name="T11" fmla="*/ 18 h 47"/>
                      <a:gd name="T12" fmla="*/ 0 w 49"/>
                      <a:gd name="T13" fmla="*/ 22 h 47"/>
                      <a:gd name="T14" fmla="*/ 24 w 49"/>
                      <a:gd name="T15" fmla="*/ 47 h 47"/>
                      <a:gd name="T16" fmla="*/ 49 w 49"/>
                      <a:gd name="T17" fmla="*/ 22 h 47"/>
                      <a:gd name="T18" fmla="*/ 44 w 49"/>
                      <a:gd name="T19" fmla="*/ 22 h 47"/>
                      <a:gd name="T20" fmla="*/ 39 w 49"/>
                      <a:gd name="T21" fmla="*/ 22 h 47"/>
                      <a:gd name="T22" fmla="*/ 35 w 49"/>
                      <a:gd name="T23" fmla="*/ 33 h 47"/>
                      <a:gd name="T24" fmla="*/ 24 w 49"/>
                      <a:gd name="T25" fmla="*/ 37 h 47"/>
                      <a:gd name="T26" fmla="*/ 14 w 49"/>
                      <a:gd name="T27" fmla="*/ 33 h 47"/>
                      <a:gd name="T28" fmla="*/ 10 w 49"/>
                      <a:gd name="T29" fmla="*/ 22 h 47"/>
                      <a:gd name="T30" fmla="*/ 14 w 49"/>
                      <a:gd name="T31" fmla="*/ 12 h 47"/>
                      <a:gd name="T32" fmla="*/ 24 w 49"/>
                      <a:gd name="T33" fmla="*/ 8 h 47"/>
                      <a:gd name="T34" fmla="*/ 35 w 49"/>
                      <a:gd name="T35" fmla="*/ 12 h 47"/>
                      <a:gd name="T36" fmla="*/ 39 w 49"/>
                      <a:gd name="T37" fmla="*/ 22 h 47"/>
                      <a:gd name="T38" fmla="*/ 44 w 49"/>
                      <a:gd name="T39" fmla="*/ 22 h 47"/>
                      <a:gd name="T40" fmla="*/ 49 w 49"/>
                      <a:gd name="T41" fmla="*/ 22 h 47"/>
                      <a:gd name="T42" fmla="*/ 49 w 49"/>
                      <a:gd name="T43" fmla="*/ 22 h 47"/>
                      <a:gd name="T44" fmla="*/ 49 w 49"/>
                      <a:gd name="T45" fmla="*/ 18 h 47"/>
                      <a:gd name="T46" fmla="*/ 43 w 49"/>
                      <a:gd name="T47" fmla="*/ 7 h 47"/>
                      <a:gd name="T48" fmla="*/ 22 w 49"/>
                      <a:gd name="T4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9" h="47">
                        <a:moveTo>
                          <a:pt x="49" y="22"/>
                        </a:moveTo>
                        <a:cubicBezTo>
                          <a:pt x="49" y="22"/>
                          <a:pt x="49" y="22"/>
                          <a:pt x="49" y="22"/>
                        </a:cubicBezTo>
                        <a:cubicBezTo>
                          <a:pt x="49" y="22"/>
                          <a:pt x="49" y="22"/>
                          <a:pt x="49" y="22"/>
                        </a:cubicBezTo>
                        <a:moveTo>
                          <a:pt x="22" y="0"/>
                        </a:moveTo>
                        <a:cubicBezTo>
                          <a:pt x="18" y="0"/>
                          <a:pt x="15" y="1"/>
                          <a:pt x="11" y="1"/>
                        </a:cubicBezTo>
                        <a:cubicBezTo>
                          <a:pt x="5" y="5"/>
                          <a:pt x="1" y="11"/>
                          <a:pt x="0" y="18"/>
                        </a:cubicBezTo>
                        <a:cubicBezTo>
                          <a:pt x="0" y="20"/>
                          <a:pt x="0" y="21"/>
                          <a:pt x="0" y="22"/>
                        </a:cubicBezTo>
                        <a:cubicBezTo>
                          <a:pt x="0" y="36"/>
                          <a:pt x="11" y="47"/>
                          <a:pt x="24" y="47"/>
                        </a:cubicBezTo>
                        <a:cubicBezTo>
                          <a:pt x="38" y="47"/>
                          <a:pt x="49" y="36"/>
                          <a:pt x="49" y="22"/>
                        </a:cubicBezTo>
                        <a:cubicBezTo>
                          <a:pt x="44" y="22"/>
                          <a:pt x="44" y="22"/>
                          <a:pt x="44" y="22"/>
                        </a:cubicBezTo>
                        <a:cubicBezTo>
                          <a:pt x="39" y="22"/>
                          <a:pt x="39" y="22"/>
                          <a:pt x="39" y="22"/>
                        </a:cubicBezTo>
                        <a:cubicBezTo>
                          <a:pt x="39" y="26"/>
                          <a:pt x="37" y="30"/>
                          <a:pt x="35" y="33"/>
                        </a:cubicBezTo>
                        <a:cubicBezTo>
                          <a:pt x="32" y="35"/>
                          <a:pt x="28" y="37"/>
                          <a:pt x="24" y="37"/>
                        </a:cubicBezTo>
                        <a:cubicBezTo>
                          <a:pt x="20" y="37"/>
                          <a:pt x="17" y="35"/>
                          <a:pt x="14" y="33"/>
                        </a:cubicBezTo>
                        <a:cubicBezTo>
                          <a:pt x="11" y="30"/>
                          <a:pt x="10" y="26"/>
                          <a:pt x="10" y="22"/>
                        </a:cubicBezTo>
                        <a:cubicBezTo>
                          <a:pt x="10" y="18"/>
                          <a:pt x="11" y="15"/>
                          <a:pt x="14" y="12"/>
                        </a:cubicBezTo>
                        <a:cubicBezTo>
                          <a:pt x="17" y="9"/>
                          <a:pt x="20" y="8"/>
                          <a:pt x="24" y="8"/>
                        </a:cubicBezTo>
                        <a:cubicBezTo>
                          <a:pt x="28" y="8"/>
                          <a:pt x="32" y="9"/>
                          <a:pt x="35" y="12"/>
                        </a:cubicBezTo>
                        <a:cubicBezTo>
                          <a:pt x="37" y="15"/>
                          <a:pt x="39" y="18"/>
                          <a:pt x="39" y="22"/>
                        </a:cubicBezTo>
                        <a:cubicBezTo>
                          <a:pt x="44" y="22"/>
                          <a:pt x="44" y="22"/>
                          <a:pt x="44" y="22"/>
                        </a:cubicBezTo>
                        <a:cubicBezTo>
                          <a:pt x="49" y="22"/>
                          <a:pt x="49" y="22"/>
                          <a:pt x="49" y="22"/>
                        </a:cubicBezTo>
                        <a:cubicBezTo>
                          <a:pt x="49" y="22"/>
                          <a:pt x="49" y="22"/>
                          <a:pt x="49" y="22"/>
                        </a:cubicBezTo>
                        <a:cubicBezTo>
                          <a:pt x="49" y="21"/>
                          <a:pt x="49" y="20"/>
                          <a:pt x="49" y="18"/>
                        </a:cubicBezTo>
                        <a:cubicBezTo>
                          <a:pt x="48" y="14"/>
                          <a:pt x="46" y="10"/>
                          <a:pt x="43" y="7"/>
                        </a:cubicBezTo>
                        <a:cubicBezTo>
                          <a:pt x="37" y="2"/>
                          <a:pt x="30" y="0"/>
                          <a:pt x="22" y="0"/>
                        </a:cubicBezTo>
                      </a:path>
                    </a:pathLst>
                  </a:cu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3" name="îśḻïḑe"/>
                  <p:cNvSpPr/>
                  <p:nvPr/>
                </p:nvSpPr>
                <p:spPr bwMode="auto">
                  <a:xfrm>
                    <a:off x="3937" y="501"/>
                    <a:ext cx="40" cy="38"/>
                  </a:xfrm>
                  <a:prstGeom prst="ellipse">
                    <a:avLst/>
                  </a:pr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4" name="iṣḻiḑê"/>
                  <p:cNvSpPr/>
                  <p:nvPr/>
                </p:nvSpPr>
                <p:spPr bwMode="auto">
                  <a:xfrm>
                    <a:off x="3604" y="478"/>
                    <a:ext cx="152" cy="151"/>
                  </a:xfrm>
                  <a:prstGeom prst="ellipse">
                    <a:avLst/>
                  </a:prstGeom>
                  <a:noFill/>
                  <a:ln w="23813" cap="rnd">
                    <a:solidFill>
                      <a:srgbClr val="E25959"/>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75" name="îṩlîďe"/>
                  <p:cNvSpPr/>
                  <p:nvPr/>
                </p:nvSpPr>
                <p:spPr bwMode="auto">
                  <a:xfrm>
                    <a:off x="3876" y="478"/>
                    <a:ext cx="151" cy="151"/>
                  </a:xfrm>
                  <a:prstGeom prst="ellipse">
                    <a:avLst/>
                  </a:prstGeom>
                  <a:noFill/>
                  <a:ln w="23813" cap="rnd">
                    <a:solidFill>
                      <a:srgbClr val="E25959"/>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76" name="íṩḷïḍè"/>
                  <p:cNvSpPr/>
                  <p:nvPr/>
                </p:nvSpPr>
                <p:spPr bwMode="auto">
                  <a:xfrm>
                    <a:off x="3756" y="554"/>
                    <a:ext cx="120" cy="0"/>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77" name="îšľîḓé"/>
                  <p:cNvSpPr/>
                  <p:nvPr/>
                </p:nvSpPr>
                <p:spPr bwMode="auto">
                  <a:xfrm>
                    <a:off x="3518" y="505"/>
                    <a:ext cx="86" cy="49"/>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78" name="ïş1íďé"/>
                  <p:cNvSpPr/>
                  <p:nvPr/>
                </p:nvSpPr>
                <p:spPr bwMode="auto">
                  <a:xfrm flipV="1">
                    <a:off x="4027" y="499"/>
                    <a:ext cx="84" cy="59"/>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79" name="i$ḷïďe"/>
                  <p:cNvSpPr/>
                  <p:nvPr/>
                </p:nvSpPr>
                <p:spPr bwMode="auto">
                  <a:xfrm>
                    <a:off x="4021" y="968"/>
                    <a:ext cx="355" cy="588"/>
                  </a:xfrm>
                  <a:custGeom>
                    <a:avLst/>
                    <a:gdLst>
                      <a:gd name="T0" fmla="*/ 0 w 186"/>
                      <a:gd name="T1" fmla="*/ 0 h 309"/>
                      <a:gd name="T2" fmla="*/ 0 w 186"/>
                      <a:gd name="T3" fmla="*/ 0 h 309"/>
                      <a:gd name="T4" fmla="*/ 172 w 186"/>
                      <a:gd name="T5" fmla="*/ 121 h 309"/>
                      <a:gd name="T6" fmla="*/ 186 w 186"/>
                      <a:gd name="T7" fmla="*/ 299 h 309"/>
                      <a:gd name="T8" fmla="*/ 160 w 186"/>
                      <a:gd name="T9" fmla="*/ 309 h 309"/>
                      <a:gd name="T10" fmla="*/ 115 w 186"/>
                      <a:gd name="T11" fmla="*/ 265 h 309"/>
                    </a:gdLst>
                    <a:ahLst/>
                    <a:cxnLst>
                      <a:cxn ang="0">
                        <a:pos x="T0" y="T1"/>
                      </a:cxn>
                      <a:cxn ang="0">
                        <a:pos x="T2" y="T3"/>
                      </a:cxn>
                      <a:cxn ang="0">
                        <a:pos x="T4" y="T5"/>
                      </a:cxn>
                      <a:cxn ang="0">
                        <a:pos x="T6" y="T7"/>
                      </a:cxn>
                      <a:cxn ang="0">
                        <a:pos x="T8" y="T9"/>
                      </a:cxn>
                      <a:cxn ang="0">
                        <a:pos x="T10" y="T11"/>
                      </a:cxn>
                    </a:cxnLst>
                    <a:rect l="0" t="0" r="r" b="b"/>
                    <a:pathLst>
                      <a:path w="186" h="309">
                        <a:moveTo>
                          <a:pt x="0" y="0"/>
                        </a:moveTo>
                        <a:cubicBezTo>
                          <a:pt x="0" y="0"/>
                          <a:pt x="0" y="0"/>
                          <a:pt x="0" y="0"/>
                        </a:cubicBezTo>
                        <a:cubicBezTo>
                          <a:pt x="88" y="0"/>
                          <a:pt x="146" y="37"/>
                          <a:pt x="172" y="121"/>
                        </a:cubicBezTo>
                        <a:cubicBezTo>
                          <a:pt x="186" y="299"/>
                          <a:pt x="186" y="299"/>
                          <a:pt x="186" y="299"/>
                        </a:cubicBezTo>
                        <a:cubicBezTo>
                          <a:pt x="160" y="309"/>
                          <a:pt x="160" y="309"/>
                          <a:pt x="160" y="309"/>
                        </a:cubicBezTo>
                        <a:cubicBezTo>
                          <a:pt x="115" y="265"/>
                          <a:pt x="115" y="265"/>
                          <a:pt x="115" y="265"/>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0" name="i$ļiḑê"/>
                  <p:cNvSpPr/>
                  <p:nvPr/>
                </p:nvSpPr>
                <p:spPr bwMode="auto">
                  <a:xfrm>
                    <a:off x="4021" y="968"/>
                    <a:ext cx="355" cy="588"/>
                  </a:xfrm>
                  <a:custGeom>
                    <a:avLst/>
                    <a:gdLst>
                      <a:gd name="T0" fmla="*/ 0 w 186"/>
                      <a:gd name="T1" fmla="*/ 0 h 309"/>
                      <a:gd name="T2" fmla="*/ 0 w 186"/>
                      <a:gd name="T3" fmla="*/ 0 h 309"/>
                      <a:gd name="T4" fmla="*/ 172 w 186"/>
                      <a:gd name="T5" fmla="*/ 121 h 309"/>
                      <a:gd name="T6" fmla="*/ 186 w 186"/>
                      <a:gd name="T7" fmla="*/ 299 h 309"/>
                      <a:gd name="T8" fmla="*/ 160 w 186"/>
                      <a:gd name="T9" fmla="*/ 309 h 309"/>
                      <a:gd name="T10" fmla="*/ 115 w 186"/>
                      <a:gd name="T11" fmla="*/ 265 h 309"/>
                    </a:gdLst>
                    <a:ahLst/>
                    <a:cxnLst>
                      <a:cxn ang="0">
                        <a:pos x="T0" y="T1"/>
                      </a:cxn>
                      <a:cxn ang="0">
                        <a:pos x="T2" y="T3"/>
                      </a:cxn>
                      <a:cxn ang="0">
                        <a:pos x="T4" y="T5"/>
                      </a:cxn>
                      <a:cxn ang="0">
                        <a:pos x="T6" y="T7"/>
                      </a:cxn>
                      <a:cxn ang="0">
                        <a:pos x="T8" y="T9"/>
                      </a:cxn>
                      <a:cxn ang="0">
                        <a:pos x="T10" y="T11"/>
                      </a:cxn>
                    </a:cxnLst>
                    <a:rect l="0" t="0" r="r" b="b"/>
                    <a:pathLst>
                      <a:path w="186" h="309">
                        <a:moveTo>
                          <a:pt x="0" y="0"/>
                        </a:moveTo>
                        <a:cubicBezTo>
                          <a:pt x="0" y="0"/>
                          <a:pt x="0" y="0"/>
                          <a:pt x="0" y="0"/>
                        </a:cubicBezTo>
                        <a:cubicBezTo>
                          <a:pt x="88" y="0"/>
                          <a:pt x="146" y="37"/>
                          <a:pt x="172" y="121"/>
                        </a:cubicBezTo>
                        <a:cubicBezTo>
                          <a:pt x="186" y="299"/>
                          <a:pt x="186" y="299"/>
                          <a:pt x="186" y="299"/>
                        </a:cubicBezTo>
                        <a:cubicBezTo>
                          <a:pt x="160" y="309"/>
                          <a:pt x="160" y="309"/>
                          <a:pt x="160" y="309"/>
                        </a:cubicBezTo>
                        <a:cubicBezTo>
                          <a:pt x="115" y="265"/>
                          <a:pt x="115" y="265"/>
                          <a:pt x="115" y="26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1" name="î$ḻïďè"/>
                  <p:cNvSpPr/>
                  <p:nvPr/>
                </p:nvSpPr>
                <p:spPr bwMode="auto">
                  <a:xfrm>
                    <a:off x="3182" y="968"/>
                    <a:ext cx="431" cy="569"/>
                  </a:xfrm>
                  <a:custGeom>
                    <a:avLst/>
                    <a:gdLst>
                      <a:gd name="T0" fmla="*/ 226 w 226"/>
                      <a:gd name="T1" fmla="*/ 0 h 299"/>
                      <a:gd name="T2" fmla="*/ 226 w 226"/>
                      <a:gd name="T3" fmla="*/ 0 h 299"/>
                      <a:gd name="T4" fmla="*/ 33 w 226"/>
                      <a:gd name="T5" fmla="*/ 142 h 299"/>
                      <a:gd name="T6" fmla="*/ 0 w 226"/>
                      <a:gd name="T7" fmla="*/ 299 h 299"/>
                      <a:gd name="T8" fmla="*/ 93 w 226"/>
                      <a:gd name="T9" fmla="*/ 299 h 299"/>
                      <a:gd name="T10" fmla="*/ 108 w 226"/>
                      <a:gd name="T11" fmla="*/ 271 h 299"/>
                    </a:gdLst>
                    <a:ahLst/>
                    <a:cxnLst>
                      <a:cxn ang="0">
                        <a:pos x="T0" y="T1"/>
                      </a:cxn>
                      <a:cxn ang="0">
                        <a:pos x="T2" y="T3"/>
                      </a:cxn>
                      <a:cxn ang="0">
                        <a:pos x="T4" y="T5"/>
                      </a:cxn>
                      <a:cxn ang="0">
                        <a:pos x="T6" y="T7"/>
                      </a:cxn>
                      <a:cxn ang="0">
                        <a:pos x="T8" y="T9"/>
                      </a:cxn>
                      <a:cxn ang="0">
                        <a:pos x="T10" y="T11"/>
                      </a:cxn>
                    </a:cxnLst>
                    <a:rect l="0" t="0" r="r" b="b"/>
                    <a:pathLst>
                      <a:path w="226" h="299">
                        <a:moveTo>
                          <a:pt x="226" y="0"/>
                        </a:moveTo>
                        <a:cubicBezTo>
                          <a:pt x="226" y="0"/>
                          <a:pt x="226" y="0"/>
                          <a:pt x="226" y="0"/>
                        </a:cubicBezTo>
                        <a:cubicBezTo>
                          <a:pt x="137" y="0"/>
                          <a:pt x="59" y="57"/>
                          <a:pt x="33" y="142"/>
                        </a:cubicBezTo>
                        <a:cubicBezTo>
                          <a:pt x="0" y="299"/>
                          <a:pt x="0" y="299"/>
                          <a:pt x="0" y="299"/>
                        </a:cubicBezTo>
                        <a:cubicBezTo>
                          <a:pt x="93" y="299"/>
                          <a:pt x="93" y="299"/>
                          <a:pt x="93" y="299"/>
                        </a:cubicBezTo>
                        <a:cubicBezTo>
                          <a:pt x="108" y="271"/>
                          <a:pt x="108" y="271"/>
                          <a:pt x="108" y="271"/>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2" name="ïšḻîdé"/>
                  <p:cNvSpPr/>
                  <p:nvPr/>
                </p:nvSpPr>
                <p:spPr bwMode="auto">
                  <a:xfrm>
                    <a:off x="3182" y="968"/>
                    <a:ext cx="431" cy="569"/>
                  </a:xfrm>
                  <a:custGeom>
                    <a:avLst/>
                    <a:gdLst>
                      <a:gd name="T0" fmla="*/ 226 w 226"/>
                      <a:gd name="T1" fmla="*/ 0 h 299"/>
                      <a:gd name="T2" fmla="*/ 226 w 226"/>
                      <a:gd name="T3" fmla="*/ 0 h 299"/>
                      <a:gd name="T4" fmla="*/ 33 w 226"/>
                      <a:gd name="T5" fmla="*/ 142 h 299"/>
                      <a:gd name="T6" fmla="*/ 0 w 226"/>
                      <a:gd name="T7" fmla="*/ 299 h 299"/>
                      <a:gd name="T8" fmla="*/ 93 w 226"/>
                      <a:gd name="T9" fmla="*/ 299 h 299"/>
                      <a:gd name="T10" fmla="*/ 108 w 226"/>
                      <a:gd name="T11" fmla="*/ 271 h 299"/>
                    </a:gdLst>
                    <a:ahLst/>
                    <a:cxnLst>
                      <a:cxn ang="0">
                        <a:pos x="T0" y="T1"/>
                      </a:cxn>
                      <a:cxn ang="0">
                        <a:pos x="T2" y="T3"/>
                      </a:cxn>
                      <a:cxn ang="0">
                        <a:pos x="T4" y="T5"/>
                      </a:cxn>
                      <a:cxn ang="0">
                        <a:pos x="T6" y="T7"/>
                      </a:cxn>
                      <a:cxn ang="0">
                        <a:pos x="T8" y="T9"/>
                      </a:cxn>
                      <a:cxn ang="0">
                        <a:pos x="T10" y="T11"/>
                      </a:cxn>
                    </a:cxnLst>
                    <a:rect l="0" t="0" r="r" b="b"/>
                    <a:pathLst>
                      <a:path w="226" h="299">
                        <a:moveTo>
                          <a:pt x="226" y="0"/>
                        </a:moveTo>
                        <a:cubicBezTo>
                          <a:pt x="226" y="0"/>
                          <a:pt x="226" y="0"/>
                          <a:pt x="226" y="0"/>
                        </a:cubicBezTo>
                        <a:cubicBezTo>
                          <a:pt x="137" y="0"/>
                          <a:pt x="59" y="57"/>
                          <a:pt x="33" y="142"/>
                        </a:cubicBezTo>
                        <a:cubicBezTo>
                          <a:pt x="0" y="299"/>
                          <a:pt x="0" y="299"/>
                          <a:pt x="0" y="299"/>
                        </a:cubicBezTo>
                        <a:cubicBezTo>
                          <a:pt x="93" y="299"/>
                          <a:pt x="93" y="299"/>
                          <a:pt x="93" y="299"/>
                        </a:cubicBezTo>
                        <a:cubicBezTo>
                          <a:pt x="108" y="271"/>
                          <a:pt x="108" y="271"/>
                          <a:pt x="108" y="271"/>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3" name="ïśḻíḋé"/>
                  <p:cNvSpPr/>
                  <p:nvPr/>
                </p:nvSpPr>
                <p:spPr bwMode="auto">
                  <a:xfrm>
                    <a:off x="3821" y="969"/>
                    <a:ext cx="263" cy="545"/>
                  </a:xfrm>
                  <a:custGeom>
                    <a:avLst/>
                    <a:gdLst>
                      <a:gd name="T0" fmla="*/ 102 w 138"/>
                      <a:gd name="T1" fmla="*/ 0 h 286"/>
                      <a:gd name="T2" fmla="*/ 134 w 138"/>
                      <a:gd name="T3" fmla="*/ 0 h 286"/>
                      <a:gd name="T4" fmla="*/ 138 w 138"/>
                      <a:gd name="T5" fmla="*/ 4 h 286"/>
                      <a:gd name="T6" fmla="*/ 132 w 138"/>
                      <a:gd name="T7" fmla="*/ 97 h 286"/>
                      <a:gd name="T8" fmla="*/ 96 w 138"/>
                      <a:gd name="T9" fmla="*/ 117 h 286"/>
                      <a:gd name="T10" fmla="*/ 103 w 138"/>
                      <a:gd name="T11" fmla="*/ 180 h 286"/>
                      <a:gd name="T12" fmla="*/ 2 w 138"/>
                      <a:gd name="T13" fmla="*/ 285 h 286"/>
                      <a:gd name="T14" fmla="*/ 1 w 138"/>
                      <a:gd name="T15" fmla="*/ 285 h 286"/>
                      <a:gd name="T16" fmla="*/ 102 w 138"/>
                      <a:gd name="T17"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286">
                        <a:moveTo>
                          <a:pt x="102" y="0"/>
                        </a:moveTo>
                        <a:cubicBezTo>
                          <a:pt x="134" y="0"/>
                          <a:pt x="134" y="0"/>
                          <a:pt x="134" y="0"/>
                        </a:cubicBezTo>
                        <a:cubicBezTo>
                          <a:pt x="136" y="0"/>
                          <a:pt x="138" y="2"/>
                          <a:pt x="138" y="4"/>
                        </a:cubicBezTo>
                        <a:cubicBezTo>
                          <a:pt x="132" y="97"/>
                          <a:pt x="132" y="97"/>
                          <a:pt x="132" y="97"/>
                        </a:cubicBezTo>
                        <a:cubicBezTo>
                          <a:pt x="96" y="117"/>
                          <a:pt x="96" y="117"/>
                          <a:pt x="96" y="117"/>
                        </a:cubicBezTo>
                        <a:cubicBezTo>
                          <a:pt x="103" y="180"/>
                          <a:pt x="103" y="180"/>
                          <a:pt x="103" y="180"/>
                        </a:cubicBezTo>
                        <a:cubicBezTo>
                          <a:pt x="2" y="285"/>
                          <a:pt x="2" y="285"/>
                          <a:pt x="2" y="285"/>
                        </a:cubicBezTo>
                        <a:cubicBezTo>
                          <a:pt x="1" y="286"/>
                          <a:pt x="0" y="285"/>
                          <a:pt x="1" y="285"/>
                        </a:cubicBezTo>
                        <a:lnTo>
                          <a:pt x="102"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4" name="îṡļïḑê"/>
                  <p:cNvSpPr/>
                  <p:nvPr/>
                </p:nvSpPr>
                <p:spPr bwMode="auto">
                  <a:xfrm>
                    <a:off x="3821" y="969"/>
                    <a:ext cx="263" cy="545"/>
                  </a:xfrm>
                  <a:custGeom>
                    <a:avLst/>
                    <a:gdLst>
                      <a:gd name="T0" fmla="*/ 102 w 138"/>
                      <a:gd name="T1" fmla="*/ 0 h 286"/>
                      <a:gd name="T2" fmla="*/ 134 w 138"/>
                      <a:gd name="T3" fmla="*/ 0 h 286"/>
                      <a:gd name="T4" fmla="*/ 138 w 138"/>
                      <a:gd name="T5" fmla="*/ 4 h 286"/>
                      <a:gd name="T6" fmla="*/ 132 w 138"/>
                      <a:gd name="T7" fmla="*/ 97 h 286"/>
                      <a:gd name="T8" fmla="*/ 96 w 138"/>
                      <a:gd name="T9" fmla="*/ 117 h 286"/>
                      <a:gd name="T10" fmla="*/ 103 w 138"/>
                      <a:gd name="T11" fmla="*/ 180 h 286"/>
                      <a:gd name="T12" fmla="*/ 2 w 138"/>
                      <a:gd name="T13" fmla="*/ 285 h 286"/>
                      <a:gd name="T14" fmla="*/ 1 w 138"/>
                      <a:gd name="T15" fmla="*/ 285 h 286"/>
                      <a:gd name="T16" fmla="*/ 102 w 138"/>
                      <a:gd name="T17"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286">
                        <a:moveTo>
                          <a:pt x="102" y="0"/>
                        </a:moveTo>
                        <a:cubicBezTo>
                          <a:pt x="134" y="0"/>
                          <a:pt x="134" y="0"/>
                          <a:pt x="134" y="0"/>
                        </a:cubicBezTo>
                        <a:cubicBezTo>
                          <a:pt x="136" y="0"/>
                          <a:pt x="138" y="2"/>
                          <a:pt x="138" y="4"/>
                        </a:cubicBezTo>
                        <a:cubicBezTo>
                          <a:pt x="132" y="97"/>
                          <a:pt x="132" y="97"/>
                          <a:pt x="132" y="97"/>
                        </a:cubicBezTo>
                        <a:cubicBezTo>
                          <a:pt x="96" y="117"/>
                          <a:pt x="96" y="117"/>
                          <a:pt x="96" y="117"/>
                        </a:cubicBezTo>
                        <a:cubicBezTo>
                          <a:pt x="103" y="180"/>
                          <a:pt x="103" y="180"/>
                          <a:pt x="103" y="180"/>
                        </a:cubicBezTo>
                        <a:cubicBezTo>
                          <a:pt x="2" y="285"/>
                          <a:pt x="2" y="285"/>
                          <a:pt x="2" y="285"/>
                        </a:cubicBezTo>
                        <a:cubicBezTo>
                          <a:pt x="1" y="286"/>
                          <a:pt x="0" y="285"/>
                          <a:pt x="1" y="285"/>
                        </a:cubicBezTo>
                        <a:lnTo>
                          <a:pt x="102"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5" name="íṩļíḑe"/>
                  <p:cNvSpPr/>
                  <p:nvPr/>
                </p:nvSpPr>
                <p:spPr bwMode="auto">
                  <a:xfrm>
                    <a:off x="3548" y="968"/>
                    <a:ext cx="269" cy="542"/>
                  </a:xfrm>
                  <a:custGeom>
                    <a:avLst/>
                    <a:gdLst>
                      <a:gd name="T0" fmla="*/ 37 w 141"/>
                      <a:gd name="T1" fmla="*/ 0 h 285"/>
                      <a:gd name="T2" fmla="*/ 12 w 141"/>
                      <a:gd name="T3" fmla="*/ 0 h 285"/>
                      <a:gd name="T4" fmla="*/ 1 w 141"/>
                      <a:gd name="T5" fmla="*/ 12 h 285"/>
                      <a:gd name="T6" fmla="*/ 6 w 141"/>
                      <a:gd name="T7" fmla="*/ 98 h 285"/>
                      <a:gd name="T8" fmla="*/ 42 w 141"/>
                      <a:gd name="T9" fmla="*/ 118 h 285"/>
                      <a:gd name="T10" fmla="*/ 35 w 141"/>
                      <a:gd name="T11" fmla="*/ 181 h 285"/>
                      <a:gd name="T12" fmla="*/ 138 w 141"/>
                      <a:gd name="T13" fmla="*/ 284 h 285"/>
                      <a:gd name="T14" fmla="*/ 140 w 141"/>
                      <a:gd name="T15" fmla="*/ 282 h 285"/>
                      <a:gd name="T16" fmla="*/ 37 w 141"/>
                      <a:gd name="T17"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285">
                        <a:moveTo>
                          <a:pt x="37" y="0"/>
                        </a:moveTo>
                        <a:cubicBezTo>
                          <a:pt x="12" y="0"/>
                          <a:pt x="12" y="0"/>
                          <a:pt x="12" y="0"/>
                        </a:cubicBezTo>
                        <a:cubicBezTo>
                          <a:pt x="5" y="0"/>
                          <a:pt x="0" y="6"/>
                          <a:pt x="1" y="12"/>
                        </a:cubicBezTo>
                        <a:cubicBezTo>
                          <a:pt x="6" y="98"/>
                          <a:pt x="6" y="98"/>
                          <a:pt x="6" y="98"/>
                        </a:cubicBezTo>
                        <a:cubicBezTo>
                          <a:pt x="42" y="118"/>
                          <a:pt x="42" y="118"/>
                          <a:pt x="42" y="118"/>
                        </a:cubicBezTo>
                        <a:cubicBezTo>
                          <a:pt x="35" y="181"/>
                          <a:pt x="35" y="181"/>
                          <a:pt x="35" y="181"/>
                        </a:cubicBezTo>
                        <a:cubicBezTo>
                          <a:pt x="138" y="284"/>
                          <a:pt x="138" y="284"/>
                          <a:pt x="138" y="284"/>
                        </a:cubicBezTo>
                        <a:cubicBezTo>
                          <a:pt x="139" y="285"/>
                          <a:pt x="141" y="284"/>
                          <a:pt x="140" y="282"/>
                        </a:cubicBezTo>
                        <a:lnTo>
                          <a:pt x="37"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6" name="îṩľîdè"/>
                  <p:cNvSpPr/>
                  <p:nvPr/>
                </p:nvSpPr>
                <p:spPr bwMode="auto">
                  <a:xfrm>
                    <a:off x="3548" y="968"/>
                    <a:ext cx="269" cy="542"/>
                  </a:xfrm>
                  <a:custGeom>
                    <a:avLst/>
                    <a:gdLst>
                      <a:gd name="T0" fmla="*/ 37 w 141"/>
                      <a:gd name="T1" fmla="*/ 0 h 285"/>
                      <a:gd name="T2" fmla="*/ 12 w 141"/>
                      <a:gd name="T3" fmla="*/ 0 h 285"/>
                      <a:gd name="T4" fmla="*/ 1 w 141"/>
                      <a:gd name="T5" fmla="*/ 12 h 285"/>
                      <a:gd name="T6" fmla="*/ 6 w 141"/>
                      <a:gd name="T7" fmla="*/ 98 h 285"/>
                      <a:gd name="T8" fmla="*/ 42 w 141"/>
                      <a:gd name="T9" fmla="*/ 118 h 285"/>
                      <a:gd name="T10" fmla="*/ 35 w 141"/>
                      <a:gd name="T11" fmla="*/ 181 h 285"/>
                      <a:gd name="T12" fmla="*/ 138 w 141"/>
                      <a:gd name="T13" fmla="*/ 284 h 285"/>
                      <a:gd name="T14" fmla="*/ 140 w 141"/>
                      <a:gd name="T15" fmla="*/ 282 h 285"/>
                      <a:gd name="T16" fmla="*/ 37 w 141"/>
                      <a:gd name="T17"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285">
                        <a:moveTo>
                          <a:pt x="37" y="0"/>
                        </a:moveTo>
                        <a:cubicBezTo>
                          <a:pt x="12" y="0"/>
                          <a:pt x="12" y="0"/>
                          <a:pt x="12" y="0"/>
                        </a:cubicBezTo>
                        <a:cubicBezTo>
                          <a:pt x="5" y="0"/>
                          <a:pt x="0" y="6"/>
                          <a:pt x="1" y="12"/>
                        </a:cubicBezTo>
                        <a:cubicBezTo>
                          <a:pt x="6" y="98"/>
                          <a:pt x="6" y="98"/>
                          <a:pt x="6" y="98"/>
                        </a:cubicBezTo>
                        <a:cubicBezTo>
                          <a:pt x="42" y="118"/>
                          <a:pt x="42" y="118"/>
                          <a:pt x="42" y="118"/>
                        </a:cubicBezTo>
                        <a:cubicBezTo>
                          <a:pt x="35" y="181"/>
                          <a:pt x="35" y="181"/>
                          <a:pt x="35" y="181"/>
                        </a:cubicBezTo>
                        <a:cubicBezTo>
                          <a:pt x="138" y="284"/>
                          <a:pt x="138" y="284"/>
                          <a:pt x="138" y="284"/>
                        </a:cubicBezTo>
                        <a:cubicBezTo>
                          <a:pt x="139" y="285"/>
                          <a:pt x="141" y="284"/>
                          <a:pt x="140" y="282"/>
                        </a:cubicBezTo>
                        <a:lnTo>
                          <a:pt x="37"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7" name="îS1ïḑe"/>
                  <p:cNvSpPr/>
                  <p:nvPr/>
                </p:nvSpPr>
                <p:spPr bwMode="auto">
                  <a:xfrm>
                    <a:off x="3825" y="1512"/>
                    <a:ext cx="0" cy="795"/>
                  </a:xfrm>
                  <a:custGeom>
                    <a:avLst/>
                    <a:gdLst>
                      <a:gd name="T0" fmla="*/ 0 h 795"/>
                      <a:gd name="T1" fmla="*/ 795 h 795"/>
                      <a:gd name="T2" fmla="*/ 0 h 795"/>
                    </a:gdLst>
                    <a:ahLst/>
                    <a:cxnLst>
                      <a:cxn ang="0">
                        <a:pos x="0" y="T0"/>
                      </a:cxn>
                      <a:cxn ang="0">
                        <a:pos x="0" y="T1"/>
                      </a:cxn>
                      <a:cxn ang="0">
                        <a:pos x="0" y="T2"/>
                      </a:cxn>
                    </a:cxnLst>
                    <a:rect l="0" t="0" r="r" b="b"/>
                    <a:pathLst>
                      <a:path h="795">
                        <a:moveTo>
                          <a:pt x="0" y="0"/>
                        </a:moveTo>
                        <a:lnTo>
                          <a:pt x="0" y="795"/>
                        </a:lnTo>
                        <a:lnTo>
                          <a:pt x="0" y="0"/>
                        </a:ln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8" name="îṣ1idé"/>
                  <p:cNvSpPr/>
                  <p:nvPr/>
                </p:nvSpPr>
                <p:spPr bwMode="auto">
                  <a:xfrm>
                    <a:off x="3825" y="1512"/>
                    <a:ext cx="0" cy="79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9" name="íŝḻiḑe"/>
                  <p:cNvSpPr/>
                  <p:nvPr/>
                </p:nvSpPr>
                <p:spPr bwMode="auto">
                  <a:xfrm>
                    <a:off x="3825" y="1512"/>
                    <a:ext cx="0" cy="795"/>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90" name="íşļiḍè"/>
                  <p:cNvSpPr/>
                  <p:nvPr/>
                </p:nvSpPr>
                <p:spPr bwMode="auto">
                  <a:xfrm>
                    <a:off x="2850" y="1855"/>
                    <a:ext cx="1949" cy="187"/>
                  </a:xfrm>
                  <a:custGeom>
                    <a:avLst/>
                    <a:gdLst>
                      <a:gd name="T0" fmla="*/ 982 w 1022"/>
                      <a:gd name="T1" fmla="*/ 98 h 98"/>
                      <a:gd name="T2" fmla="*/ 40 w 1022"/>
                      <a:gd name="T3" fmla="*/ 98 h 98"/>
                      <a:gd name="T4" fmla="*/ 0 w 1022"/>
                      <a:gd name="T5" fmla="*/ 59 h 98"/>
                      <a:gd name="T6" fmla="*/ 0 w 1022"/>
                      <a:gd name="T7" fmla="*/ 40 h 98"/>
                      <a:gd name="T8" fmla="*/ 40 w 1022"/>
                      <a:gd name="T9" fmla="*/ 0 h 98"/>
                      <a:gd name="T10" fmla="*/ 982 w 1022"/>
                      <a:gd name="T11" fmla="*/ 0 h 98"/>
                      <a:gd name="T12" fmla="*/ 1022 w 1022"/>
                      <a:gd name="T13" fmla="*/ 40 h 98"/>
                      <a:gd name="T14" fmla="*/ 1022 w 1022"/>
                      <a:gd name="T15" fmla="*/ 59 h 98"/>
                      <a:gd name="T16" fmla="*/ 982 w 1022"/>
                      <a:gd name="T17"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2" h="98">
                        <a:moveTo>
                          <a:pt x="982" y="98"/>
                        </a:moveTo>
                        <a:cubicBezTo>
                          <a:pt x="40" y="98"/>
                          <a:pt x="40" y="98"/>
                          <a:pt x="40" y="98"/>
                        </a:cubicBezTo>
                        <a:cubicBezTo>
                          <a:pt x="18" y="98"/>
                          <a:pt x="0" y="80"/>
                          <a:pt x="0" y="59"/>
                        </a:cubicBezTo>
                        <a:cubicBezTo>
                          <a:pt x="0" y="40"/>
                          <a:pt x="0" y="40"/>
                          <a:pt x="0" y="40"/>
                        </a:cubicBezTo>
                        <a:cubicBezTo>
                          <a:pt x="0" y="18"/>
                          <a:pt x="18" y="0"/>
                          <a:pt x="40" y="0"/>
                        </a:cubicBezTo>
                        <a:cubicBezTo>
                          <a:pt x="982" y="0"/>
                          <a:pt x="982" y="0"/>
                          <a:pt x="982" y="0"/>
                        </a:cubicBezTo>
                        <a:cubicBezTo>
                          <a:pt x="1004" y="0"/>
                          <a:pt x="1022" y="18"/>
                          <a:pt x="1022" y="40"/>
                        </a:cubicBezTo>
                        <a:cubicBezTo>
                          <a:pt x="1022" y="59"/>
                          <a:pt x="1022" y="59"/>
                          <a:pt x="1022" y="59"/>
                        </a:cubicBezTo>
                        <a:cubicBezTo>
                          <a:pt x="1022" y="80"/>
                          <a:pt x="1004" y="98"/>
                          <a:pt x="982" y="98"/>
                        </a:cubicBez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1" name="ïślïḓé"/>
                  <p:cNvSpPr/>
                  <p:nvPr/>
                </p:nvSpPr>
                <p:spPr bwMode="auto">
                  <a:xfrm>
                    <a:off x="2850" y="1855"/>
                    <a:ext cx="1949" cy="187"/>
                  </a:xfrm>
                  <a:custGeom>
                    <a:avLst/>
                    <a:gdLst>
                      <a:gd name="T0" fmla="*/ 982 w 1022"/>
                      <a:gd name="T1" fmla="*/ 98 h 98"/>
                      <a:gd name="T2" fmla="*/ 40 w 1022"/>
                      <a:gd name="T3" fmla="*/ 98 h 98"/>
                      <a:gd name="T4" fmla="*/ 0 w 1022"/>
                      <a:gd name="T5" fmla="*/ 59 h 98"/>
                      <a:gd name="T6" fmla="*/ 0 w 1022"/>
                      <a:gd name="T7" fmla="*/ 40 h 98"/>
                      <a:gd name="T8" fmla="*/ 40 w 1022"/>
                      <a:gd name="T9" fmla="*/ 0 h 98"/>
                      <a:gd name="T10" fmla="*/ 982 w 1022"/>
                      <a:gd name="T11" fmla="*/ 0 h 98"/>
                      <a:gd name="T12" fmla="*/ 1022 w 1022"/>
                      <a:gd name="T13" fmla="*/ 40 h 98"/>
                      <a:gd name="T14" fmla="*/ 1022 w 1022"/>
                      <a:gd name="T15" fmla="*/ 59 h 98"/>
                      <a:gd name="T16" fmla="*/ 982 w 1022"/>
                      <a:gd name="T17"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2" h="98">
                        <a:moveTo>
                          <a:pt x="982" y="98"/>
                        </a:moveTo>
                        <a:cubicBezTo>
                          <a:pt x="40" y="98"/>
                          <a:pt x="40" y="98"/>
                          <a:pt x="40" y="98"/>
                        </a:cubicBezTo>
                        <a:cubicBezTo>
                          <a:pt x="18" y="98"/>
                          <a:pt x="0" y="80"/>
                          <a:pt x="0" y="59"/>
                        </a:cubicBezTo>
                        <a:cubicBezTo>
                          <a:pt x="0" y="40"/>
                          <a:pt x="0" y="40"/>
                          <a:pt x="0" y="40"/>
                        </a:cubicBezTo>
                        <a:cubicBezTo>
                          <a:pt x="0" y="18"/>
                          <a:pt x="18" y="0"/>
                          <a:pt x="40" y="0"/>
                        </a:cubicBezTo>
                        <a:cubicBezTo>
                          <a:pt x="982" y="0"/>
                          <a:pt x="982" y="0"/>
                          <a:pt x="982" y="0"/>
                        </a:cubicBezTo>
                        <a:cubicBezTo>
                          <a:pt x="1004" y="0"/>
                          <a:pt x="1022" y="18"/>
                          <a:pt x="1022" y="40"/>
                        </a:cubicBezTo>
                        <a:cubicBezTo>
                          <a:pt x="1022" y="59"/>
                          <a:pt x="1022" y="59"/>
                          <a:pt x="1022" y="59"/>
                        </a:cubicBezTo>
                        <a:cubicBezTo>
                          <a:pt x="1022" y="80"/>
                          <a:pt x="1004" y="98"/>
                          <a:pt x="982" y="98"/>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92" name="i$lîḓe"/>
                  <p:cNvSpPr/>
                  <p:nvPr/>
                </p:nvSpPr>
                <p:spPr bwMode="auto">
                  <a:xfrm>
                    <a:off x="3113" y="2042"/>
                    <a:ext cx="1432" cy="2268"/>
                  </a:xfrm>
                  <a:prstGeom prst="rect">
                    <a:avLst/>
                  </a:prstGeom>
                  <a:solidFill>
                    <a:srgbClr val="C0DFE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93" name="îšḷîḋe"/>
                  <p:cNvSpPr/>
                  <p:nvPr/>
                </p:nvSpPr>
                <p:spPr bwMode="auto">
                  <a:xfrm>
                    <a:off x="3113" y="2042"/>
                    <a:ext cx="1432" cy="2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94" name="î$ľïḋê"/>
                  <p:cNvSpPr/>
                  <p:nvPr/>
                </p:nvSpPr>
                <p:spPr bwMode="auto">
                  <a:xfrm>
                    <a:off x="3104" y="2032"/>
                    <a:ext cx="1451" cy="2288"/>
                  </a:xfrm>
                  <a:custGeom>
                    <a:avLst/>
                    <a:gdLst>
                      <a:gd name="T0" fmla="*/ 1441 w 1451"/>
                      <a:gd name="T1" fmla="*/ 2278 h 2288"/>
                      <a:gd name="T2" fmla="*/ 1441 w 1451"/>
                      <a:gd name="T3" fmla="*/ 2269 h 2288"/>
                      <a:gd name="T4" fmla="*/ 19 w 1451"/>
                      <a:gd name="T5" fmla="*/ 2269 h 2288"/>
                      <a:gd name="T6" fmla="*/ 19 w 1451"/>
                      <a:gd name="T7" fmla="*/ 19 h 2288"/>
                      <a:gd name="T8" fmla="*/ 1432 w 1451"/>
                      <a:gd name="T9" fmla="*/ 19 h 2288"/>
                      <a:gd name="T10" fmla="*/ 1432 w 1451"/>
                      <a:gd name="T11" fmla="*/ 2278 h 2288"/>
                      <a:gd name="T12" fmla="*/ 1441 w 1451"/>
                      <a:gd name="T13" fmla="*/ 2278 h 2288"/>
                      <a:gd name="T14" fmla="*/ 1441 w 1451"/>
                      <a:gd name="T15" fmla="*/ 2269 h 2288"/>
                      <a:gd name="T16" fmla="*/ 1441 w 1451"/>
                      <a:gd name="T17" fmla="*/ 2278 h 2288"/>
                      <a:gd name="T18" fmla="*/ 1451 w 1451"/>
                      <a:gd name="T19" fmla="*/ 2278 h 2288"/>
                      <a:gd name="T20" fmla="*/ 1451 w 1451"/>
                      <a:gd name="T21" fmla="*/ 0 h 2288"/>
                      <a:gd name="T22" fmla="*/ 0 w 1451"/>
                      <a:gd name="T23" fmla="*/ 0 h 2288"/>
                      <a:gd name="T24" fmla="*/ 0 w 1451"/>
                      <a:gd name="T25" fmla="*/ 2288 h 2288"/>
                      <a:gd name="T26" fmla="*/ 1451 w 1451"/>
                      <a:gd name="T27" fmla="*/ 2288 h 2288"/>
                      <a:gd name="T28" fmla="*/ 1451 w 1451"/>
                      <a:gd name="T29" fmla="*/ 2278 h 2288"/>
                      <a:gd name="T30" fmla="*/ 1441 w 1451"/>
                      <a:gd name="T31" fmla="*/ 2278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51" h="2288">
                        <a:moveTo>
                          <a:pt x="1441" y="2278"/>
                        </a:moveTo>
                        <a:lnTo>
                          <a:pt x="1441" y="2269"/>
                        </a:lnTo>
                        <a:lnTo>
                          <a:pt x="19" y="2269"/>
                        </a:lnTo>
                        <a:lnTo>
                          <a:pt x="19" y="19"/>
                        </a:lnTo>
                        <a:lnTo>
                          <a:pt x="1432" y="19"/>
                        </a:lnTo>
                        <a:lnTo>
                          <a:pt x="1432" y="2278"/>
                        </a:lnTo>
                        <a:lnTo>
                          <a:pt x="1441" y="2278"/>
                        </a:lnTo>
                        <a:lnTo>
                          <a:pt x="1441" y="2269"/>
                        </a:lnTo>
                        <a:lnTo>
                          <a:pt x="1441" y="2278"/>
                        </a:lnTo>
                        <a:lnTo>
                          <a:pt x="1451" y="2278"/>
                        </a:lnTo>
                        <a:lnTo>
                          <a:pt x="1451" y="0"/>
                        </a:lnTo>
                        <a:lnTo>
                          <a:pt x="0" y="0"/>
                        </a:lnTo>
                        <a:lnTo>
                          <a:pt x="0" y="2288"/>
                        </a:lnTo>
                        <a:lnTo>
                          <a:pt x="1451" y="2288"/>
                        </a:lnTo>
                        <a:lnTo>
                          <a:pt x="1451" y="2278"/>
                        </a:lnTo>
                        <a:lnTo>
                          <a:pt x="1441" y="2278"/>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5" name="iŝḻiḋe"/>
                  <p:cNvSpPr/>
                  <p:nvPr/>
                </p:nvSpPr>
                <p:spPr bwMode="auto">
                  <a:xfrm>
                    <a:off x="3104" y="2032"/>
                    <a:ext cx="1451" cy="2288"/>
                  </a:xfrm>
                  <a:custGeom>
                    <a:avLst/>
                    <a:gdLst>
                      <a:gd name="T0" fmla="*/ 1441 w 1451"/>
                      <a:gd name="T1" fmla="*/ 2278 h 2288"/>
                      <a:gd name="T2" fmla="*/ 1441 w 1451"/>
                      <a:gd name="T3" fmla="*/ 2269 h 2288"/>
                      <a:gd name="T4" fmla="*/ 19 w 1451"/>
                      <a:gd name="T5" fmla="*/ 2269 h 2288"/>
                      <a:gd name="T6" fmla="*/ 19 w 1451"/>
                      <a:gd name="T7" fmla="*/ 19 h 2288"/>
                      <a:gd name="T8" fmla="*/ 1432 w 1451"/>
                      <a:gd name="T9" fmla="*/ 19 h 2288"/>
                      <a:gd name="T10" fmla="*/ 1432 w 1451"/>
                      <a:gd name="T11" fmla="*/ 2278 h 2288"/>
                      <a:gd name="T12" fmla="*/ 1441 w 1451"/>
                      <a:gd name="T13" fmla="*/ 2278 h 2288"/>
                      <a:gd name="T14" fmla="*/ 1441 w 1451"/>
                      <a:gd name="T15" fmla="*/ 2269 h 2288"/>
                      <a:gd name="T16" fmla="*/ 1441 w 1451"/>
                      <a:gd name="T17" fmla="*/ 2278 h 2288"/>
                      <a:gd name="T18" fmla="*/ 1451 w 1451"/>
                      <a:gd name="T19" fmla="*/ 2278 h 2288"/>
                      <a:gd name="T20" fmla="*/ 1451 w 1451"/>
                      <a:gd name="T21" fmla="*/ 0 h 2288"/>
                      <a:gd name="T22" fmla="*/ 0 w 1451"/>
                      <a:gd name="T23" fmla="*/ 0 h 2288"/>
                      <a:gd name="T24" fmla="*/ 0 w 1451"/>
                      <a:gd name="T25" fmla="*/ 2288 h 2288"/>
                      <a:gd name="T26" fmla="*/ 1451 w 1451"/>
                      <a:gd name="T27" fmla="*/ 2288 h 2288"/>
                      <a:gd name="T28" fmla="*/ 1451 w 1451"/>
                      <a:gd name="T29" fmla="*/ 2278 h 2288"/>
                      <a:gd name="T30" fmla="*/ 1441 w 1451"/>
                      <a:gd name="T31" fmla="*/ 2278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51" h="2288">
                        <a:moveTo>
                          <a:pt x="1441" y="2278"/>
                        </a:moveTo>
                        <a:lnTo>
                          <a:pt x="1441" y="2269"/>
                        </a:lnTo>
                        <a:lnTo>
                          <a:pt x="19" y="2269"/>
                        </a:lnTo>
                        <a:lnTo>
                          <a:pt x="19" y="19"/>
                        </a:lnTo>
                        <a:lnTo>
                          <a:pt x="1432" y="19"/>
                        </a:lnTo>
                        <a:lnTo>
                          <a:pt x="1432" y="2278"/>
                        </a:lnTo>
                        <a:lnTo>
                          <a:pt x="1441" y="2278"/>
                        </a:lnTo>
                        <a:lnTo>
                          <a:pt x="1441" y="2269"/>
                        </a:lnTo>
                        <a:lnTo>
                          <a:pt x="1441" y="2278"/>
                        </a:lnTo>
                        <a:lnTo>
                          <a:pt x="1451" y="2278"/>
                        </a:lnTo>
                        <a:lnTo>
                          <a:pt x="1451" y="0"/>
                        </a:lnTo>
                        <a:lnTo>
                          <a:pt x="0" y="0"/>
                        </a:lnTo>
                        <a:lnTo>
                          <a:pt x="0" y="2288"/>
                        </a:lnTo>
                        <a:lnTo>
                          <a:pt x="1451" y="2288"/>
                        </a:lnTo>
                        <a:lnTo>
                          <a:pt x="1451" y="2278"/>
                        </a:lnTo>
                        <a:lnTo>
                          <a:pt x="1441" y="227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6" name="ïṥļîdè"/>
                  <p:cNvSpPr/>
                  <p:nvPr/>
                </p:nvSpPr>
                <p:spPr bwMode="auto">
                  <a:xfrm>
                    <a:off x="2513" y="4310"/>
                    <a:ext cx="2542" cy="0"/>
                  </a:xfrm>
                  <a:custGeom>
                    <a:avLst/>
                    <a:gdLst>
                      <a:gd name="T0" fmla="*/ 0 w 2542"/>
                      <a:gd name="T1" fmla="*/ 2542 w 2542"/>
                      <a:gd name="T2" fmla="*/ 0 w 2542"/>
                    </a:gdLst>
                    <a:ahLst/>
                    <a:cxnLst>
                      <a:cxn ang="0">
                        <a:pos x="T0" y="0"/>
                      </a:cxn>
                      <a:cxn ang="0">
                        <a:pos x="T1" y="0"/>
                      </a:cxn>
                      <a:cxn ang="0">
                        <a:pos x="T2" y="0"/>
                      </a:cxn>
                    </a:cxnLst>
                    <a:rect l="0" t="0" r="r" b="b"/>
                    <a:pathLst>
                      <a:path w="2542">
                        <a:moveTo>
                          <a:pt x="0" y="0"/>
                        </a:moveTo>
                        <a:lnTo>
                          <a:pt x="2542" y="0"/>
                        </a:lnTo>
                        <a:lnTo>
                          <a:pt x="0" y="0"/>
                        </a:ln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7" name="ïšḷíďê"/>
                  <p:cNvSpPr/>
                  <p:nvPr/>
                </p:nvSpPr>
                <p:spPr bwMode="auto">
                  <a:xfrm>
                    <a:off x="2513" y="4310"/>
                    <a:ext cx="2542" cy="0"/>
                  </a:xfrm>
                  <a:custGeom>
                    <a:avLst/>
                    <a:gdLst>
                      <a:gd name="T0" fmla="*/ 0 w 2542"/>
                      <a:gd name="T1" fmla="*/ 2542 w 2542"/>
                      <a:gd name="T2" fmla="*/ 0 w 2542"/>
                    </a:gdLst>
                    <a:ahLst/>
                    <a:cxnLst>
                      <a:cxn ang="0">
                        <a:pos x="T0" y="0"/>
                      </a:cxn>
                      <a:cxn ang="0">
                        <a:pos x="T1" y="0"/>
                      </a:cxn>
                      <a:cxn ang="0">
                        <a:pos x="T2" y="0"/>
                      </a:cxn>
                    </a:cxnLst>
                    <a:rect l="0" t="0" r="r" b="b"/>
                    <a:pathLst>
                      <a:path w="2542">
                        <a:moveTo>
                          <a:pt x="0" y="0"/>
                        </a:moveTo>
                        <a:lnTo>
                          <a:pt x="254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8" name="íŝ1îḍé"/>
                  <p:cNvSpPr/>
                  <p:nvPr/>
                </p:nvSpPr>
                <p:spPr bwMode="auto">
                  <a:xfrm>
                    <a:off x="2503" y="4301"/>
                    <a:ext cx="2561" cy="19"/>
                  </a:xfrm>
                  <a:custGeom>
                    <a:avLst/>
                    <a:gdLst>
                      <a:gd name="T0" fmla="*/ 5 w 1343"/>
                      <a:gd name="T1" fmla="*/ 10 h 10"/>
                      <a:gd name="T2" fmla="*/ 1338 w 1343"/>
                      <a:gd name="T3" fmla="*/ 10 h 10"/>
                      <a:gd name="T4" fmla="*/ 1343 w 1343"/>
                      <a:gd name="T5" fmla="*/ 5 h 10"/>
                      <a:gd name="T6" fmla="*/ 1338 w 1343"/>
                      <a:gd name="T7" fmla="*/ 0 h 10"/>
                      <a:gd name="T8" fmla="*/ 5 w 1343"/>
                      <a:gd name="T9" fmla="*/ 0 h 10"/>
                      <a:gd name="T10" fmla="*/ 0 w 1343"/>
                      <a:gd name="T11" fmla="*/ 5 h 10"/>
                      <a:gd name="T12" fmla="*/ 5 w 134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343" h="10">
                        <a:moveTo>
                          <a:pt x="5" y="10"/>
                        </a:moveTo>
                        <a:cubicBezTo>
                          <a:pt x="1338" y="10"/>
                          <a:pt x="1338" y="10"/>
                          <a:pt x="1338" y="10"/>
                        </a:cubicBezTo>
                        <a:cubicBezTo>
                          <a:pt x="1340" y="10"/>
                          <a:pt x="1343" y="7"/>
                          <a:pt x="1343" y="5"/>
                        </a:cubicBezTo>
                        <a:cubicBezTo>
                          <a:pt x="1343" y="2"/>
                          <a:pt x="1340" y="0"/>
                          <a:pt x="1338" y="0"/>
                        </a:cubicBezTo>
                        <a:cubicBezTo>
                          <a:pt x="5" y="0"/>
                          <a:pt x="5" y="0"/>
                          <a:pt x="5" y="0"/>
                        </a:cubicBezTo>
                        <a:cubicBezTo>
                          <a:pt x="2" y="0"/>
                          <a:pt x="0" y="2"/>
                          <a:pt x="0" y="5"/>
                        </a:cubicBezTo>
                        <a:cubicBezTo>
                          <a:pt x="0" y="7"/>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9" name="íṧḷîḍè"/>
                  <p:cNvSpPr/>
                  <p:nvPr/>
                </p:nvSpPr>
                <p:spPr bwMode="auto">
                  <a:xfrm>
                    <a:off x="4238" y="1049"/>
                    <a:ext cx="620" cy="806"/>
                  </a:xfrm>
                  <a:custGeom>
                    <a:avLst/>
                    <a:gdLst>
                      <a:gd name="T0" fmla="*/ 47 w 325"/>
                      <a:gd name="T1" fmla="*/ 52 h 423"/>
                      <a:gd name="T2" fmla="*/ 122 w 325"/>
                      <a:gd name="T3" fmla="*/ 240 h 423"/>
                      <a:gd name="T4" fmla="*/ 219 w 325"/>
                      <a:gd name="T5" fmla="*/ 37 h 423"/>
                      <a:gd name="T6" fmla="*/ 288 w 325"/>
                      <a:gd name="T7" fmla="*/ 12 h 423"/>
                      <a:gd name="T8" fmla="*/ 313 w 325"/>
                      <a:gd name="T9" fmla="*/ 82 h 423"/>
                      <a:gd name="T10" fmla="*/ 164 w 325"/>
                      <a:gd name="T11" fmla="*/ 393 h 423"/>
                      <a:gd name="T12" fmla="*/ 117 w 325"/>
                      <a:gd name="T13" fmla="*/ 423 h 423"/>
                      <a:gd name="T14" fmla="*/ 115 w 325"/>
                      <a:gd name="T15" fmla="*/ 423 h 423"/>
                      <a:gd name="T16" fmla="*/ 69 w 325"/>
                      <a:gd name="T17" fmla="*/ 390 h 423"/>
                      <a:gd name="T18" fmla="*/ 0 w 325"/>
                      <a:gd name="T19" fmla="*/ 219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5" h="423">
                        <a:moveTo>
                          <a:pt x="47" y="52"/>
                        </a:moveTo>
                        <a:cubicBezTo>
                          <a:pt x="122" y="240"/>
                          <a:pt x="122" y="240"/>
                          <a:pt x="122" y="240"/>
                        </a:cubicBezTo>
                        <a:cubicBezTo>
                          <a:pt x="219" y="37"/>
                          <a:pt x="219" y="37"/>
                          <a:pt x="219" y="37"/>
                        </a:cubicBezTo>
                        <a:cubicBezTo>
                          <a:pt x="231" y="11"/>
                          <a:pt x="262" y="0"/>
                          <a:pt x="288" y="12"/>
                        </a:cubicBezTo>
                        <a:cubicBezTo>
                          <a:pt x="314" y="25"/>
                          <a:pt x="325" y="56"/>
                          <a:pt x="313" y="82"/>
                        </a:cubicBezTo>
                        <a:cubicBezTo>
                          <a:pt x="164" y="393"/>
                          <a:pt x="164" y="393"/>
                          <a:pt x="164" y="393"/>
                        </a:cubicBezTo>
                        <a:cubicBezTo>
                          <a:pt x="155" y="411"/>
                          <a:pt x="137" y="423"/>
                          <a:pt x="117" y="423"/>
                        </a:cubicBezTo>
                        <a:cubicBezTo>
                          <a:pt x="117" y="423"/>
                          <a:pt x="116" y="423"/>
                          <a:pt x="115" y="423"/>
                        </a:cubicBezTo>
                        <a:cubicBezTo>
                          <a:pt x="95" y="422"/>
                          <a:pt x="76" y="409"/>
                          <a:pt x="69" y="390"/>
                        </a:cubicBezTo>
                        <a:cubicBezTo>
                          <a:pt x="0" y="219"/>
                          <a:pt x="0" y="219"/>
                          <a:pt x="0" y="21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0" name="ïš1íḑe"/>
                  <p:cNvSpPr/>
                  <p:nvPr/>
                </p:nvSpPr>
                <p:spPr bwMode="auto">
                  <a:xfrm>
                    <a:off x="4238" y="1049"/>
                    <a:ext cx="620" cy="806"/>
                  </a:xfrm>
                  <a:custGeom>
                    <a:avLst/>
                    <a:gdLst>
                      <a:gd name="T0" fmla="*/ 47 w 325"/>
                      <a:gd name="T1" fmla="*/ 52 h 423"/>
                      <a:gd name="T2" fmla="*/ 122 w 325"/>
                      <a:gd name="T3" fmla="*/ 240 h 423"/>
                      <a:gd name="T4" fmla="*/ 219 w 325"/>
                      <a:gd name="T5" fmla="*/ 37 h 423"/>
                      <a:gd name="T6" fmla="*/ 288 w 325"/>
                      <a:gd name="T7" fmla="*/ 12 h 423"/>
                      <a:gd name="T8" fmla="*/ 313 w 325"/>
                      <a:gd name="T9" fmla="*/ 82 h 423"/>
                      <a:gd name="T10" fmla="*/ 164 w 325"/>
                      <a:gd name="T11" fmla="*/ 393 h 423"/>
                      <a:gd name="T12" fmla="*/ 117 w 325"/>
                      <a:gd name="T13" fmla="*/ 423 h 423"/>
                      <a:gd name="T14" fmla="*/ 115 w 325"/>
                      <a:gd name="T15" fmla="*/ 423 h 423"/>
                      <a:gd name="T16" fmla="*/ 69 w 325"/>
                      <a:gd name="T17" fmla="*/ 390 h 423"/>
                      <a:gd name="T18" fmla="*/ 0 w 325"/>
                      <a:gd name="T19" fmla="*/ 219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5" h="423">
                        <a:moveTo>
                          <a:pt x="47" y="52"/>
                        </a:moveTo>
                        <a:cubicBezTo>
                          <a:pt x="122" y="240"/>
                          <a:pt x="122" y="240"/>
                          <a:pt x="122" y="240"/>
                        </a:cubicBezTo>
                        <a:cubicBezTo>
                          <a:pt x="219" y="37"/>
                          <a:pt x="219" y="37"/>
                          <a:pt x="219" y="37"/>
                        </a:cubicBezTo>
                        <a:cubicBezTo>
                          <a:pt x="231" y="11"/>
                          <a:pt x="262" y="0"/>
                          <a:pt x="288" y="12"/>
                        </a:cubicBezTo>
                        <a:cubicBezTo>
                          <a:pt x="314" y="25"/>
                          <a:pt x="325" y="56"/>
                          <a:pt x="313" y="82"/>
                        </a:cubicBezTo>
                        <a:cubicBezTo>
                          <a:pt x="164" y="393"/>
                          <a:pt x="164" y="393"/>
                          <a:pt x="164" y="393"/>
                        </a:cubicBezTo>
                        <a:cubicBezTo>
                          <a:pt x="155" y="411"/>
                          <a:pt x="137" y="423"/>
                          <a:pt x="117" y="423"/>
                        </a:cubicBezTo>
                        <a:cubicBezTo>
                          <a:pt x="117" y="423"/>
                          <a:pt x="116" y="423"/>
                          <a:pt x="115" y="423"/>
                        </a:cubicBezTo>
                        <a:cubicBezTo>
                          <a:pt x="95" y="422"/>
                          <a:pt x="76" y="409"/>
                          <a:pt x="69" y="390"/>
                        </a:cubicBezTo>
                        <a:cubicBezTo>
                          <a:pt x="0" y="219"/>
                          <a:pt x="0" y="219"/>
                          <a:pt x="0" y="219"/>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01" name="ïSḻiḓe"/>
                  <p:cNvSpPr/>
                  <p:nvPr/>
                </p:nvSpPr>
                <p:spPr bwMode="auto">
                  <a:xfrm>
                    <a:off x="2993" y="1469"/>
                    <a:ext cx="407" cy="422"/>
                  </a:xfrm>
                  <a:custGeom>
                    <a:avLst/>
                    <a:gdLst>
                      <a:gd name="T0" fmla="*/ 213 w 213"/>
                      <a:gd name="T1" fmla="*/ 0 h 222"/>
                      <a:gd name="T2" fmla="*/ 173 w 213"/>
                      <a:gd name="T3" fmla="*/ 200 h 222"/>
                      <a:gd name="T4" fmla="*/ 125 w 213"/>
                      <a:gd name="T5" fmla="*/ 200 h 222"/>
                      <a:gd name="T6" fmla="*/ 54 w 213"/>
                      <a:gd name="T7" fmla="*/ 210 h 222"/>
                      <a:gd name="T8" fmla="*/ 0 w 213"/>
                      <a:gd name="T9" fmla="*/ 194 h 222"/>
                      <a:gd name="T10" fmla="*/ 49 w 213"/>
                      <a:gd name="T11" fmla="*/ 146 h 222"/>
                      <a:gd name="T12" fmla="*/ 78 w 213"/>
                      <a:gd name="T13" fmla="*/ 134 h 222"/>
                      <a:gd name="T14" fmla="*/ 101 w 213"/>
                      <a:gd name="T15" fmla="*/ 27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22">
                        <a:moveTo>
                          <a:pt x="213" y="0"/>
                        </a:moveTo>
                        <a:cubicBezTo>
                          <a:pt x="173" y="200"/>
                          <a:pt x="173" y="200"/>
                          <a:pt x="173" y="200"/>
                        </a:cubicBezTo>
                        <a:cubicBezTo>
                          <a:pt x="173" y="200"/>
                          <a:pt x="150" y="200"/>
                          <a:pt x="125" y="200"/>
                        </a:cubicBezTo>
                        <a:cubicBezTo>
                          <a:pt x="54" y="210"/>
                          <a:pt x="54" y="210"/>
                          <a:pt x="54" y="210"/>
                        </a:cubicBezTo>
                        <a:cubicBezTo>
                          <a:pt x="26" y="210"/>
                          <a:pt x="1" y="222"/>
                          <a:pt x="0" y="194"/>
                        </a:cubicBezTo>
                        <a:cubicBezTo>
                          <a:pt x="0" y="165"/>
                          <a:pt x="20" y="146"/>
                          <a:pt x="49" y="146"/>
                        </a:cubicBezTo>
                        <a:cubicBezTo>
                          <a:pt x="78" y="134"/>
                          <a:pt x="78" y="134"/>
                          <a:pt x="78" y="134"/>
                        </a:cubicBezTo>
                        <a:cubicBezTo>
                          <a:pt x="101" y="27"/>
                          <a:pt x="101" y="27"/>
                          <a:pt x="101" y="27"/>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2" name="îṧḻíḓè"/>
                  <p:cNvSpPr/>
                  <p:nvPr/>
                </p:nvSpPr>
                <p:spPr bwMode="auto">
                  <a:xfrm>
                    <a:off x="2993" y="1469"/>
                    <a:ext cx="407" cy="422"/>
                  </a:xfrm>
                  <a:custGeom>
                    <a:avLst/>
                    <a:gdLst>
                      <a:gd name="T0" fmla="*/ 213 w 213"/>
                      <a:gd name="T1" fmla="*/ 0 h 222"/>
                      <a:gd name="T2" fmla="*/ 173 w 213"/>
                      <a:gd name="T3" fmla="*/ 200 h 222"/>
                      <a:gd name="T4" fmla="*/ 125 w 213"/>
                      <a:gd name="T5" fmla="*/ 200 h 222"/>
                      <a:gd name="T6" fmla="*/ 54 w 213"/>
                      <a:gd name="T7" fmla="*/ 210 h 222"/>
                      <a:gd name="T8" fmla="*/ 0 w 213"/>
                      <a:gd name="T9" fmla="*/ 194 h 222"/>
                      <a:gd name="T10" fmla="*/ 49 w 213"/>
                      <a:gd name="T11" fmla="*/ 146 h 222"/>
                      <a:gd name="T12" fmla="*/ 78 w 213"/>
                      <a:gd name="T13" fmla="*/ 134 h 222"/>
                      <a:gd name="T14" fmla="*/ 101 w 213"/>
                      <a:gd name="T15" fmla="*/ 27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22">
                        <a:moveTo>
                          <a:pt x="213" y="0"/>
                        </a:moveTo>
                        <a:cubicBezTo>
                          <a:pt x="173" y="200"/>
                          <a:pt x="173" y="200"/>
                          <a:pt x="173" y="200"/>
                        </a:cubicBezTo>
                        <a:cubicBezTo>
                          <a:pt x="173" y="200"/>
                          <a:pt x="150" y="200"/>
                          <a:pt x="125" y="200"/>
                        </a:cubicBezTo>
                        <a:cubicBezTo>
                          <a:pt x="54" y="210"/>
                          <a:pt x="54" y="210"/>
                          <a:pt x="54" y="210"/>
                        </a:cubicBezTo>
                        <a:cubicBezTo>
                          <a:pt x="26" y="210"/>
                          <a:pt x="1" y="222"/>
                          <a:pt x="0" y="194"/>
                        </a:cubicBezTo>
                        <a:cubicBezTo>
                          <a:pt x="0" y="165"/>
                          <a:pt x="20" y="146"/>
                          <a:pt x="49" y="146"/>
                        </a:cubicBezTo>
                        <a:cubicBezTo>
                          <a:pt x="78" y="134"/>
                          <a:pt x="78" y="134"/>
                          <a:pt x="78" y="134"/>
                        </a:cubicBezTo>
                        <a:cubicBezTo>
                          <a:pt x="101" y="27"/>
                          <a:pt x="101" y="27"/>
                          <a:pt x="101" y="27"/>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03" name="iṡlîḑè"/>
                  <p:cNvSpPr/>
                  <p:nvPr/>
                </p:nvSpPr>
                <p:spPr bwMode="auto">
                  <a:xfrm>
                    <a:off x="3825" y="49"/>
                    <a:ext cx="568" cy="469"/>
                  </a:xfrm>
                  <a:custGeom>
                    <a:avLst/>
                    <a:gdLst>
                      <a:gd name="T0" fmla="*/ 298 w 298"/>
                      <a:gd name="T1" fmla="*/ 246 h 246"/>
                      <a:gd name="T2" fmla="*/ 298 w 298"/>
                      <a:gd name="T3" fmla="*/ 29 h 246"/>
                      <a:gd name="T4" fmla="*/ 268 w 298"/>
                      <a:gd name="T5" fmla="*/ 0 h 246"/>
                      <a:gd name="T6" fmla="*/ 0 w 298"/>
                      <a:gd name="T7" fmla="*/ 0 h 246"/>
                    </a:gdLst>
                    <a:ahLst/>
                    <a:cxnLst>
                      <a:cxn ang="0">
                        <a:pos x="T0" y="T1"/>
                      </a:cxn>
                      <a:cxn ang="0">
                        <a:pos x="T2" y="T3"/>
                      </a:cxn>
                      <a:cxn ang="0">
                        <a:pos x="T4" y="T5"/>
                      </a:cxn>
                      <a:cxn ang="0">
                        <a:pos x="T6" y="T7"/>
                      </a:cxn>
                    </a:cxnLst>
                    <a:rect l="0" t="0" r="r" b="b"/>
                    <a:pathLst>
                      <a:path w="298" h="246">
                        <a:moveTo>
                          <a:pt x="298" y="246"/>
                        </a:moveTo>
                        <a:cubicBezTo>
                          <a:pt x="298" y="29"/>
                          <a:pt x="298" y="29"/>
                          <a:pt x="298" y="29"/>
                        </a:cubicBezTo>
                        <a:cubicBezTo>
                          <a:pt x="298" y="13"/>
                          <a:pt x="285" y="0"/>
                          <a:pt x="268" y="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04" name="ïṩlíďé"/>
                  <p:cNvSpPr/>
                  <p:nvPr/>
                </p:nvSpPr>
                <p:spPr bwMode="auto">
                  <a:xfrm>
                    <a:off x="4366" y="453"/>
                    <a:ext cx="54" cy="330"/>
                  </a:xfrm>
                  <a:custGeom>
                    <a:avLst/>
                    <a:gdLst>
                      <a:gd name="T0" fmla="*/ 14 w 28"/>
                      <a:gd name="T1" fmla="*/ 173 h 173"/>
                      <a:gd name="T2" fmla="*/ 14 w 28"/>
                      <a:gd name="T3" fmla="*/ 173 h 173"/>
                      <a:gd name="T4" fmla="*/ 1 w 28"/>
                      <a:gd name="T5" fmla="*/ 159 h 173"/>
                      <a:gd name="T6" fmla="*/ 14 w 28"/>
                      <a:gd name="T7" fmla="*/ 0 h 173"/>
                      <a:gd name="T8" fmla="*/ 27 w 28"/>
                      <a:gd name="T9" fmla="*/ 159 h 173"/>
                      <a:gd name="T10" fmla="*/ 14 w 28"/>
                      <a:gd name="T11" fmla="*/ 173 h 173"/>
                    </a:gdLst>
                    <a:ahLst/>
                    <a:cxnLst>
                      <a:cxn ang="0">
                        <a:pos x="T0" y="T1"/>
                      </a:cxn>
                      <a:cxn ang="0">
                        <a:pos x="T2" y="T3"/>
                      </a:cxn>
                      <a:cxn ang="0">
                        <a:pos x="T4" y="T5"/>
                      </a:cxn>
                      <a:cxn ang="0">
                        <a:pos x="T6" y="T7"/>
                      </a:cxn>
                      <a:cxn ang="0">
                        <a:pos x="T8" y="T9"/>
                      </a:cxn>
                      <a:cxn ang="0">
                        <a:pos x="T10" y="T11"/>
                      </a:cxn>
                    </a:cxnLst>
                    <a:rect l="0" t="0" r="r" b="b"/>
                    <a:pathLst>
                      <a:path w="28" h="173">
                        <a:moveTo>
                          <a:pt x="14" y="173"/>
                        </a:moveTo>
                        <a:cubicBezTo>
                          <a:pt x="14" y="173"/>
                          <a:pt x="14" y="173"/>
                          <a:pt x="14" y="173"/>
                        </a:cubicBezTo>
                        <a:cubicBezTo>
                          <a:pt x="6" y="173"/>
                          <a:pt x="0" y="166"/>
                          <a:pt x="1" y="159"/>
                        </a:cubicBezTo>
                        <a:cubicBezTo>
                          <a:pt x="14" y="0"/>
                          <a:pt x="14" y="0"/>
                          <a:pt x="14" y="0"/>
                        </a:cubicBezTo>
                        <a:cubicBezTo>
                          <a:pt x="27" y="159"/>
                          <a:pt x="27" y="159"/>
                          <a:pt x="27" y="159"/>
                        </a:cubicBezTo>
                        <a:cubicBezTo>
                          <a:pt x="28" y="166"/>
                          <a:pt x="22" y="173"/>
                          <a:pt x="14" y="173"/>
                        </a:cubicBezTo>
                        <a:close/>
                      </a:path>
                    </a:pathLst>
                  </a:custGeom>
                  <a:solidFill>
                    <a:srgbClr val="FFD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5" name="í$liḓe"/>
                  <p:cNvSpPr/>
                  <p:nvPr/>
                </p:nvSpPr>
                <p:spPr bwMode="auto">
                  <a:xfrm>
                    <a:off x="4366" y="453"/>
                    <a:ext cx="54" cy="330"/>
                  </a:xfrm>
                  <a:custGeom>
                    <a:avLst/>
                    <a:gdLst>
                      <a:gd name="T0" fmla="*/ 14 w 28"/>
                      <a:gd name="T1" fmla="*/ 173 h 173"/>
                      <a:gd name="T2" fmla="*/ 14 w 28"/>
                      <a:gd name="T3" fmla="*/ 173 h 173"/>
                      <a:gd name="T4" fmla="*/ 1 w 28"/>
                      <a:gd name="T5" fmla="*/ 159 h 173"/>
                      <a:gd name="T6" fmla="*/ 14 w 28"/>
                      <a:gd name="T7" fmla="*/ 0 h 173"/>
                      <a:gd name="T8" fmla="*/ 27 w 28"/>
                      <a:gd name="T9" fmla="*/ 159 h 173"/>
                      <a:gd name="T10" fmla="*/ 14 w 28"/>
                      <a:gd name="T11" fmla="*/ 173 h 173"/>
                    </a:gdLst>
                    <a:ahLst/>
                    <a:cxnLst>
                      <a:cxn ang="0">
                        <a:pos x="T0" y="T1"/>
                      </a:cxn>
                      <a:cxn ang="0">
                        <a:pos x="T2" y="T3"/>
                      </a:cxn>
                      <a:cxn ang="0">
                        <a:pos x="T4" y="T5"/>
                      </a:cxn>
                      <a:cxn ang="0">
                        <a:pos x="T6" y="T7"/>
                      </a:cxn>
                      <a:cxn ang="0">
                        <a:pos x="T8" y="T9"/>
                      </a:cxn>
                      <a:cxn ang="0">
                        <a:pos x="T10" y="T11"/>
                      </a:cxn>
                    </a:cxnLst>
                    <a:rect l="0" t="0" r="r" b="b"/>
                    <a:pathLst>
                      <a:path w="28" h="173">
                        <a:moveTo>
                          <a:pt x="14" y="173"/>
                        </a:moveTo>
                        <a:cubicBezTo>
                          <a:pt x="14" y="173"/>
                          <a:pt x="14" y="173"/>
                          <a:pt x="14" y="173"/>
                        </a:cubicBezTo>
                        <a:cubicBezTo>
                          <a:pt x="6" y="173"/>
                          <a:pt x="0" y="166"/>
                          <a:pt x="1" y="159"/>
                        </a:cubicBezTo>
                        <a:cubicBezTo>
                          <a:pt x="14" y="0"/>
                          <a:pt x="14" y="0"/>
                          <a:pt x="14" y="0"/>
                        </a:cubicBezTo>
                        <a:cubicBezTo>
                          <a:pt x="27" y="159"/>
                          <a:pt x="27" y="159"/>
                          <a:pt x="27" y="159"/>
                        </a:cubicBezTo>
                        <a:cubicBezTo>
                          <a:pt x="28" y="166"/>
                          <a:pt x="22" y="173"/>
                          <a:pt x="14" y="173"/>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06" name="iṩlîḑê"/>
                  <p:cNvSpPr/>
                  <p:nvPr/>
                </p:nvSpPr>
                <p:spPr bwMode="auto">
                  <a:xfrm>
                    <a:off x="4360" y="449"/>
                    <a:ext cx="67" cy="80"/>
                  </a:xfrm>
                  <a:custGeom>
                    <a:avLst/>
                    <a:gdLst>
                      <a:gd name="T0" fmla="*/ 20 w 35"/>
                      <a:gd name="T1" fmla="*/ 42 h 42"/>
                      <a:gd name="T2" fmla="*/ 14 w 35"/>
                      <a:gd name="T3" fmla="*/ 42 h 42"/>
                      <a:gd name="T4" fmla="*/ 0 w 35"/>
                      <a:gd name="T5" fmla="*/ 28 h 42"/>
                      <a:gd name="T6" fmla="*/ 0 w 35"/>
                      <a:gd name="T7" fmla="*/ 14 h 42"/>
                      <a:gd name="T8" fmla="*/ 14 w 35"/>
                      <a:gd name="T9" fmla="*/ 0 h 42"/>
                      <a:gd name="T10" fmla="*/ 20 w 35"/>
                      <a:gd name="T11" fmla="*/ 0 h 42"/>
                      <a:gd name="T12" fmla="*/ 35 w 35"/>
                      <a:gd name="T13" fmla="*/ 14 h 42"/>
                      <a:gd name="T14" fmla="*/ 35 w 35"/>
                      <a:gd name="T15" fmla="*/ 28 h 42"/>
                      <a:gd name="T16" fmla="*/ 20 w 35"/>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2">
                        <a:moveTo>
                          <a:pt x="20" y="42"/>
                        </a:moveTo>
                        <a:cubicBezTo>
                          <a:pt x="14" y="42"/>
                          <a:pt x="14" y="42"/>
                          <a:pt x="14" y="42"/>
                        </a:cubicBezTo>
                        <a:cubicBezTo>
                          <a:pt x="6" y="42"/>
                          <a:pt x="0" y="36"/>
                          <a:pt x="0" y="28"/>
                        </a:cubicBezTo>
                        <a:cubicBezTo>
                          <a:pt x="0" y="14"/>
                          <a:pt x="0" y="14"/>
                          <a:pt x="0" y="14"/>
                        </a:cubicBezTo>
                        <a:cubicBezTo>
                          <a:pt x="0" y="6"/>
                          <a:pt x="6" y="0"/>
                          <a:pt x="14" y="0"/>
                        </a:cubicBezTo>
                        <a:cubicBezTo>
                          <a:pt x="20" y="0"/>
                          <a:pt x="20" y="0"/>
                          <a:pt x="20" y="0"/>
                        </a:cubicBezTo>
                        <a:cubicBezTo>
                          <a:pt x="28" y="0"/>
                          <a:pt x="35" y="6"/>
                          <a:pt x="35" y="14"/>
                        </a:cubicBezTo>
                        <a:cubicBezTo>
                          <a:pt x="35" y="28"/>
                          <a:pt x="35" y="28"/>
                          <a:pt x="35" y="28"/>
                        </a:cubicBezTo>
                        <a:cubicBezTo>
                          <a:pt x="35" y="36"/>
                          <a:pt x="28" y="42"/>
                          <a:pt x="20" y="42"/>
                        </a:cubicBezTo>
                        <a:close/>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7" name="isḻïdé"/>
                  <p:cNvSpPr/>
                  <p:nvPr/>
                </p:nvSpPr>
                <p:spPr bwMode="auto">
                  <a:xfrm>
                    <a:off x="4360" y="449"/>
                    <a:ext cx="67" cy="80"/>
                  </a:xfrm>
                  <a:custGeom>
                    <a:avLst/>
                    <a:gdLst>
                      <a:gd name="T0" fmla="*/ 20 w 35"/>
                      <a:gd name="T1" fmla="*/ 42 h 42"/>
                      <a:gd name="T2" fmla="*/ 14 w 35"/>
                      <a:gd name="T3" fmla="*/ 42 h 42"/>
                      <a:gd name="T4" fmla="*/ 0 w 35"/>
                      <a:gd name="T5" fmla="*/ 28 h 42"/>
                      <a:gd name="T6" fmla="*/ 0 w 35"/>
                      <a:gd name="T7" fmla="*/ 14 h 42"/>
                      <a:gd name="T8" fmla="*/ 14 w 35"/>
                      <a:gd name="T9" fmla="*/ 0 h 42"/>
                      <a:gd name="T10" fmla="*/ 20 w 35"/>
                      <a:gd name="T11" fmla="*/ 0 h 42"/>
                      <a:gd name="T12" fmla="*/ 35 w 35"/>
                      <a:gd name="T13" fmla="*/ 14 h 42"/>
                      <a:gd name="T14" fmla="*/ 35 w 35"/>
                      <a:gd name="T15" fmla="*/ 28 h 42"/>
                      <a:gd name="T16" fmla="*/ 20 w 35"/>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2">
                        <a:moveTo>
                          <a:pt x="20" y="42"/>
                        </a:moveTo>
                        <a:cubicBezTo>
                          <a:pt x="14" y="42"/>
                          <a:pt x="14" y="42"/>
                          <a:pt x="14" y="42"/>
                        </a:cubicBezTo>
                        <a:cubicBezTo>
                          <a:pt x="6" y="42"/>
                          <a:pt x="0" y="36"/>
                          <a:pt x="0" y="28"/>
                        </a:cubicBezTo>
                        <a:cubicBezTo>
                          <a:pt x="0" y="14"/>
                          <a:pt x="0" y="14"/>
                          <a:pt x="0" y="14"/>
                        </a:cubicBezTo>
                        <a:cubicBezTo>
                          <a:pt x="0" y="6"/>
                          <a:pt x="6" y="0"/>
                          <a:pt x="14" y="0"/>
                        </a:cubicBezTo>
                        <a:cubicBezTo>
                          <a:pt x="20" y="0"/>
                          <a:pt x="20" y="0"/>
                          <a:pt x="20" y="0"/>
                        </a:cubicBezTo>
                        <a:cubicBezTo>
                          <a:pt x="28" y="0"/>
                          <a:pt x="35" y="6"/>
                          <a:pt x="35" y="14"/>
                        </a:cubicBezTo>
                        <a:cubicBezTo>
                          <a:pt x="35" y="28"/>
                          <a:pt x="35" y="28"/>
                          <a:pt x="35" y="28"/>
                        </a:cubicBezTo>
                        <a:cubicBezTo>
                          <a:pt x="35" y="36"/>
                          <a:pt x="28" y="42"/>
                          <a:pt x="20" y="42"/>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08" name="ïš1íḍe"/>
                  <p:cNvSpPr/>
                  <p:nvPr/>
                </p:nvSpPr>
                <p:spPr bwMode="auto">
                  <a:xfrm>
                    <a:off x="3445" y="112"/>
                    <a:ext cx="734" cy="278"/>
                  </a:xfrm>
                  <a:custGeom>
                    <a:avLst/>
                    <a:gdLst>
                      <a:gd name="T0" fmla="*/ 367 w 385"/>
                      <a:gd name="T1" fmla="*/ 126 h 146"/>
                      <a:gd name="T2" fmla="*/ 196 w 385"/>
                      <a:gd name="T3" fmla="*/ 146 h 146"/>
                      <a:gd name="T4" fmla="*/ 18 w 385"/>
                      <a:gd name="T5" fmla="*/ 126 h 146"/>
                      <a:gd name="T6" fmla="*/ 0 w 385"/>
                      <a:gd name="T7" fmla="*/ 106 h 146"/>
                      <a:gd name="T8" fmla="*/ 0 w 385"/>
                      <a:gd name="T9" fmla="*/ 0 h 146"/>
                      <a:gd name="T10" fmla="*/ 385 w 385"/>
                      <a:gd name="T11" fmla="*/ 0 h 146"/>
                      <a:gd name="T12" fmla="*/ 385 w 385"/>
                      <a:gd name="T13" fmla="*/ 106 h 146"/>
                      <a:gd name="T14" fmla="*/ 367 w 385"/>
                      <a:gd name="T15" fmla="*/ 126 h 1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5" h="146">
                        <a:moveTo>
                          <a:pt x="367" y="126"/>
                        </a:moveTo>
                        <a:cubicBezTo>
                          <a:pt x="196" y="146"/>
                          <a:pt x="196" y="146"/>
                          <a:pt x="196" y="146"/>
                        </a:cubicBezTo>
                        <a:cubicBezTo>
                          <a:pt x="18" y="126"/>
                          <a:pt x="18" y="126"/>
                          <a:pt x="18" y="126"/>
                        </a:cubicBezTo>
                        <a:cubicBezTo>
                          <a:pt x="8" y="125"/>
                          <a:pt x="0" y="116"/>
                          <a:pt x="0" y="106"/>
                        </a:cubicBezTo>
                        <a:cubicBezTo>
                          <a:pt x="0" y="0"/>
                          <a:pt x="0" y="0"/>
                          <a:pt x="0" y="0"/>
                        </a:cubicBezTo>
                        <a:cubicBezTo>
                          <a:pt x="385" y="0"/>
                          <a:pt x="385" y="0"/>
                          <a:pt x="385" y="0"/>
                        </a:cubicBezTo>
                        <a:cubicBezTo>
                          <a:pt x="385" y="106"/>
                          <a:pt x="385" y="106"/>
                          <a:pt x="385" y="106"/>
                        </a:cubicBezTo>
                        <a:cubicBezTo>
                          <a:pt x="385" y="116"/>
                          <a:pt x="377" y="125"/>
                          <a:pt x="367" y="12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9" name="ïṡlîḍe"/>
                  <p:cNvSpPr/>
                  <p:nvPr/>
                </p:nvSpPr>
                <p:spPr bwMode="auto">
                  <a:xfrm>
                    <a:off x="3436" y="103"/>
                    <a:ext cx="753" cy="297"/>
                  </a:xfrm>
                  <a:custGeom>
                    <a:avLst/>
                    <a:gdLst>
                      <a:gd name="T0" fmla="*/ 372 w 395"/>
                      <a:gd name="T1" fmla="*/ 131 h 156"/>
                      <a:gd name="T2" fmla="*/ 372 w 395"/>
                      <a:gd name="T3" fmla="*/ 126 h 156"/>
                      <a:gd name="T4" fmla="*/ 201 w 395"/>
                      <a:gd name="T5" fmla="*/ 146 h 156"/>
                      <a:gd name="T6" fmla="*/ 23 w 395"/>
                      <a:gd name="T7" fmla="*/ 126 h 156"/>
                      <a:gd name="T8" fmla="*/ 10 w 395"/>
                      <a:gd name="T9" fmla="*/ 111 h 156"/>
                      <a:gd name="T10" fmla="*/ 10 w 395"/>
                      <a:gd name="T11" fmla="*/ 10 h 156"/>
                      <a:gd name="T12" fmla="*/ 385 w 395"/>
                      <a:gd name="T13" fmla="*/ 10 h 156"/>
                      <a:gd name="T14" fmla="*/ 385 w 395"/>
                      <a:gd name="T15" fmla="*/ 111 h 156"/>
                      <a:gd name="T16" fmla="*/ 372 w 395"/>
                      <a:gd name="T17" fmla="*/ 126 h 156"/>
                      <a:gd name="T18" fmla="*/ 372 w 395"/>
                      <a:gd name="T19" fmla="*/ 131 h 156"/>
                      <a:gd name="T20" fmla="*/ 373 w 395"/>
                      <a:gd name="T21" fmla="*/ 136 h 156"/>
                      <a:gd name="T22" fmla="*/ 395 w 395"/>
                      <a:gd name="T23" fmla="*/ 111 h 156"/>
                      <a:gd name="T24" fmla="*/ 395 w 395"/>
                      <a:gd name="T25" fmla="*/ 0 h 156"/>
                      <a:gd name="T26" fmla="*/ 0 w 395"/>
                      <a:gd name="T27" fmla="*/ 0 h 156"/>
                      <a:gd name="T28" fmla="*/ 0 w 395"/>
                      <a:gd name="T29" fmla="*/ 111 h 156"/>
                      <a:gd name="T30" fmla="*/ 22 w 395"/>
                      <a:gd name="T31" fmla="*/ 136 h 156"/>
                      <a:gd name="T32" fmla="*/ 201 w 395"/>
                      <a:gd name="T33" fmla="*/ 156 h 156"/>
                      <a:gd name="T34" fmla="*/ 373 w 395"/>
                      <a:gd name="T35" fmla="*/ 136 h 156"/>
                      <a:gd name="T36" fmla="*/ 372 w 395"/>
                      <a:gd name="T37" fmla="*/ 13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5" h="156">
                        <a:moveTo>
                          <a:pt x="372" y="131"/>
                        </a:moveTo>
                        <a:cubicBezTo>
                          <a:pt x="372" y="126"/>
                          <a:pt x="372" y="126"/>
                          <a:pt x="372" y="126"/>
                        </a:cubicBezTo>
                        <a:cubicBezTo>
                          <a:pt x="201" y="146"/>
                          <a:pt x="201" y="146"/>
                          <a:pt x="201" y="146"/>
                        </a:cubicBezTo>
                        <a:cubicBezTo>
                          <a:pt x="23" y="126"/>
                          <a:pt x="23" y="126"/>
                          <a:pt x="23" y="126"/>
                        </a:cubicBezTo>
                        <a:cubicBezTo>
                          <a:pt x="16" y="125"/>
                          <a:pt x="10" y="119"/>
                          <a:pt x="10" y="111"/>
                        </a:cubicBezTo>
                        <a:cubicBezTo>
                          <a:pt x="10" y="10"/>
                          <a:pt x="10" y="10"/>
                          <a:pt x="10" y="10"/>
                        </a:cubicBezTo>
                        <a:cubicBezTo>
                          <a:pt x="385" y="10"/>
                          <a:pt x="385" y="10"/>
                          <a:pt x="385" y="10"/>
                        </a:cubicBezTo>
                        <a:cubicBezTo>
                          <a:pt x="385" y="111"/>
                          <a:pt x="385" y="111"/>
                          <a:pt x="385" y="111"/>
                        </a:cubicBezTo>
                        <a:cubicBezTo>
                          <a:pt x="385" y="119"/>
                          <a:pt x="379" y="125"/>
                          <a:pt x="372" y="126"/>
                        </a:cubicBezTo>
                        <a:cubicBezTo>
                          <a:pt x="372" y="131"/>
                          <a:pt x="372" y="131"/>
                          <a:pt x="372" y="131"/>
                        </a:cubicBezTo>
                        <a:cubicBezTo>
                          <a:pt x="373" y="136"/>
                          <a:pt x="373" y="136"/>
                          <a:pt x="373" y="136"/>
                        </a:cubicBezTo>
                        <a:cubicBezTo>
                          <a:pt x="385" y="134"/>
                          <a:pt x="395" y="124"/>
                          <a:pt x="395" y="111"/>
                        </a:cubicBezTo>
                        <a:cubicBezTo>
                          <a:pt x="395" y="0"/>
                          <a:pt x="395" y="0"/>
                          <a:pt x="395" y="0"/>
                        </a:cubicBezTo>
                        <a:cubicBezTo>
                          <a:pt x="0" y="0"/>
                          <a:pt x="0" y="0"/>
                          <a:pt x="0" y="0"/>
                        </a:cubicBezTo>
                        <a:cubicBezTo>
                          <a:pt x="0" y="111"/>
                          <a:pt x="0" y="111"/>
                          <a:pt x="0" y="111"/>
                        </a:cubicBezTo>
                        <a:cubicBezTo>
                          <a:pt x="0" y="124"/>
                          <a:pt x="10" y="134"/>
                          <a:pt x="22" y="136"/>
                        </a:cubicBezTo>
                        <a:cubicBezTo>
                          <a:pt x="201" y="156"/>
                          <a:pt x="201" y="156"/>
                          <a:pt x="201" y="156"/>
                        </a:cubicBezTo>
                        <a:cubicBezTo>
                          <a:pt x="373" y="136"/>
                          <a:pt x="373" y="136"/>
                          <a:pt x="373" y="136"/>
                        </a:cubicBezTo>
                        <a:cubicBezTo>
                          <a:pt x="372" y="131"/>
                          <a:pt x="372" y="131"/>
                          <a:pt x="372" y="13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0" name="ïṩ1íďé"/>
                  <p:cNvSpPr/>
                  <p:nvPr/>
                </p:nvSpPr>
                <p:spPr bwMode="auto">
                  <a:xfrm>
                    <a:off x="3256" y="49"/>
                    <a:ext cx="1131" cy="75"/>
                  </a:xfrm>
                  <a:custGeom>
                    <a:avLst/>
                    <a:gdLst>
                      <a:gd name="T0" fmla="*/ 577 w 593"/>
                      <a:gd name="T1" fmla="*/ 39 h 39"/>
                      <a:gd name="T2" fmla="*/ 16 w 593"/>
                      <a:gd name="T3" fmla="*/ 39 h 39"/>
                      <a:gd name="T4" fmla="*/ 0 w 593"/>
                      <a:gd name="T5" fmla="*/ 23 h 39"/>
                      <a:gd name="T6" fmla="*/ 0 w 593"/>
                      <a:gd name="T7" fmla="*/ 16 h 39"/>
                      <a:gd name="T8" fmla="*/ 16 w 593"/>
                      <a:gd name="T9" fmla="*/ 0 h 39"/>
                      <a:gd name="T10" fmla="*/ 577 w 593"/>
                      <a:gd name="T11" fmla="*/ 0 h 39"/>
                      <a:gd name="T12" fmla="*/ 593 w 593"/>
                      <a:gd name="T13" fmla="*/ 16 h 39"/>
                      <a:gd name="T14" fmla="*/ 593 w 593"/>
                      <a:gd name="T15" fmla="*/ 23 h 39"/>
                      <a:gd name="T16" fmla="*/ 577 w 593"/>
                      <a:gd name="T17"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3" h="39">
                        <a:moveTo>
                          <a:pt x="577" y="39"/>
                        </a:moveTo>
                        <a:cubicBezTo>
                          <a:pt x="16" y="39"/>
                          <a:pt x="16" y="39"/>
                          <a:pt x="16" y="39"/>
                        </a:cubicBezTo>
                        <a:cubicBezTo>
                          <a:pt x="7" y="39"/>
                          <a:pt x="0" y="32"/>
                          <a:pt x="0" y="23"/>
                        </a:cubicBezTo>
                        <a:cubicBezTo>
                          <a:pt x="0" y="16"/>
                          <a:pt x="0" y="16"/>
                          <a:pt x="0" y="16"/>
                        </a:cubicBezTo>
                        <a:cubicBezTo>
                          <a:pt x="0" y="7"/>
                          <a:pt x="7" y="0"/>
                          <a:pt x="16" y="0"/>
                        </a:cubicBezTo>
                        <a:cubicBezTo>
                          <a:pt x="577" y="0"/>
                          <a:pt x="577" y="0"/>
                          <a:pt x="577" y="0"/>
                        </a:cubicBezTo>
                        <a:cubicBezTo>
                          <a:pt x="586" y="0"/>
                          <a:pt x="593" y="7"/>
                          <a:pt x="593" y="16"/>
                        </a:cubicBezTo>
                        <a:cubicBezTo>
                          <a:pt x="593" y="23"/>
                          <a:pt x="593" y="23"/>
                          <a:pt x="593" y="23"/>
                        </a:cubicBezTo>
                        <a:cubicBezTo>
                          <a:pt x="593" y="32"/>
                          <a:pt x="586" y="39"/>
                          <a:pt x="577" y="39"/>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1" name="ïṩ1îḋè"/>
                  <p:cNvSpPr/>
                  <p:nvPr/>
                </p:nvSpPr>
                <p:spPr bwMode="auto">
                  <a:xfrm>
                    <a:off x="3247" y="40"/>
                    <a:ext cx="1150" cy="93"/>
                  </a:xfrm>
                  <a:custGeom>
                    <a:avLst/>
                    <a:gdLst>
                      <a:gd name="T0" fmla="*/ 582 w 603"/>
                      <a:gd name="T1" fmla="*/ 44 h 49"/>
                      <a:gd name="T2" fmla="*/ 582 w 603"/>
                      <a:gd name="T3" fmla="*/ 39 h 49"/>
                      <a:gd name="T4" fmla="*/ 21 w 603"/>
                      <a:gd name="T5" fmla="*/ 39 h 49"/>
                      <a:gd name="T6" fmla="*/ 10 w 603"/>
                      <a:gd name="T7" fmla="*/ 28 h 49"/>
                      <a:gd name="T8" fmla="*/ 10 w 603"/>
                      <a:gd name="T9" fmla="*/ 21 h 49"/>
                      <a:gd name="T10" fmla="*/ 21 w 603"/>
                      <a:gd name="T11" fmla="*/ 10 h 49"/>
                      <a:gd name="T12" fmla="*/ 582 w 603"/>
                      <a:gd name="T13" fmla="*/ 10 h 49"/>
                      <a:gd name="T14" fmla="*/ 593 w 603"/>
                      <a:gd name="T15" fmla="*/ 21 h 49"/>
                      <a:gd name="T16" fmla="*/ 593 w 603"/>
                      <a:gd name="T17" fmla="*/ 28 h 49"/>
                      <a:gd name="T18" fmla="*/ 582 w 603"/>
                      <a:gd name="T19" fmla="*/ 39 h 49"/>
                      <a:gd name="T20" fmla="*/ 582 w 603"/>
                      <a:gd name="T21" fmla="*/ 44 h 49"/>
                      <a:gd name="T22" fmla="*/ 582 w 603"/>
                      <a:gd name="T23" fmla="*/ 49 h 49"/>
                      <a:gd name="T24" fmla="*/ 603 w 603"/>
                      <a:gd name="T25" fmla="*/ 28 h 49"/>
                      <a:gd name="T26" fmla="*/ 603 w 603"/>
                      <a:gd name="T27" fmla="*/ 21 h 49"/>
                      <a:gd name="T28" fmla="*/ 582 w 603"/>
                      <a:gd name="T29" fmla="*/ 0 h 49"/>
                      <a:gd name="T30" fmla="*/ 21 w 603"/>
                      <a:gd name="T31" fmla="*/ 0 h 49"/>
                      <a:gd name="T32" fmla="*/ 0 w 603"/>
                      <a:gd name="T33" fmla="*/ 21 h 49"/>
                      <a:gd name="T34" fmla="*/ 0 w 603"/>
                      <a:gd name="T35" fmla="*/ 28 h 49"/>
                      <a:gd name="T36" fmla="*/ 21 w 603"/>
                      <a:gd name="T37" fmla="*/ 49 h 49"/>
                      <a:gd name="T38" fmla="*/ 582 w 603"/>
                      <a:gd name="T39" fmla="*/ 49 h 49"/>
                      <a:gd name="T40" fmla="*/ 582 w 603"/>
                      <a:gd name="T41" fmla="*/ 4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03" h="49">
                        <a:moveTo>
                          <a:pt x="582" y="44"/>
                        </a:moveTo>
                        <a:cubicBezTo>
                          <a:pt x="582" y="39"/>
                          <a:pt x="582" y="39"/>
                          <a:pt x="582" y="39"/>
                        </a:cubicBezTo>
                        <a:cubicBezTo>
                          <a:pt x="21" y="39"/>
                          <a:pt x="21" y="39"/>
                          <a:pt x="21" y="39"/>
                        </a:cubicBezTo>
                        <a:cubicBezTo>
                          <a:pt x="15" y="39"/>
                          <a:pt x="10" y="35"/>
                          <a:pt x="10" y="28"/>
                        </a:cubicBezTo>
                        <a:cubicBezTo>
                          <a:pt x="10" y="21"/>
                          <a:pt x="10" y="21"/>
                          <a:pt x="10" y="21"/>
                        </a:cubicBezTo>
                        <a:cubicBezTo>
                          <a:pt x="10" y="15"/>
                          <a:pt x="15" y="10"/>
                          <a:pt x="21" y="10"/>
                        </a:cubicBezTo>
                        <a:cubicBezTo>
                          <a:pt x="582" y="10"/>
                          <a:pt x="582" y="10"/>
                          <a:pt x="582" y="10"/>
                        </a:cubicBezTo>
                        <a:cubicBezTo>
                          <a:pt x="588" y="10"/>
                          <a:pt x="593" y="15"/>
                          <a:pt x="593" y="21"/>
                        </a:cubicBezTo>
                        <a:cubicBezTo>
                          <a:pt x="593" y="28"/>
                          <a:pt x="593" y="28"/>
                          <a:pt x="593" y="28"/>
                        </a:cubicBezTo>
                        <a:cubicBezTo>
                          <a:pt x="593" y="35"/>
                          <a:pt x="588" y="39"/>
                          <a:pt x="582" y="39"/>
                        </a:cubicBezTo>
                        <a:cubicBezTo>
                          <a:pt x="582" y="44"/>
                          <a:pt x="582" y="44"/>
                          <a:pt x="582" y="44"/>
                        </a:cubicBezTo>
                        <a:cubicBezTo>
                          <a:pt x="582" y="49"/>
                          <a:pt x="582" y="49"/>
                          <a:pt x="582" y="49"/>
                        </a:cubicBezTo>
                        <a:cubicBezTo>
                          <a:pt x="594" y="49"/>
                          <a:pt x="603" y="40"/>
                          <a:pt x="603" y="28"/>
                        </a:cubicBezTo>
                        <a:cubicBezTo>
                          <a:pt x="603" y="21"/>
                          <a:pt x="603" y="21"/>
                          <a:pt x="603" y="21"/>
                        </a:cubicBezTo>
                        <a:cubicBezTo>
                          <a:pt x="603" y="9"/>
                          <a:pt x="594" y="0"/>
                          <a:pt x="582" y="0"/>
                        </a:cubicBezTo>
                        <a:cubicBezTo>
                          <a:pt x="21" y="0"/>
                          <a:pt x="21" y="0"/>
                          <a:pt x="21" y="0"/>
                        </a:cubicBezTo>
                        <a:cubicBezTo>
                          <a:pt x="10" y="0"/>
                          <a:pt x="0" y="9"/>
                          <a:pt x="0" y="21"/>
                        </a:cubicBezTo>
                        <a:cubicBezTo>
                          <a:pt x="0" y="28"/>
                          <a:pt x="0" y="28"/>
                          <a:pt x="0" y="28"/>
                        </a:cubicBezTo>
                        <a:cubicBezTo>
                          <a:pt x="0" y="40"/>
                          <a:pt x="10" y="49"/>
                          <a:pt x="21" y="49"/>
                        </a:cubicBezTo>
                        <a:cubicBezTo>
                          <a:pt x="582" y="49"/>
                          <a:pt x="582" y="49"/>
                          <a:pt x="582" y="49"/>
                        </a:cubicBezTo>
                        <a:cubicBezTo>
                          <a:pt x="582" y="44"/>
                          <a:pt x="582" y="44"/>
                          <a:pt x="582"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2" name="ïṥḷíḑè"/>
                  <p:cNvSpPr/>
                  <p:nvPr/>
                </p:nvSpPr>
                <p:spPr bwMode="auto">
                  <a:xfrm>
                    <a:off x="3461" y="133"/>
                    <a:ext cx="709" cy="2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13" name="îšľîḑê"/>
                  <p:cNvSpPr/>
                  <p:nvPr/>
                </p:nvSpPr>
                <p:spPr bwMode="auto">
                  <a:xfrm>
                    <a:off x="3461" y="133"/>
                    <a:ext cx="709"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14" name="îšḷiḋè"/>
                  <p:cNvSpPr/>
                  <p:nvPr/>
                </p:nvSpPr>
                <p:spPr bwMode="auto">
                  <a:xfrm>
                    <a:off x="3455" y="133"/>
                    <a:ext cx="715" cy="48"/>
                  </a:xfrm>
                  <a:custGeom>
                    <a:avLst/>
                    <a:gdLst>
                      <a:gd name="T0" fmla="*/ 6 w 715"/>
                      <a:gd name="T1" fmla="*/ 0 h 48"/>
                      <a:gd name="T2" fmla="*/ 0 w 715"/>
                      <a:gd name="T3" fmla="*/ 0 h 48"/>
                      <a:gd name="T4" fmla="*/ 0 w 715"/>
                      <a:gd name="T5" fmla="*/ 48 h 48"/>
                      <a:gd name="T6" fmla="*/ 715 w 715"/>
                      <a:gd name="T7" fmla="*/ 48 h 48"/>
                      <a:gd name="T8" fmla="*/ 715 w 715"/>
                      <a:gd name="T9" fmla="*/ 29 h 48"/>
                      <a:gd name="T10" fmla="*/ 6 w 715"/>
                      <a:gd name="T11" fmla="*/ 29 h 48"/>
                      <a:gd name="T12" fmla="*/ 6 w 715"/>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15" h="48">
                        <a:moveTo>
                          <a:pt x="6" y="0"/>
                        </a:moveTo>
                        <a:lnTo>
                          <a:pt x="0" y="0"/>
                        </a:lnTo>
                        <a:lnTo>
                          <a:pt x="0" y="48"/>
                        </a:lnTo>
                        <a:lnTo>
                          <a:pt x="715" y="48"/>
                        </a:lnTo>
                        <a:lnTo>
                          <a:pt x="715" y="29"/>
                        </a:lnTo>
                        <a:lnTo>
                          <a:pt x="6" y="29"/>
                        </a:lnTo>
                        <a:lnTo>
                          <a:pt x="6" y="0"/>
                        </a:lnTo>
                        <a:close/>
                      </a:path>
                    </a:pathLst>
                  </a:custGeom>
                  <a:solidFill>
                    <a:srgbClr val="C0434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5" name="ïṣḻíḓe"/>
                  <p:cNvSpPr/>
                  <p:nvPr/>
                </p:nvSpPr>
                <p:spPr bwMode="auto">
                  <a:xfrm>
                    <a:off x="3455" y="133"/>
                    <a:ext cx="715" cy="48"/>
                  </a:xfrm>
                  <a:custGeom>
                    <a:avLst/>
                    <a:gdLst>
                      <a:gd name="T0" fmla="*/ 6 w 715"/>
                      <a:gd name="T1" fmla="*/ 0 h 48"/>
                      <a:gd name="T2" fmla="*/ 0 w 715"/>
                      <a:gd name="T3" fmla="*/ 0 h 48"/>
                      <a:gd name="T4" fmla="*/ 0 w 715"/>
                      <a:gd name="T5" fmla="*/ 48 h 48"/>
                      <a:gd name="T6" fmla="*/ 715 w 715"/>
                      <a:gd name="T7" fmla="*/ 48 h 48"/>
                      <a:gd name="T8" fmla="*/ 715 w 715"/>
                      <a:gd name="T9" fmla="*/ 29 h 48"/>
                      <a:gd name="T10" fmla="*/ 6 w 715"/>
                      <a:gd name="T11" fmla="*/ 29 h 48"/>
                      <a:gd name="T12" fmla="*/ 6 w 715"/>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15" h="48">
                        <a:moveTo>
                          <a:pt x="6" y="0"/>
                        </a:moveTo>
                        <a:lnTo>
                          <a:pt x="0" y="0"/>
                        </a:lnTo>
                        <a:lnTo>
                          <a:pt x="0" y="48"/>
                        </a:lnTo>
                        <a:lnTo>
                          <a:pt x="715" y="48"/>
                        </a:lnTo>
                        <a:lnTo>
                          <a:pt x="715" y="29"/>
                        </a:lnTo>
                        <a:lnTo>
                          <a:pt x="6" y="29"/>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6" name="îŝlídé"/>
                  <p:cNvSpPr/>
                  <p:nvPr/>
                </p:nvSpPr>
                <p:spPr bwMode="auto">
                  <a:xfrm>
                    <a:off x="3441" y="133"/>
                    <a:ext cx="748" cy="48"/>
                  </a:xfrm>
                  <a:custGeom>
                    <a:avLst/>
                    <a:gdLst>
                      <a:gd name="T0" fmla="*/ 14 w 748"/>
                      <a:gd name="T1" fmla="*/ 0 h 48"/>
                      <a:gd name="T2" fmla="*/ 0 w 748"/>
                      <a:gd name="T3" fmla="*/ 0 h 48"/>
                      <a:gd name="T4" fmla="*/ 0 w 748"/>
                      <a:gd name="T5" fmla="*/ 48 h 48"/>
                      <a:gd name="T6" fmla="*/ 14 w 748"/>
                      <a:gd name="T7" fmla="*/ 48 h 48"/>
                      <a:gd name="T8" fmla="*/ 14 w 748"/>
                      <a:gd name="T9" fmla="*/ 0 h 48"/>
                      <a:gd name="T10" fmla="*/ 748 w 748"/>
                      <a:gd name="T11" fmla="*/ 0 h 48"/>
                      <a:gd name="T12" fmla="*/ 729 w 748"/>
                      <a:gd name="T13" fmla="*/ 0 h 48"/>
                      <a:gd name="T14" fmla="*/ 729 w 748"/>
                      <a:gd name="T15" fmla="*/ 29 h 48"/>
                      <a:gd name="T16" fmla="*/ 729 w 748"/>
                      <a:gd name="T17" fmla="*/ 48 h 48"/>
                      <a:gd name="T18" fmla="*/ 748 w 748"/>
                      <a:gd name="T19" fmla="*/ 48 h 48"/>
                      <a:gd name="T20" fmla="*/ 748 w 748"/>
                      <a:gd name="T21" fmla="*/ 38 h 48"/>
                      <a:gd name="T22" fmla="*/ 738 w 748"/>
                      <a:gd name="T23" fmla="*/ 38 h 48"/>
                      <a:gd name="T24" fmla="*/ 738 w 748"/>
                      <a:gd name="T25" fmla="*/ 29 h 48"/>
                      <a:gd name="T26" fmla="*/ 738 w 748"/>
                      <a:gd name="T27" fmla="*/ 38 h 48"/>
                      <a:gd name="T28" fmla="*/ 748 w 748"/>
                      <a:gd name="T29" fmla="*/ 38 h 48"/>
                      <a:gd name="T30" fmla="*/ 748 w 748"/>
                      <a:gd name="T3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8" h="48">
                        <a:moveTo>
                          <a:pt x="14" y="0"/>
                        </a:moveTo>
                        <a:lnTo>
                          <a:pt x="0" y="0"/>
                        </a:lnTo>
                        <a:lnTo>
                          <a:pt x="0" y="48"/>
                        </a:lnTo>
                        <a:lnTo>
                          <a:pt x="14" y="48"/>
                        </a:lnTo>
                        <a:lnTo>
                          <a:pt x="14" y="0"/>
                        </a:lnTo>
                        <a:close/>
                        <a:moveTo>
                          <a:pt x="748" y="0"/>
                        </a:moveTo>
                        <a:lnTo>
                          <a:pt x="729" y="0"/>
                        </a:lnTo>
                        <a:lnTo>
                          <a:pt x="729" y="29"/>
                        </a:lnTo>
                        <a:lnTo>
                          <a:pt x="729" y="48"/>
                        </a:lnTo>
                        <a:lnTo>
                          <a:pt x="748" y="48"/>
                        </a:lnTo>
                        <a:lnTo>
                          <a:pt x="748" y="38"/>
                        </a:lnTo>
                        <a:lnTo>
                          <a:pt x="738" y="38"/>
                        </a:lnTo>
                        <a:lnTo>
                          <a:pt x="738" y="29"/>
                        </a:lnTo>
                        <a:lnTo>
                          <a:pt x="738" y="38"/>
                        </a:lnTo>
                        <a:lnTo>
                          <a:pt x="748" y="38"/>
                        </a:lnTo>
                        <a:lnTo>
                          <a:pt x="748"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7" name="îSļîḍê"/>
                  <p:cNvSpPr/>
                  <p:nvPr/>
                </p:nvSpPr>
                <p:spPr bwMode="auto">
                  <a:xfrm>
                    <a:off x="3441" y="133"/>
                    <a:ext cx="748" cy="48"/>
                  </a:xfrm>
                  <a:custGeom>
                    <a:avLst/>
                    <a:gdLst>
                      <a:gd name="T0" fmla="*/ 14 w 748"/>
                      <a:gd name="T1" fmla="*/ 0 h 48"/>
                      <a:gd name="T2" fmla="*/ 0 w 748"/>
                      <a:gd name="T3" fmla="*/ 0 h 48"/>
                      <a:gd name="T4" fmla="*/ 0 w 748"/>
                      <a:gd name="T5" fmla="*/ 48 h 48"/>
                      <a:gd name="T6" fmla="*/ 14 w 748"/>
                      <a:gd name="T7" fmla="*/ 48 h 48"/>
                      <a:gd name="T8" fmla="*/ 14 w 748"/>
                      <a:gd name="T9" fmla="*/ 0 h 48"/>
                      <a:gd name="T10" fmla="*/ 748 w 748"/>
                      <a:gd name="T11" fmla="*/ 0 h 48"/>
                      <a:gd name="T12" fmla="*/ 729 w 748"/>
                      <a:gd name="T13" fmla="*/ 0 h 48"/>
                      <a:gd name="T14" fmla="*/ 729 w 748"/>
                      <a:gd name="T15" fmla="*/ 29 h 48"/>
                      <a:gd name="T16" fmla="*/ 729 w 748"/>
                      <a:gd name="T17" fmla="*/ 48 h 48"/>
                      <a:gd name="T18" fmla="*/ 748 w 748"/>
                      <a:gd name="T19" fmla="*/ 48 h 48"/>
                      <a:gd name="T20" fmla="*/ 748 w 748"/>
                      <a:gd name="T21" fmla="*/ 38 h 48"/>
                      <a:gd name="T22" fmla="*/ 738 w 748"/>
                      <a:gd name="T23" fmla="*/ 38 h 48"/>
                      <a:gd name="T24" fmla="*/ 738 w 748"/>
                      <a:gd name="T25" fmla="*/ 29 h 48"/>
                      <a:gd name="T26" fmla="*/ 738 w 748"/>
                      <a:gd name="T27" fmla="*/ 38 h 48"/>
                      <a:gd name="T28" fmla="*/ 748 w 748"/>
                      <a:gd name="T29" fmla="*/ 38 h 48"/>
                      <a:gd name="T30" fmla="*/ 748 w 748"/>
                      <a:gd name="T3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8" h="48">
                        <a:moveTo>
                          <a:pt x="14" y="0"/>
                        </a:moveTo>
                        <a:lnTo>
                          <a:pt x="0" y="0"/>
                        </a:lnTo>
                        <a:lnTo>
                          <a:pt x="0" y="48"/>
                        </a:lnTo>
                        <a:lnTo>
                          <a:pt x="14" y="48"/>
                        </a:lnTo>
                        <a:lnTo>
                          <a:pt x="14" y="0"/>
                        </a:lnTo>
                        <a:moveTo>
                          <a:pt x="748" y="0"/>
                        </a:moveTo>
                        <a:lnTo>
                          <a:pt x="729" y="0"/>
                        </a:lnTo>
                        <a:lnTo>
                          <a:pt x="729" y="29"/>
                        </a:lnTo>
                        <a:lnTo>
                          <a:pt x="729" y="48"/>
                        </a:lnTo>
                        <a:lnTo>
                          <a:pt x="748" y="48"/>
                        </a:lnTo>
                        <a:lnTo>
                          <a:pt x="748" y="38"/>
                        </a:lnTo>
                        <a:lnTo>
                          <a:pt x="738" y="38"/>
                        </a:lnTo>
                        <a:lnTo>
                          <a:pt x="738" y="29"/>
                        </a:lnTo>
                        <a:lnTo>
                          <a:pt x="738" y="38"/>
                        </a:lnTo>
                        <a:lnTo>
                          <a:pt x="748" y="38"/>
                        </a:lnTo>
                        <a:lnTo>
                          <a:pt x="7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8" name="íṥḻïdé"/>
                  <p:cNvSpPr/>
                  <p:nvPr/>
                </p:nvSpPr>
                <p:spPr bwMode="auto">
                  <a:xfrm>
                    <a:off x="3441" y="114"/>
                    <a:ext cx="748" cy="19"/>
                  </a:xfrm>
                  <a:custGeom>
                    <a:avLst/>
                    <a:gdLst>
                      <a:gd name="T0" fmla="*/ 748 w 748"/>
                      <a:gd name="T1" fmla="*/ 0 h 19"/>
                      <a:gd name="T2" fmla="*/ 0 w 748"/>
                      <a:gd name="T3" fmla="*/ 0 h 19"/>
                      <a:gd name="T4" fmla="*/ 0 w 748"/>
                      <a:gd name="T5" fmla="*/ 19 h 19"/>
                      <a:gd name="T6" fmla="*/ 14 w 748"/>
                      <a:gd name="T7" fmla="*/ 19 h 19"/>
                      <a:gd name="T8" fmla="*/ 20 w 748"/>
                      <a:gd name="T9" fmla="*/ 19 h 19"/>
                      <a:gd name="T10" fmla="*/ 729 w 748"/>
                      <a:gd name="T11" fmla="*/ 19 h 19"/>
                      <a:gd name="T12" fmla="*/ 748 w 748"/>
                      <a:gd name="T13" fmla="*/ 19 h 19"/>
                      <a:gd name="T14" fmla="*/ 748 w 748"/>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8" h="19">
                        <a:moveTo>
                          <a:pt x="748" y="0"/>
                        </a:moveTo>
                        <a:lnTo>
                          <a:pt x="0" y="0"/>
                        </a:lnTo>
                        <a:lnTo>
                          <a:pt x="0" y="19"/>
                        </a:lnTo>
                        <a:lnTo>
                          <a:pt x="14" y="19"/>
                        </a:lnTo>
                        <a:lnTo>
                          <a:pt x="20" y="19"/>
                        </a:lnTo>
                        <a:lnTo>
                          <a:pt x="729" y="19"/>
                        </a:lnTo>
                        <a:lnTo>
                          <a:pt x="748" y="19"/>
                        </a:lnTo>
                        <a:lnTo>
                          <a:pt x="748"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9" name="îśḻiḓe"/>
                  <p:cNvSpPr/>
                  <p:nvPr/>
                </p:nvSpPr>
                <p:spPr bwMode="auto">
                  <a:xfrm>
                    <a:off x="3441" y="114"/>
                    <a:ext cx="748" cy="19"/>
                  </a:xfrm>
                  <a:custGeom>
                    <a:avLst/>
                    <a:gdLst>
                      <a:gd name="T0" fmla="*/ 748 w 748"/>
                      <a:gd name="T1" fmla="*/ 0 h 19"/>
                      <a:gd name="T2" fmla="*/ 0 w 748"/>
                      <a:gd name="T3" fmla="*/ 0 h 19"/>
                      <a:gd name="T4" fmla="*/ 0 w 748"/>
                      <a:gd name="T5" fmla="*/ 19 h 19"/>
                      <a:gd name="T6" fmla="*/ 14 w 748"/>
                      <a:gd name="T7" fmla="*/ 19 h 19"/>
                      <a:gd name="T8" fmla="*/ 20 w 748"/>
                      <a:gd name="T9" fmla="*/ 19 h 19"/>
                      <a:gd name="T10" fmla="*/ 729 w 748"/>
                      <a:gd name="T11" fmla="*/ 19 h 19"/>
                      <a:gd name="T12" fmla="*/ 748 w 748"/>
                      <a:gd name="T13" fmla="*/ 19 h 19"/>
                      <a:gd name="T14" fmla="*/ 748 w 748"/>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8" h="19">
                        <a:moveTo>
                          <a:pt x="748" y="0"/>
                        </a:moveTo>
                        <a:lnTo>
                          <a:pt x="0" y="0"/>
                        </a:lnTo>
                        <a:lnTo>
                          <a:pt x="0" y="19"/>
                        </a:lnTo>
                        <a:lnTo>
                          <a:pt x="14" y="19"/>
                        </a:lnTo>
                        <a:lnTo>
                          <a:pt x="20" y="19"/>
                        </a:lnTo>
                        <a:lnTo>
                          <a:pt x="729" y="19"/>
                        </a:lnTo>
                        <a:lnTo>
                          <a:pt x="748" y="19"/>
                        </a:lnTo>
                        <a:lnTo>
                          <a:pt x="7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0" name="îṧ1îďé"/>
                  <p:cNvSpPr/>
                  <p:nvPr/>
                </p:nvSpPr>
                <p:spPr bwMode="auto">
                  <a:xfrm>
                    <a:off x="3819" y="49"/>
                    <a:ext cx="0" cy="75"/>
                  </a:xfrm>
                  <a:custGeom>
                    <a:avLst/>
                    <a:gdLst>
                      <a:gd name="T0" fmla="*/ 0 h 75"/>
                      <a:gd name="T1" fmla="*/ 75 h 75"/>
                      <a:gd name="T2" fmla="*/ 0 h 75"/>
                    </a:gdLst>
                    <a:ahLst/>
                    <a:cxnLst>
                      <a:cxn ang="0">
                        <a:pos x="0" y="T0"/>
                      </a:cxn>
                      <a:cxn ang="0">
                        <a:pos x="0" y="T1"/>
                      </a:cxn>
                      <a:cxn ang="0">
                        <a:pos x="0" y="T2"/>
                      </a:cxn>
                    </a:cxnLst>
                    <a:rect l="0" t="0" r="r" b="b"/>
                    <a:pathLst>
                      <a:path h="75">
                        <a:moveTo>
                          <a:pt x="0" y="0"/>
                        </a:moveTo>
                        <a:lnTo>
                          <a:pt x="0" y="75"/>
                        </a:lnTo>
                        <a:lnTo>
                          <a:pt x="0"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1" name="íŝḷîḓê"/>
                  <p:cNvSpPr/>
                  <p:nvPr/>
                </p:nvSpPr>
                <p:spPr bwMode="auto">
                  <a:xfrm>
                    <a:off x="3819" y="49"/>
                    <a:ext cx="0" cy="7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2" name="íSḷïdè"/>
                  <p:cNvSpPr/>
                  <p:nvPr/>
                </p:nvSpPr>
                <p:spPr bwMode="auto">
                  <a:xfrm>
                    <a:off x="3819" y="49"/>
                    <a:ext cx="0" cy="75"/>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23" name="íšľïďê"/>
                  <p:cNvSpPr/>
                  <p:nvPr/>
                </p:nvSpPr>
                <p:spPr bwMode="auto">
                  <a:xfrm>
                    <a:off x="3256" y="49"/>
                    <a:ext cx="563" cy="75"/>
                  </a:xfrm>
                  <a:custGeom>
                    <a:avLst/>
                    <a:gdLst>
                      <a:gd name="T0" fmla="*/ 16 w 295"/>
                      <a:gd name="T1" fmla="*/ 39 h 39"/>
                      <a:gd name="T2" fmla="*/ 295 w 295"/>
                      <a:gd name="T3" fmla="*/ 39 h 39"/>
                      <a:gd name="T4" fmla="*/ 295 w 295"/>
                      <a:gd name="T5" fmla="*/ 0 h 39"/>
                      <a:gd name="T6" fmla="*/ 16 w 295"/>
                      <a:gd name="T7" fmla="*/ 0 h 39"/>
                      <a:gd name="T8" fmla="*/ 0 w 295"/>
                      <a:gd name="T9" fmla="*/ 16 h 39"/>
                      <a:gd name="T10" fmla="*/ 0 w 295"/>
                      <a:gd name="T11" fmla="*/ 23 h 39"/>
                      <a:gd name="T12" fmla="*/ 16 w 29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295" h="39">
                        <a:moveTo>
                          <a:pt x="16" y="39"/>
                        </a:moveTo>
                        <a:cubicBezTo>
                          <a:pt x="295" y="39"/>
                          <a:pt x="295" y="39"/>
                          <a:pt x="295" y="39"/>
                        </a:cubicBezTo>
                        <a:cubicBezTo>
                          <a:pt x="295" y="0"/>
                          <a:pt x="295" y="0"/>
                          <a:pt x="295" y="0"/>
                        </a:cubicBezTo>
                        <a:cubicBezTo>
                          <a:pt x="16" y="0"/>
                          <a:pt x="16" y="0"/>
                          <a:pt x="16" y="0"/>
                        </a:cubicBezTo>
                        <a:cubicBezTo>
                          <a:pt x="7" y="0"/>
                          <a:pt x="0" y="7"/>
                          <a:pt x="0" y="16"/>
                        </a:cubicBezTo>
                        <a:cubicBezTo>
                          <a:pt x="0" y="23"/>
                          <a:pt x="0" y="23"/>
                          <a:pt x="0" y="23"/>
                        </a:cubicBezTo>
                        <a:cubicBezTo>
                          <a:pt x="0" y="32"/>
                          <a:pt x="7" y="39"/>
                          <a:pt x="16" y="39"/>
                        </a:cubicBez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4" name="íşļíḑé"/>
                  <p:cNvSpPr/>
                  <p:nvPr/>
                </p:nvSpPr>
                <p:spPr bwMode="auto">
                  <a:xfrm>
                    <a:off x="3256" y="49"/>
                    <a:ext cx="563" cy="75"/>
                  </a:xfrm>
                  <a:custGeom>
                    <a:avLst/>
                    <a:gdLst>
                      <a:gd name="T0" fmla="*/ 16 w 295"/>
                      <a:gd name="T1" fmla="*/ 39 h 39"/>
                      <a:gd name="T2" fmla="*/ 295 w 295"/>
                      <a:gd name="T3" fmla="*/ 39 h 39"/>
                      <a:gd name="T4" fmla="*/ 295 w 295"/>
                      <a:gd name="T5" fmla="*/ 0 h 39"/>
                      <a:gd name="T6" fmla="*/ 16 w 295"/>
                      <a:gd name="T7" fmla="*/ 0 h 39"/>
                      <a:gd name="T8" fmla="*/ 0 w 295"/>
                      <a:gd name="T9" fmla="*/ 16 h 39"/>
                      <a:gd name="T10" fmla="*/ 0 w 295"/>
                      <a:gd name="T11" fmla="*/ 23 h 39"/>
                      <a:gd name="T12" fmla="*/ 16 w 29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295" h="39">
                        <a:moveTo>
                          <a:pt x="16" y="39"/>
                        </a:moveTo>
                        <a:cubicBezTo>
                          <a:pt x="295" y="39"/>
                          <a:pt x="295" y="39"/>
                          <a:pt x="295" y="39"/>
                        </a:cubicBezTo>
                        <a:cubicBezTo>
                          <a:pt x="295" y="0"/>
                          <a:pt x="295" y="0"/>
                          <a:pt x="295" y="0"/>
                        </a:cubicBezTo>
                        <a:cubicBezTo>
                          <a:pt x="16" y="0"/>
                          <a:pt x="16" y="0"/>
                          <a:pt x="16" y="0"/>
                        </a:cubicBezTo>
                        <a:cubicBezTo>
                          <a:pt x="7" y="0"/>
                          <a:pt x="0" y="7"/>
                          <a:pt x="0" y="16"/>
                        </a:cubicBezTo>
                        <a:cubicBezTo>
                          <a:pt x="0" y="23"/>
                          <a:pt x="0" y="23"/>
                          <a:pt x="0" y="23"/>
                        </a:cubicBezTo>
                        <a:cubicBezTo>
                          <a:pt x="0" y="32"/>
                          <a:pt x="7" y="39"/>
                          <a:pt x="16" y="39"/>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25" name="iṥ1iḓè"/>
                  <p:cNvSpPr/>
                  <p:nvPr/>
                </p:nvSpPr>
                <p:spPr bwMode="auto">
                  <a:xfrm>
                    <a:off x="3777" y="8"/>
                    <a:ext cx="84" cy="41"/>
                  </a:xfrm>
                  <a:custGeom>
                    <a:avLst/>
                    <a:gdLst>
                      <a:gd name="T0" fmla="*/ 44 w 44"/>
                      <a:gd name="T1" fmla="*/ 22 h 22"/>
                      <a:gd name="T2" fmla="*/ 0 w 44"/>
                      <a:gd name="T3" fmla="*/ 22 h 22"/>
                      <a:gd name="T4" fmla="*/ 0 w 44"/>
                      <a:gd name="T5" fmla="*/ 18 h 22"/>
                      <a:gd name="T6" fmla="*/ 17 w 44"/>
                      <a:gd name="T7" fmla="*/ 0 h 22"/>
                      <a:gd name="T8" fmla="*/ 26 w 44"/>
                      <a:gd name="T9" fmla="*/ 0 h 22"/>
                      <a:gd name="T10" fmla="*/ 44 w 44"/>
                      <a:gd name="T11" fmla="*/ 18 h 22"/>
                      <a:gd name="T12" fmla="*/ 44 w 44"/>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44" h="22">
                        <a:moveTo>
                          <a:pt x="44" y="22"/>
                        </a:moveTo>
                        <a:cubicBezTo>
                          <a:pt x="0" y="22"/>
                          <a:pt x="0" y="22"/>
                          <a:pt x="0" y="22"/>
                        </a:cubicBezTo>
                        <a:cubicBezTo>
                          <a:pt x="0" y="18"/>
                          <a:pt x="0" y="18"/>
                          <a:pt x="0" y="18"/>
                        </a:cubicBezTo>
                        <a:cubicBezTo>
                          <a:pt x="0" y="8"/>
                          <a:pt x="8" y="0"/>
                          <a:pt x="17" y="0"/>
                        </a:cubicBezTo>
                        <a:cubicBezTo>
                          <a:pt x="26" y="0"/>
                          <a:pt x="26" y="0"/>
                          <a:pt x="26" y="0"/>
                        </a:cubicBezTo>
                        <a:cubicBezTo>
                          <a:pt x="36" y="0"/>
                          <a:pt x="44" y="8"/>
                          <a:pt x="44" y="18"/>
                        </a:cubicBezTo>
                        <a:lnTo>
                          <a:pt x="44" y="22"/>
                        </a:ln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6" name="íš1ïḍé"/>
                  <p:cNvSpPr/>
                  <p:nvPr/>
                </p:nvSpPr>
                <p:spPr bwMode="auto">
                  <a:xfrm>
                    <a:off x="3777" y="8"/>
                    <a:ext cx="84" cy="41"/>
                  </a:xfrm>
                  <a:custGeom>
                    <a:avLst/>
                    <a:gdLst>
                      <a:gd name="T0" fmla="*/ 44 w 44"/>
                      <a:gd name="T1" fmla="*/ 22 h 22"/>
                      <a:gd name="T2" fmla="*/ 0 w 44"/>
                      <a:gd name="T3" fmla="*/ 22 h 22"/>
                      <a:gd name="T4" fmla="*/ 0 w 44"/>
                      <a:gd name="T5" fmla="*/ 18 h 22"/>
                      <a:gd name="T6" fmla="*/ 17 w 44"/>
                      <a:gd name="T7" fmla="*/ 0 h 22"/>
                      <a:gd name="T8" fmla="*/ 26 w 44"/>
                      <a:gd name="T9" fmla="*/ 0 h 22"/>
                      <a:gd name="T10" fmla="*/ 44 w 44"/>
                      <a:gd name="T11" fmla="*/ 18 h 22"/>
                      <a:gd name="T12" fmla="*/ 44 w 44"/>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44" h="22">
                        <a:moveTo>
                          <a:pt x="44" y="22"/>
                        </a:moveTo>
                        <a:cubicBezTo>
                          <a:pt x="0" y="22"/>
                          <a:pt x="0" y="22"/>
                          <a:pt x="0" y="22"/>
                        </a:cubicBezTo>
                        <a:cubicBezTo>
                          <a:pt x="0" y="18"/>
                          <a:pt x="0" y="18"/>
                          <a:pt x="0" y="18"/>
                        </a:cubicBezTo>
                        <a:cubicBezTo>
                          <a:pt x="0" y="8"/>
                          <a:pt x="8" y="0"/>
                          <a:pt x="17" y="0"/>
                        </a:cubicBezTo>
                        <a:cubicBezTo>
                          <a:pt x="26" y="0"/>
                          <a:pt x="26" y="0"/>
                          <a:pt x="26" y="0"/>
                        </a:cubicBezTo>
                        <a:cubicBezTo>
                          <a:pt x="36" y="0"/>
                          <a:pt x="44" y="8"/>
                          <a:pt x="44" y="18"/>
                        </a:cubicBezTo>
                        <a:lnTo>
                          <a:pt x="44"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27" name="iṣḷiḑê"/>
                  <p:cNvSpPr/>
                  <p:nvPr/>
                </p:nvSpPr>
                <p:spPr bwMode="auto">
                  <a:xfrm>
                    <a:off x="2027"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8" name="ïṧlíḓê"/>
                  <p:cNvSpPr/>
                  <p:nvPr/>
                </p:nvSpPr>
                <p:spPr bwMode="auto">
                  <a:xfrm>
                    <a:off x="2027"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29" name="îṧḻíḋê"/>
                  <p:cNvSpPr/>
                  <p:nvPr/>
                </p:nvSpPr>
                <p:spPr bwMode="auto">
                  <a:xfrm>
                    <a:off x="4238" y="1432"/>
                    <a:ext cx="0" cy="103"/>
                  </a:xfrm>
                  <a:custGeom>
                    <a:avLst/>
                    <a:gdLst>
                      <a:gd name="T0" fmla="*/ 0 h 103"/>
                      <a:gd name="T1" fmla="*/ 103 h 103"/>
                      <a:gd name="T2" fmla="*/ 0 h 103"/>
                    </a:gdLst>
                    <a:ahLst/>
                    <a:cxnLst>
                      <a:cxn ang="0">
                        <a:pos x="0" y="T0"/>
                      </a:cxn>
                      <a:cxn ang="0">
                        <a:pos x="0" y="T1"/>
                      </a:cxn>
                      <a:cxn ang="0">
                        <a:pos x="0" y="T2"/>
                      </a:cxn>
                    </a:cxnLst>
                    <a:rect l="0" t="0" r="r" b="b"/>
                    <a:pathLst>
                      <a:path h="103">
                        <a:moveTo>
                          <a:pt x="0" y="0"/>
                        </a:moveTo>
                        <a:lnTo>
                          <a:pt x="0" y="103"/>
                        </a:lnTo>
                        <a:lnTo>
                          <a:pt x="0"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0" name="iS1iḍe"/>
                  <p:cNvSpPr/>
                  <p:nvPr/>
                </p:nvSpPr>
                <p:spPr bwMode="auto">
                  <a:xfrm>
                    <a:off x="4238" y="1432"/>
                    <a:ext cx="0" cy="10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1" name="ïsľîḍe"/>
                  <p:cNvSpPr/>
                  <p:nvPr/>
                </p:nvSpPr>
                <p:spPr bwMode="auto">
                  <a:xfrm>
                    <a:off x="4238" y="1432"/>
                    <a:ext cx="0" cy="103"/>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32" name="íṩľîḓe"/>
                  <p:cNvSpPr/>
                  <p:nvPr/>
                </p:nvSpPr>
                <p:spPr bwMode="auto">
                  <a:xfrm>
                    <a:off x="2513"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3" name="ïṡľîḑê"/>
                  <p:cNvSpPr/>
                  <p:nvPr/>
                </p:nvSpPr>
                <p:spPr bwMode="auto">
                  <a:xfrm>
                    <a:off x="2513"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4" name="iŝḷiḍê"/>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5" name="íSļiďè"/>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6" name="îš1îḋè"/>
                  <p:cNvSpPr/>
                  <p:nvPr/>
                </p:nvSpPr>
                <p:spPr bwMode="auto">
                  <a:xfrm>
                    <a:off x="3400" y="1425"/>
                    <a:ext cx="0" cy="114"/>
                  </a:xfrm>
                  <a:custGeom>
                    <a:avLst/>
                    <a:gdLst>
                      <a:gd name="T0" fmla="*/ 0 h 114"/>
                      <a:gd name="T1" fmla="*/ 114 h 114"/>
                      <a:gd name="T2" fmla="*/ 0 h 114"/>
                    </a:gdLst>
                    <a:ahLst/>
                    <a:cxnLst>
                      <a:cxn ang="0">
                        <a:pos x="0" y="T0"/>
                      </a:cxn>
                      <a:cxn ang="0">
                        <a:pos x="0" y="T1"/>
                      </a:cxn>
                      <a:cxn ang="0">
                        <a:pos x="0" y="T2"/>
                      </a:cxn>
                    </a:cxnLst>
                    <a:rect l="0" t="0" r="r" b="b"/>
                    <a:pathLst>
                      <a:path h="114">
                        <a:moveTo>
                          <a:pt x="0" y="0"/>
                        </a:moveTo>
                        <a:lnTo>
                          <a:pt x="0" y="114"/>
                        </a:lnTo>
                        <a:lnTo>
                          <a:pt x="0"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7" name="î$ľidè"/>
                  <p:cNvSpPr/>
                  <p:nvPr/>
                </p:nvSpPr>
                <p:spPr bwMode="auto">
                  <a:xfrm>
                    <a:off x="3400" y="1425"/>
                    <a:ext cx="0" cy="114"/>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8" name="íSḻîḍê"/>
                  <p:cNvSpPr/>
                  <p:nvPr/>
                </p:nvSpPr>
                <p:spPr bwMode="auto">
                  <a:xfrm>
                    <a:off x="3400" y="1425"/>
                    <a:ext cx="0" cy="114"/>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39" name="îṥľídê"/>
                  <p:cNvSpPr/>
                  <p:nvPr/>
                </p:nvSpPr>
                <p:spPr bwMode="auto">
                  <a:xfrm>
                    <a:off x="2074" y="2933"/>
                    <a:ext cx="311" cy="676"/>
                  </a:xfrm>
                  <a:custGeom>
                    <a:avLst/>
                    <a:gdLst>
                      <a:gd name="T0" fmla="*/ 163 w 163"/>
                      <a:gd name="T1" fmla="*/ 352 h 355"/>
                      <a:gd name="T2" fmla="*/ 136 w 163"/>
                      <a:gd name="T3" fmla="*/ 355 h 355"/>
                      <a:gd name="T4" fmla="*/ 0 w 163"/>
                      <a:gd name="T5" fmla="*/ 218 h 355"/>
                      <a:gd name="T6" fmla="*/ 9 w 163"/>
                      <a:gd name="T7" fmla="*/ 4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9" y="40"/>
                          <a:pt x="9" y="40"/>
                          <a:pt x="9" y="40"/>
                        </a:cubicBezTo>
                        <a:cubicBezTo>
                          <a:pt x="52" y="0"/>
                          <a:pt x="52" y="0"/>
                          <a:pt x="52" y="0"/>
                        </a:cubicBezTo>
                        <a:cubicBezTo>
                          <a:pt x="52" y="218"/>
                          <a:pt x="52" y="218"/>
                          <a:pt x="52" y="218"/>
                        </a:cubicBezTo>
                        <a:cubicBezTo>
                          <a:pt x="52" y="284"/>
                          <a:pt x="100"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0" name="íŝḷíḋè"/>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44 h 355"/>
                      <a:gd name="T8" fmla="*/ 44 w 273"/>
                      <a:gd name="T9" fmla="*/ 0 h 355"/>
                      <a:gd name="T10" fmla="*/ 208 w 273"/>
                      <a:gd name="T11" fmla="*/ 0 h 355"/>
                      <a:gd name="T12" fmla="*/ 273 w 273"/>
                      <a:gd name="T13" fmla="*/ 65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44"/>
                          <a:pt x="0" y="44"/>
                          <a:pt x="0" y="44"/>
                        </a:cubicBezTo>
                        <a:cubicBezTo>
                          <a:pt x="0" y="20"/>
                          <a:pt x="19" y="0"/>
                          <a:pt x="44" y="0"/>
                        </a:cubicBezTo>
                        <a:cubicBezTo>
                          <a:pt x="208" y="0"/>
                          <a:pt x="208" y="0"/>
                          <a:pt x="208" y="0"/>
                        </a:cubicBezTo>
                        <a:cubicBezTo>
                          <a:pt x="244" y="0"/>
                          <a:pt x="273" y="29"/>
                          <a:pt x="273" y="65"/>
                        </a:cubicBezTo>
                        <a:cubicBezTo>
                          <a:pt x="273" y="244"/>
                          <a:pt x="273" y="244"/>
                          <a:pt x="273" y="244"/>
                        </a:cubicBezTo>
                        <a:cubicBezTo>
                          <a:pt x="273" y="305"/>
                          <a:pt x="223"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1" name="í$ļidê"/>
                  <p:cNvSpPr/>
                  <p:nvPr/>
                </p:nvSpPr>
                <p:spPr bwMode="auto">
                  <a:xfrm>
                    <a:off x="1973" y="3651"/>
                    <a:ext cx="742" cy="659"/>
                  </a:xfrm>
                  <a:custGeom>
                    <a:avLst/>
                    <a:gdLst>
                      <a:gd name="T0" fmla="*/ 389 w 389"/>
                      <a:gd name="T1" fmla="*/ 89 h 346"/>
                      <a:gd name="T2" fmla="*/ 389 w 389"/>
                      <a:gd name="T3" fmla="*/ 346 h 346"/>
                      <a:gd name="T4" fmla="*/ 0 w 389"/>
                      <a:gd name="T5" fmla="*/ 346 h 346"/>
                      <a:gd name="T6" fmla="*/ 0 w 389"/>
                      <a:gd name="T7" fmla="*/ 89 h 346"/>
                      <a:gd name="T8" fmla="*/ 4 w 389"/>
                      <a:gd name="T9" fmla="*/ 63 h 346"/>
                      <a:gd name="T10" fmla="*/ 8 w 389"/>
                      <a:gd name="T11" fmla="*/ 52 h 346"/>
                      <a:gd name="T12" fmla="*/ 79 w 389"/>
                      <a:gd name="T13" fmla="*/ 0 h 346"/>
                      <a:gd name="T14" fmla="*/ 83 w 389"/>
                      <a:gd name="T15" fmla="*/ 0 h 346"/>
                      <a:gd name="T16" fmla="*/ 88 w 389"/>
                      <a:gd name="T17" fmla="*/ 0 h 346"/>
                      <a:gd name="T18" fmla="*/ 300 w 389"/>
                      <a:gd name="T19" fmla="*/ 0 h 346"/>
                      <a:gd name="T20" fmla="*/ 309 w 389"/>
                      <a:gd name="T21" fmla="*/ 0 h 346"/>
                      <a:gd name="T22" fmla="*/ 388 w 389"/>
                      <a:gd name="T23" fmla="*/ 79 h 346"/>
                      <a:gd name="T24" fmla="*/ 389 w 389"/>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9" h="346">
                        <a:moveTo>
                          <a:pt x="389" y="89"/>
                        </a:moveTo>
                        <a:cubicBezTo>
                          <a:pt x="389" y="346"/>
                          <a:pt x="389" y="346"/>
                          <a:pt x="389" y="346"/>
                        </a:cubicBezTo>
                        <a:cubicBezTo>
                          <a:pt x="0" y="346"/>
                          <a:pt x="0" y="346"/>
                          <a:pt x="0" y="346"/>
                        </a:cubicBezTo>
                        <a:cubicBezTo>
                          <a:pt x="0" y="89"/>
                          <a:pt x="0" y="89"/>
                          <a:pt x="0" y="89"/>
                        </a:cubicBezTo>
                        <a:cubicBezTo>
                          <a:pt x="0" y="80"/>
                          <a:pt x="1" y="71"/>
                          <a:pt x="4" y="63"/>
                        </a:cubicBezTo>
                        <a:cubicBezTo>
                          <a:pt x="5" y="59"/>
                          <a:pt x="6" y="55"/>
                          <a:pt x="8" y="52"/>
                        </a:cubicBezTo>
                        <a:cubicBezTo>
                          <a:pt x="20" y="24"/>
                          <a:pt x="47" y="4"/>
                          <a:pt x="79" y="0"/>
                        </a:cubicBezTo>
                        <a:cubicBezTo>
                          <a:pt x="81" y="0"/>
                          <a:pt x="82" y="0"/>
                          <a:pt x="83" y="0"/>
                        </a:cubicBezTo>
                        <a:cubicBezTo>
                          <a:pt x="85" y="0"/>
                          <a:pt x="86" y="0"/>
                          <a:pt x="88" y="0"/>
                        </a:cubicBezTo>
                        <a:cubicBezTo>
                          <a:pt x="300" y="0"/>
                          <a:pt x="300" y="0"/>
                          <a:pt x="300" y="0"/>
                        </a:cubicBezTo>
                        <a:cubicBezTo>
                          <a:pt x="303" y="0"/>
                          <a:pt x="306" y="0"/>
                          <a:pt x="309" y="0"/>
                        </a:cubicBezTo>
                        <a:cubicBezTo>
                          <a:pt x="351" y="5"/>
                          <a:pt x="384" y="38"/>
                          <a:pt x="388" y="79"/>
                        </a:cubicBezTo>
                        <a:cubicBezTo>
                          <a:pt x="389" y="82"/>
                          <a:pt x="389" y="85"/>
                          <a:pt x="389" y="8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2" name="iṡ1ïďè"/>
                  <p:cNvSpPr/>
                  <p:nvPr/>
                </p:nvSpPr>
                <p:spPr bwMode="auto">
                  <a:xfrm>
                    <a:off x="2217"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3" name="íSļíḓè"/>
                  <p:cNvSpPr/>
                  <p:nvPr/>
                </p:nvSpPr>
                <p:spPr bwMode="auto">
                  <a:xfrm>
                    <a:off x="2217"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4" name="ïŝļïḑè"/>
                  <p:cNvSpPr/>
                  <p:nvPr/>
                </p:nvSpPr>
                <p:spPr bwMode="auto">
                  <a:xfrm>
                    <a:off x="2217"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5" name="ïśḻídé"/>
                  <p:cNvSpPr/>
                  <p:nvPr/>
                </p:nvSpPr>
                <p:spPr bwMode="auto">
                  <a:xfrm>
                    <a:off x="2217"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6" name="ïs1iḑê"/>
                  <p:cNvSpPr/>
                  <p:nvPr/>
                </p:nvSpPr>
                <p:spPr bwMode="auto">
                  <a:xfrm>
                    <a:off x="2217" y="3560"/>
                    <a:ext cx="246" cy="211"/>
                  </a:xfrm>
                  <a:custGeom>
                    <a:avLst/>
                    <a:gdLst>
                      <a:gd name="T0" fmla="*/ 129 w 129"/>
                      <a:gd name="T1" fmla="*/ 0 h 111"/>
                      <a:gd name="T2" fmla="*/ 129 w 129"/>
                      <a:gd name="T3" fmla="*/ 61 h 111"/>
                      <a:gd name="T4" fmla="*/ 79 w 129"/>
                      <a:gd name="T5" fmla="*/ 111 h 111"/>
                      <a:gd name="T6" fmla="*/ 50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50" y="111"/>
                          <a:pt x="50" y="111"/>
                          <a:pt x="50"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7" name="ïṡ1iḑe"/>
                  <p:cNvSpPr/>
                  <p:nvPr/>
                </p:nvSpPr>
                <p:spPr bwMode="auto">
                  <a:xfrm>
                    <a:off x="2168"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8" name="îṥļiďê"/>
                  <p:cNvSpPr/>
                  <p:nvPr/>
                </p:nvSpPr>
                <p:spPr bwMode="auto">
                  <a:xfrm>
                    <a:off x="2168"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9" name="is1íḑé"/>
                  <p:cNvSpPr/>
                  <p:nvPr/>
                </p:nvSpPr>
                <p:spPr bwMode="auto">
                  <a:xfrm>
                    <a:off x="2132" y="3651"/>
                    <a:ext cx="404" cy="151"/>
                  </a:xfrm>
                  <a:prstGeom prst="rect">
                    <a:avLst/>
                  </a:prstGeom>
                  <a:solidFill>
                    <a:srgbClr val="C68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50" name="îṣļidé"/>
                  <p:cNvSpPr/>
                  <p:nvPr/>
                </p:nvSpPr>
                <p:spPr bwMode="auto">
                  <a:xfrm>
                    <a:off x="2132"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51" name="iŝlíḋê"/>
                  <p:cNvSpPr/>
                  <p:nvPr/>
                </p:nvSpPr>
                <p:spPr bwMode="auto">
                  <a:xfrm>
                    <a:off x="1975" y="3651"/>
                    <a:ext cx="290" cy="659"/>
                  </a:xfrm>
                  <a:custGeom>
                    <a:avLst/>
                    <a:gdLst>
                      <a:gd name="T0" fmla="*/ 152 w 152"/>
                      <a:gd name="T1" fmla="*/ 0 h 346"/>
                      <a:gd name="T2" fmla="*/ 145 w 152"/>
                      <a:gd name="T3" fmla="*/ 0 h 346"/>
                      <a:gd name="T4" fmla="*/ 127 w 152"/>
                      <a:gd name="T5" fmla="*/ 4 h 346"/>
                      <a:gd name="T6" fmla="*/ 127 w 152"/>
                      <a:gd name="T7" fmla="*/ 4 h 346"/>
                      <a:gd name="T8" fmla="*/ 82 w 152"/>
                      <a:gd name="T9" fmla="*/ 34 h 346"/>
                      <a:gd name="T10" fmla="*/ 71 w 152"/>
                      <a:gd name="T11" fmla="*/ 52 h 346"/>
                      <a:gd name="T12" fmla="*/ 63 w 152"/>
                      <a:gd name="T13" fmla="*/ 89 h 346"/>
                      <a:gd name="T14" fmla="*/ 63 w 152"/>
                      <a:gd name="T15" fmla="*/ 346 h 346"/>
                      <a:gd name="T16" fmla="*/ 0 w 152"/>
                      <a:gd name="T17" fmla="*/ 346 h 346"/>
                      <a:gd name="T18" fmla="*/ 0 w 152"/>
                      <a:gd name="T19" fmla="*/ 89 h 346"/>
                      <a:gd name="T20" fmla="*/ 4 w 152"/>
                      <a:gd name="T21" fmla="*/ 62 h 346"/>
                      <a:gd name="T22" fmla="*/ 8 w 152"/>
                      <a:gd name="T23" fmla="*/ 52 h 346"/>
                      <a:gd name="T24" fmla="*/ 82 w 152"/>
                      <a:gd name="T25" fmla="*/ 0 h 346"/>
                      <a:gd name="T26" fmla="*/ 89 w 152"/>
                      <a:gd name="T27" fmla="*/ 0 h 346"/>
                      <a:gd name="T28" fmla="*/ 152 w 152"/>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2" h="346">
                        <a:moveTo>
                          <a:pt x="152" y="0"/>
                        </a:moveTo>
                        <a:cubicBezTo>
                          <a:pt x="149" y="0"/>
                          <a:pt x="147" y="0"/>
                          <a:pt x="145" y="0"/>
                        </a:cubicBezTo>
                        <a:cubicBezTo>
                          <a:pt x="139" y="1"/>
                          <a:pt x="133" y="2"/>
                          <a:pt x="127" y="4"/>
                        </a:cubicBezTo>
                        <a:cubicBezTo>
                          <a:pt x="127" y="4"/>
                          <a:pt x="127" y="4"/>
                          <a:pt x="127" y="4"/>
                        </a:cubicBezTo>
                        <a:cubicBezTo>
                          <a:pt x="109" y="9"/>
                          <a:pt x="93" y="19"/>
                          <a:pt x="82" y="34"/>
                        </a:cubicBezTo>
                        <a:cubicBezTo>
                          <a:pt x="78" y="39"/>
                          <a:pt x="74" y="45"/>
                          <a:pt x="71" y="52"/>
                        </a:cubicBezTo>
                        <a:cubicBezTo>
                          <a:pt x="66"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9" y="0"/>
                        </a:cubicBezTo>
                        <a:cubicBezTo>
                          <a:pt x="152" y="0"/>
                          <a:pt x="152" y="0"/>
                          <a:pt x="152" y="0"/>
                        </a:cubicBezTo>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2" name="íśľïḑè"/>
                  <p:cNvSpPr/>
                  <p:nvPr/>
                </p:nvSpPr>
                <p:spPr bwMode="auto">
                  <a:xfrm>
                    <a:off x="1962"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5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16 w 400"/>
                      <a:gd name="T49" fmla="*/ 0 h 356"/>
                      <a:gd name="T50" fmla="*/ 306 w 400"/>
                      <a:gd name="T51" fmla="*/ 0 h 356"/>
                      <a:gd name="T52" fmla="*/ 94 w 400"/>
                      <a:gd name="T53" fmla="*/ 0 h 356"/>
                      <a:gd name="T54" fmla="*/ 89 w 400"/>
                      <a:gd name="T55" fmla="*/ 0 h 356"/>
                      <a:gd name="T56" fmla="*/ 89 w 400"/>
                      <a:gd name="T57" fmla="*/ 5 h 356"/>
                      <a:gd name="T58" fmla="*/ 89 w 400"/>
                      <a:gd name="T59" fmla="*/ 0 h 356"/>
                      <a:gd name="T60" fmla="*/ 85 w 400"/>
                      <a:gd name="T61" fmla="*/ 0 h 356"/>
                      <a:gd name="T62" fmla="*/ 85 w 400"/>
                      <a:gd name="T63" fmla="*/ 5 h 356"/>
                      <a:gd name="T64" fmla="*/ 85 w 400"/>
                      <a:gd name="T65" fmla="*/ 0 h 356"/>
                      <a:gd name="T66" fmla="*/ 9 w 400"/>
                      <a:gd name="T67" fmla="*/ 55 h 356"/>
                      <a:gd name="T68" fmla="*/ 9 w 400"/>
                      <a:gd name="T69" fmla="*/ 55 h 356"/>
                      <a:gd name="T70" fmla="*/ 4 w 400"/>
                      <a:gd name="T71" fmla="*/ 66 h 356"/>
                      <a:gd name="T72" fmla="*/ 0 w 400"/>
                      <a:gd name="T73" fmla="*/ 94 h 356"/>
                      <a:gd name="T74" fmla="*/ 0 w 400"/>
                      <a:gd name="T75" fmla="*/ 356 h 356"/>
                      <a:gd name="T76" fmla="*/ 400 w 400"/>
                      <a:gd name="T77" fmla="*/ 356 h 356"/>
                      <a:gd name="T78" fmla="*/ 400 w 400"/>
                      <a:gd name="T79" fmla="*/ 94 h 356"/>
                      <a:gd name="T80" fmla="*/ 395 w 400"/>
                      <a:gd name="T81"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30" y="33"/>
                          <a:pt x="56"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5" y="10"/>
                        </a:cubicBezTo>
                        <a:cubicBezTo>
                          <a:pt x="354" y="14"/>
                          <a:pt x="385" y="45"/>
                          <a:pt x="389" y="84"/>
                        </a:cubicBezTo>
                        <a:cubicBezTo>
                          <a:pt x="389" y="84"/>
                          <a:pt x="389" y="84"/>
                          <a:pt x="389" y="84"/>
                        </a:cubicBezTo>
                        <a:cubicBezTo>
                          <a:pt x="390"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6" y="0"/>
                        </a:cubicBezTo>
                        <a:cubicBezTo>
                          <a:pt x="312" y="0"/>
                          <a:pt x="309" y="0"/>
                          <a:pt x="306" y="0"/>
                        </a:cubicBezTo>
                        <a:cubicBezTo>
                          <a:pt x="94" y="0"/>
                          <a:pt x="94" y="0"/>
                          <a:pt x="94" y="0"/>
                        </a:cubicBezTo>
                        <a:cubicBezTo>
                          <a:pt x="92" y="0"/>
                          <a:pt x="91"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6"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3" name="íš1îde"/>
                  <p:cNvSpPr/>
                  <p:nvPr/>
                </p:nvSpPr>
                <p:spPr bwMode="auto">
                  <a:xfrm>
                    <a:off x="1838" y="3750"/>
                    <a:ext cx="997"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4" name="ïṧľïḋe"/>
                  <p:cNvSpPr/>
                  <p:nvPr/>
                </p:nvSpPr>
                <p:spPr bwMode="auto">
                  <a:xfrm>
                    <a:off x="1828" y="3741"/>
                    <a:ext cx="1017"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8 w 533"/>
                      <a:gd name="T19" fmla="*/ 18 h 304"/>
                      <a:gd name="T20" fmla="*/ 438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8" y="10"/>
                          <a:pt x="423" y="13"/>
                          <a:pt x="438" y="18"/>
                        </a:cubicBezTo>
                        <a:cubicBezTo>
                          <a:pt x="438" y="18"/>
                          <a:pt x="438" y="18"/>
                          <a:pt x="438" y="18"/>
                        </a:cubicBezTo>
                        <a:cubicBezTo>
                          <a:pt x="487" y="37"/>
                          <a:pt x="523" y="85"/>
                          <a:pt x="523" y="141"/>
                        </a:cubicBezTo>
                        <a:cubicBezTo>
                          <a:pt x="528" y="141"/>
                          <a:pt x="528" y="141"/>
                          <a:pt x="528" y="141"/>
                        </a:cubicBezTo>
                        <a:cubicBezTo>
                          <a:pt x="533" y="141"/>
                          <a:pt x="533" y="141"/>
                          <a:pt x="533" y="141"/>
                        </a:cubicBezTo>
                        <a:cubicBezTo>
                          <a:pt x="533" y="81"/>
                          <a:pt x="495" y="29"/>
                          <a:pt x="441" y="9"/>
                        </a:cubicBezTo>
                        <a:cubicBezTo>
                          <a:pt x="441" y="9"/>
                          <a:pt x="441" y="9"/>
                          <a:pt x="441" y="9"/>
                        </a:cubicBezTo>
                        <a:cubicBezTo>
                          <a:pt x="426" y="3"/>
                          <a:pt x="409" y="0"/>
                          <a:pt x="391" y="0"/>
                        </a:cubicBezTo>
                        <a:cubicBezTo>
                          <a:pt x="141" y="0"/>
                          <a:pt x="141" y="0"/>
                          <a:pt x="141" y="0"/>
                        </a:cubicBezTo>
                        <a:cubicBezTo>
                          <a:pt x="80" y="0"/>
                          <a:pt x="27" y="39"/>
                          <a:pt x="8" y="94"/>
                        </a:cubicBezTo>
                        <a:cubicBezTo>
                          <a:pt x="8" y="94"/>
                          <a:pt x="8" y="94"/>
                          <a:pt x="8" y="94"/>
                        </a:cubicBezTo>
                        <a:cubicBezTo>
                          <a:pt x="3"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5" name="îṡļîḍê"/>
                  <p:cNvSpPr/>
                  <p:nvPr/>
                </p:nvSpPr>
                <p:spPr bwMode="auto">
                  <a:xfrm>
                    <a:off x="3024"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6" name="íŝlíďê"/>
                  <p:cNvSpPr/>
                  <p:nvPr/>
                </p:nvSpPr>
                <p:spPr bwMode="auto">
                  <a:xfrm>
                    <a:off x="3024"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57" name="ï$ľîḓé"/>
                  <p:cNvSpPr/>
                  <p:nvPr/>
                </p:nvSpPr>
                <p:spPr bwMode="auto">
                  <a:xfrm>
                    <a:off x="3510"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8" name="íṡļîdé"/>
                  <p:cNvSpPr/>
                  <p:nvPr/>
                </p:nvSpPr>
                <p:spPr bwMode="auto">
                  <a:xfrm>
                    <a:off x="3510"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59" name="í$ļíḋè"/>
                  <p:cNvSpPr/>
                  <p:nvPr/>
                </p:nvSpPr>
                <p:spPr bwMode="auto">
                  <a:xfrm>
                    <a:off x="3072" y="2933"/>
                    <a:ext cx="520"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0" name="ísľiďê"/>
                  <p:cNvSpPr/>
                  <p:nvPr/>
                </p:nvSpPr>
                <p:spPr bwMode="auto">
                  <a:xfrm>
                    <a:off x="3062" y="2924"/>
                    <a:ext cx="540" cy="695"/>
                  </a:xfrm>
                  <a:custGeom>
                    <a:avLst/>
                    <a:gdLst>
                      <a:gd name="T0" fmla="*/ 168 w 283"/>
                      <a:gd name="T1" fmla="*/ 360 h 365"/>
                      <a:gd name="T2" fmla="*/ 168 w 283"/>
                      <a:gd name="T3" fmla="*/ 355 h 365"/>
                      <a:gd name="T4" fmla="*/ 115 w 283"/>
                      <a:gd name="T5" fmla="*/ 355 h 365"/>
                      <a:gd name="T6" fmla="*/ 40 w 283"/>
                      <a:gd name="T7" fmla="*/ 324 h 365"/>
                      <a:gd name="T8" fmla="*/ 10 w 283"/>
                      <a:gd name="T9" fmla="*/ 249 h 365"/>
                      <a:gd name="T10" fmla="*/ 10 w 283"/>
                      <a:gd name="T11" fmla="*/ 61 h 365"/>
                      <a:gd name="T12" fmla="*/ 25 w 283"/>
                      <a:gd name="T13" fmla="*/ 25 h 365"/>
                      <a:gd name="T14" fmla="*/ 61 w 283"/>
                      <a:gd name="T15" fmla="*/ 10 h 365"/>
                      <a:gd name="T16" fmla="*/ 208 w 283"/>
                      <a:gd name="T17" fmla="*/ 10 h 365"/>
                      <a:gd name="T18" fmla="*/ 254 w 283"/>
                      <a:gd name="T19" fmla="*/ 29 h 365"/>
                      <a:gd name="T20" fmla="*/ 273 w 283"/>
                      <a:gd name="T21" fmla="*/ 75 h 365"/>
                      <a:gd name="T22" fmla="*/ 273 w 283"/>
                      <a:gd name="T23" fmla="*/ 249 h 365"/>
                      <a:gd name="T24" fmla="*/ 242 w 283"/>
                      <a:gd name="T25" fmla="*/ 324 h 365"/>
                      <a:gd name="T26" fmla="*/ 168 w 283"/>
                      <a:gd name="T27" fmla="*/ 355 h 365"/>
                      <a:gd name="T28" fmla="*/ 168 w 283"/>
                      <a:gd name="T29" fmla="*/ 360 h 365"/>
                      <a:gd name="T30" fmla="*/ 168 w 283"/>
                      <a:gd name="T31" fmla="*/ 365 h 365"/>
                      <a:gd name="T32" fmla="*/ 283 w 283"/>
                      <a:gd name="T33" fmla="*/ 249 h 365"/>
                      <a:gd name="T34" fmla="*/ 283 w 283"/>
                      <a:gd name="T35" fmla="*/ 75 h 365"/>
                      <a:gd name="T36" fmla="*/ 208 w 283"/>
                      <a:gd name="T37" fmla="*/ 0 h 365"/>
                      <a:gd name="T38" fmla="*/ 61 w 283"/>
                      <a:gd name="T39" fmla="*/ 0 h 365"/>
                      <a:gd name="T40" fmla="*/ 0 w 283"/>
                      <a:gd name="T41" fmla="*/ 61 h 365"/>
                      <a:gd name="T42" fmla="*/ 0 w 283"/>
                      <a:gd name="T43" fmla="*/ 249 h 365"/>
                      <a:gd name="T44" fmla="*/ 115 w 283"/>
                      <a:gd name="T45" fmla="*/ 365 h 365"/>
                      <a:gd name="T46" fmla="*/ 168 w 283"/>
                      <a:gd name="T47" fmla="*/ 365 h 365"/>
                      <a:gd name="T48" fmla="*/ 168 w 283"/>
                      <a:gd name="T49" fmla="*/ 36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3" h="365">
                        <a:moveTo>
                          <a:pt x="168" y="360"/>
                        </a:moveTo>
                        <a:cubicBezTo>
                          <a:pt x="168" y="355"/>
                          <a:pt x="168" y="355"/>
                          <a:pt x="168" y="355"/>
                        </a:cubicBezTo>
                        <a:cubicBezTo>
                          <a:pt x="115" y="355"/>
                          <a:pt x="115" y="355"/>
                          <a:pt x="115" y="355"/>
                        </a:cubicBezTo>
                        <a:cubicBezTo>
                          <a:pt x="86" y="355"/>
                          <a:pt x="59" y="343"/>
                          <a:pt x="40" y="324"/>
                        </a:cubicBezTo>
                        <a:cubicBezTo>
                          <a:pt x="21" y="305"/>
                          <a:pt x="10" y="278"/>
                          <a:pt x="10" y="249"/>
                        </a:cubicBezTo>
                        <a:cubicBezTo>
                          <a:pt x="10" y="61"/>
                          <a:pt x="10" y="61"/>
                          <a:pt x="10" y="61"/>
                        </a:cubicBezTo>
                        <a:cubicBezTo>
                          <a:pt x="10" y="47"/>
                          <a:pt x="15" y="34"/>
                          <a:pt x="25" y="25"/>
                        </a:cubicBezTo>
                        <a:cubicBezTo>
                          <a:pt x="34" y="16"/>
                          <a:pt x="47" y="10"/>
                          <a:pt x="61" y="10"/>
                        </a:cubicBezTo>
                        <a:cubicBezTo>
                          <a:pt x="208" y="10"/>
                          <a:pt x="208" y="10"/>
                          <a:pt x="208" y="10"/>
                        </a:cubicBezTo>
                        <a:cubicBezTo>
                          <a:pt x="226" y="10"/>
                          <a:pt x="242" y="17"/>
                          <a:pt x="254" y="29"/>
                        </a:cubicBezTo>
                        <a:cubicBezTo>
                          <a:pt x="266" y="41"/>
                          <a:pt x="273" y="57"/>
                          <a:pt x="273" y="75"/>
                        </a:cubicBezTo>
                        <a:cubicBezTo>
                          <a:pt x="273" y="249"/>
                          <a:pt x="273" y="249"/>
                          <a:pt x="273" y="249"/>
                        </a:cubicBezTo>
                        <a:cubicBezTo>
                          <a:pt x="273" y="278"/>
                          <a:pt x="261" y="305"/>
                          <a:pt x="242" y="324"/>
                        </a:cubicBezTo>
                        <a:cubicBezTo>
                          <a:pt x="223" y="343"/>
                          <a:pt x="197" y="355"/>
                          <a:pt x="168" y="355"/>
                        </a:cubicBezTo>
                        <a:cubicBezTo>
                          <a:pt x="168" y="360"/>
                          <a:pt x="168" y="360"/>
                          <a:pt x="168" y="360"/>
                        </a:cubicBezTo>
                        <a:cubicBezTo>
                          <a:pt x="168" y="365"/>
                          <a:pt x="168" y="365"/>
                          <a:pt x="168" y="365"/>
                        </a:cubicBezTo>
                        <a:cubicBezTo>
                          <a:pt x="231" y="365"/>
                          <a:pt x="283" y="313"/>
                          <a:pt x="283" y="249"/>
                        </a:cubicBezTo>
                        <a:cubicBezTo>
                          <a:pt x="283" y="75"/>
                          <a:pt x="283" y="75"/>
                          <a:pt x="283" y="75"/>
                        </a:cubicBezTo>
                        <a:cubicBezTo>
                          <a:pt x="283" y="34"/>
                          <a:pt x="249" y="0"/>
                          <a:pt x="208" y="0"/>
                        </a:cubicBezTo>
                        <a:cubicBezTo>
                          <a:pt x="61" y="0"/>
                          <a:pt x="61" y="0"/>
                          <a:pt x="61" y="0"/>
                        </a:cubicBezTo>
                        <a:cubicBezTo>
                          <a:pt x="27" y="0"/>
                          <a:pt x="0" y="28"/>
                          <a:pt x="0" y="61"/>
                        </a:cubicBezTo>
                        <a:cubicBezTo>
                          <a:pt x="0" y="249"/>
                          <a:pt x="0" y="249"/>
                          <a:pt x="0" y="249"/>
                        </a:cubicBezTo>
                        <a:cubicBezTo>
                          <a:pt x="0" y="313"/>
                          <a:pt x="51" y="365"/>
                          <a:pt x="115" y="365"/>
                        </a:cubicBezTo>
                        <a:cubicBezTo>
                          <a:pt x="168" y="365"/>
                          <a:pt x="168" y="365"/>
                          <a:pt x="168" y="365"/>
                        </a:cubicBezTo>
                        <a:cubicBezTo>
                          <a:pt x="168" y="360"/>
                          <a:pt x="168" y="360"/>
                          <a:pt x="168" y="36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1" name="íṧḻíḍê"/>
                  <p:cNvSpPr/>
                  <p:nvPr/>
                </p:nvSpPr>
                <p:spPr bwMode="auto">
                  <a:xfrm>
                    <a:off x="3072" y="2933"/>
                    <a:ext cx="310" cy="676"/>
                  </a:xfrm>
                  <a:custGeom>
                    <a:avLst/>
                    <a:gdLst>
                      <a:gd name="T0" fmla="*/ 163 w 163"/>
                      <a:gd name="T1" fmla="*/ 352 h 355"/>
                      <a:gd name="T2" fmla="*/ 136 w 163"/>
                      <a:gd name="T3" fmla="*/ 355 h 355"/>
                      <a:gd name="T4" fmla="*/ 0 w 163"/>
                      <a:gd name="T5" fmla="*/ 218 h 355"/>
                      <a:gd name="T6" fmla="*/ 9 w 163"/>
                      <a:gd name="T7" fmla="*/ 4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9" y="40"/>
                          <a:pt x="9" y="40"/>
                          <a:pt x="9" y="40"/>
                        </a:cubicBezTo>
                        <a:cubicBezTo>
                          <a:pt x="52" y="0"/>
                          <a:pt x="52" y="0"/>
                          <a:pt x="52" y="0"/>
                        </a:cubicBezTo>
                        <a:cubicBezTo>
                          <a:pt x="52" y="218"/>
                          <a:pt x="52" y="218"/>
                          <a:pt x="52" y="218"/>
                        </a:cubicBezTo>
                        <a:cubicBezTo>
                          <a:pt x="52" y="284"/>
                          <a:pt x="100" y="340"/>
                          <a:pt x="163" y="352"/>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2" name="işḻíḑê"/>
                  <p:cNvSpPr/>
                  <p:nvPr/>
                </p:nvSpPr>
                <p:spPr bwMode="auto">
                  <a:xfrm>
                    <a:off x="3062" y="2924"/>
                    <a:ext cx="540" cy="695"/>
                  </a:xfrm>
                  <a:custGeom>
                    <a:avLst/>
                    <a:gdLst>
                      <a:gd name="T0" fmla="*/ 168 w 283"/>
                      <a:gd name="T1" fmla="*/ 360 h 365"/>
                      <a:gd name="T2" fmla="*/ 168 w 283"/>
                      <a:gd name="T3" fmla="*/ 355 h 365"/>
                      <a:gd name="T4" fmla="*/ 115 w 283"/>
                      <a:gd name="T5" fmla="*/ 355 h 365"/>
                      <a:gd name="T6" fmla="*/ 40 w 283"/>
                      <a:gd name="T7" fmla="*/ 324 h 365"/>
                      <a:gd name="T8" fmla="*/ 10 w 283"/>
                      <a:gd name="T9" fmla="*/ 249 h 365"/>
                      <a:gd name="T10" fmla="*/ 10 w 283"/>
                      <a:gd name="T11" fmla="*/ 49 h 365"/>
                      <a:gd name="T12" fmla="*/ 21 w 283"/>
                      <a:gd name="T13" fmla="*/ 22 h 365"/>
                      <a:gd name="T14" fmla="*/ 49 w 283"/>
                      <a:gd name="T15" fmla="*/ 10 h 365"/>
                      <a:gd name="T16" fmla="*/ 213 w 283"/>
                      <a:gd name="T17" fmla="*/ 10 h 365"/>
                      <a:gd name="T18" fmla="*/ 255 w 283"/>
                      <a:gd name="T19" fmla="*/ 28 h 365"/>
                      <a:gd name="T20" fmla="*/ 273 w 283"/>
                      <a:gd name="T21" fmla="*/ 70 h 365"/>
                      <a:gd name="T22" fmla="*/ 273 w 283"/>
                      <a:gd name="T23" fmla="*/ 249 h 365"/>
                      <a:gd name="T24" fmla="*/ 242 w 283"/>
                      <a:gd name="T25" fmla="*/ 324 h 365"/>
                      <a:gd name="T26" fmla="*/ 168 w 283"/>
                      <a:gd name="T27" fmla="*/ 355 h 365"/>
                      <a:gd name="T28" fmla="*/ 168 w 283"/>
                      <a:gd name="T29" fmla="*/ 360 h 365"/>
                      <a:gd name="T30" fmla="*/ 168 w 283"/>
                      <a:gd name="T31" fmla="*/ 365 h 365"/>
                      <a:gd name="T32" fmla="*/ 283 w 283"/>
                      <a:gd name="T33" fmla="*/ 249 h 365"/>
                      <a:gd name="T34" fmla="*/ 283 w 283"/>
                      <a:gd name="T35" fmla="*/ 70 h 365"/>
                      <a:gd name="T36" fmla="*/ 213 w 283"/>
                      <a:gd name="T37" fmla="*/ 0 h 365"/>
                      <a:gd name="T38" fmla="*/ 49 w 283"/>
                      <a:gd name="T39" fmla="*/ 0 h 365"/>
                      <a:gd name="T40" fmla="*/ 0 w 283"/>
                      <a:gd name="T41" fmla="*/ 49 h 365"/>
                      <a:gd name="T42" fmla="*/ 0 w 283"/>
                      <a:gd name="T43" fmla="*/ 249 h 365"/>
                      <a:gd name="T44" fmla="*/ 115 w 283"/>
                      <a:gd name="T45" fmla="*/ 365 h 365"/>
                      <a:gd name="T46" fmla="*/ 168 w 283"/>
                      <a:gd name="T47" fmla="*/ 365 h 365"/>
                      <a:gd name="T48" fmla="*/ 168 w 283"/>
                      <a:gd name="T49" fmla="*/ 36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3" h="365">
                        <a:moveTo>
                          <a:pt x="168" y="360"/>
                        </a:moveTo>
                        <a:cubicBezTo>
                          <a:pt x="168" y="355"/>
                          <a:pt x="168" y="355"/>
                          <a:pt x="168" y="355"/>
                        </a:cubicBezTo>
                        <a:cubicBezTo>
                          <a:pt x="115" y="355"/>
                          <a:pt x="115" y="355"/>
                          <a:pt x="115" y="355"/>
                        </a:cubicBezTo>
                        <a:cubicBezTo>
                          <a:pt x="86" y="355"/>
                          <a:pt x="59" y="343"/>
                          <a:pt x="40" y="324"/>
                        </a:cubicBezTo>
                        <a:cubicBezTo>
                          <a:pt x="21" y="305"/>
                          <a:pt x="10" y="278"/>
                          <a:pt x="10" y="249"/>
                        </a:cubicBezTo>
                        <a:cubicBezTo>
                          <a:pt x="10" y="49"/>
                          <a:pt x="10" y="49"/>
                          <a:pt x="10" y="49"/>
                        </a:cubicBezTo>
                        <a:cubicBezTo>
                          <a:pt x="10" y="39"/>
                          <a:pt x="14" y="29"/>
                          <a:pt x="21" y="22"/>
                        </a:cubicBezTo>
                        <a:cubicBezTo>
                          <a:pt x="28" y="15"/>
                          <a:pt x="38" y="10"/>
                          <a:pt x="49" y="10"/>
                        </a:cubicBezTo>
                        <a:cubicBezTo>
                          <a:pt x="213" y="10"/>
                          <a:pt x="213" y="10"/>
                          <a:pt x="213" y="10"/>
                        </a:cubicBezTo>
                        <a:cubicBezTo>
                          <a:pt x="230" y="10"/>
                          <a:pt x="245" y="17"/>
                          <a:pt x="255" y="28"/>
                        </a:cubicBezTo>
                        <a:cubicBezTo>
                          <a:pt x="266" y="38"/>
                          <a:pt x="273" y="53"/>
                          <a:pt x="273" y="70"/>
                        </a:cubicBezTo>
                        <a:cubicBezTo>
                          <a:pt x="273" y="249"/>
                          <a:pt x="273" y="249"/>
                          <a:pt x="273" y="249"/>
                        </a:cubicBezTo>
                        <a:cubicBezTo>
                          <a:pt x="273" y="278"/>
                          <a:pt x="261" y="305"/>
                          <a:pt x="242" y="324"/>
                        </a:cubicBezTo>
                        <a:cubicBezTo>
                          <a:pt x="223" y="343"/>
                          <a:pt x="197" y="355"/>
                          <a:pt x="168" y="355"/>
                        </a:cubicBezTo>
                        <a:cubicBezTo>
                          <a:pt x="168" y="360"/>
                          <a:pt x="168" y="360"/>
                          <a:pt x="168" y="360"/>
                        </a:cubicBezTo>
                        <a:cubicBezTo>
                          <a:pt x="168" y="365"/>
                          <a:pt x="168" y="365"/>
                          <a:pt x="168" y="365"/>
                        </a:cubicBezTo>
                        <a:cubicBezTo>
                          <a:pt x="231" y="365"/>
                          <a:pt x="283" y="313"/>
                          <a:pt x="283" y="249"/>
                        </a:cubicBezTo>
                        <a:cubicBezTo>
                          <a:pt x="283" y="70"/>
                          <a:pt x="283" y="70"/>
                          <a:pt x="283" y="70"/>
                        </a:cubicBezTo>
                        <a:cubicBezTo>
                          <a:pt x="283" y="31"/>
                          <a:pt x="252" y="0"/>
                          <a:pt x="213" y="0"/>
                        </a:cubicBezTo>
                        <a:cubicBezTo>
                          <a:pt x="49" y="0"/>
                          <a:pt x="49" y="0"/>
                          <a:pt x="49" y="0"/>
                        </a:cubicBezTo>
                        <a:cubicBezTo>
                          <a:pt x="22" y="0"/>
                          <a:pt x="0" y="22"/>
                          <a:pt x="0" y="49"/>
                        </a:cubicBezTo>
                        <a:cubicBezTo>
                          <a:pt x="0" y="249"/>
                          <a:pt x="0" y="249"/>
                          <a:pt x="0" y="249"/>
                        </a:cubicBezTo>
                        <a:cubicBezTo>
                          <a:pt x="0" y="313"/>
                          <a:pt x="51" y="365"/>
                          <a:pt x="115" y="365"/>
                        </a:cubicBezTo>
                        <a:cubicBezTo>
                          <a:pt x="168" y="365"/>
                          <a:pt x="168" y="365"/>
                          <a:pt x="168" y="365"/>
                        </a:cubicBezTo>
                        <a:cubicBezTo>
                          <a:pt x="168" y="360"/>
                          <a:pt x="168" y="360"/>
                          <a:pt x="168" y="36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3" name="îs1îḍê"/>
                  <p:cNvSpPr/>
                  <p:nvPr/>
                </p:nvSpPr>
                <p:spPr bwMode="auto">
                  <a:xfrm>
                    <a:off x="2970" y="3651"/>
                    <a:ext cx="742" cy="659"/>
                  </a:xfrm>
                  <a:custGeom>
                    <a:avLst/>
                    <a:gdLst>
                      <a:gd name="T0" fmla="*/ 389 w 389"/>
                      <a:gd name="T1" fmla="*/ 89 h 346"/>
                      <a:gd name="T2" fmla="*/ 389 w 389"/>
                      <a:gd name="T3" fmla="*/ 346 h 346"/>
                      <a:gd name="T4" fmla="*/ 0 w 389"/>
                      <a:gd name="T5" fmla="*/ 346 h 346"/>
                      <a:gd name="T6" fmla="*/ 0 w 389"/>
                      <a:gd name="T7" fmla="*/ 89 h 346"/>
                      <a:gd name="T8" fmla="*/ 4 w 389"/>
                      <a:gd name="T9" fmla="*/ 63 h 346"/>
                      <a:gd name="T10" fmla="*/ 8 w 389"/>
                      <a:gd name="T11" fmla="*/ 52 h 346"/>
                      <a:gd name="T12" fmla="*/ 79 w 389"/>
                      <a:gd name="T13" fmla="*/ 0 h 346"/>
                      <a:gd name="T14" fmla="*/ 83 w 389"/>
                      <a:gd name="T15" fmla="*/ 0 h 346"/>
                      <a:gd name="T16" fmla="*/ 88 w 389"/>
                      <a:gd name="T17" fmla="*/ 0 h 346"/>
                      <a:gd name="T18" fmla="*/ 300 w 389"/>
                      <a:gd name="T19" fmla="*/ 0 h 346"/>
                      <a:gd name="T20" fmla="*/ 309 w 389"/>
                      <a:gd name="T21" fmla="*/ 0 h 346"/>
                      <a:gd name="T22" fmla="*/ 388 w 389"/>
                      <a:gd name="T23" fmla="*/ 79 h 346"/>
                      <a:gd name="T24" fmla="*/ 389 w 389"/>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9" h="346">
                        <a:moveTo>
                          <a:pt x="389" y="89"/>
                        </a:moveTo>
                        <a:cubicBezTo>
                          <a:pt x="389" y="346"/>
                          <a:pt x="389" y="346"/>
                          <a:pt x="389" y="346"/>
                        </a:cubicBezTo>
                        <a:cubicBezTo>
                          <a:pt x="0" y="346"/>
                          <a:pt x="0" y="346"/>
                          <a:pt x="0" y="346"/>
                        </a:cubicBezTo>
                        <a:cubicBezTo>
                          <a:pt x="0" y="89"/>
                          <a:pt x="0" y="89"/>
                          <a:pt x="0" y="89"/>
                        </a:cubicBezTo>
                        <a:cubicBezTo>
                          <a:pt x="0" y="80"/>
                          <a:pt x="1" y="71"/>
                          <a:pt x="4" y="63"/>
                        </a:cubicBezTo>
                        <a:cubicBezTo>
                          <a:pt x="5" y="59"/>
                          <a:pt x="6" y="55"/>
                          <a:pt x="8" y="52"/>
                        </a:cubicBezTo>
                        <a:cubicBezTo>
                          <a:pt x="20" y="24"/>
                          <a:pt x="47" y="4"/>
                          <a:pt x="79" y="0"/>
                        </a:cubicBezTo>
                        <a:cubicBezTo>
                          <a:pt x="81" y="0"/>
                          <a:pt x="82" y="0"/>
                          <a:pt x="83" y="0"/>
                        </a:cubicBezTo>
                        <a:cubicBezTo>
                          <a:pt x="85" y="0"/>
                          <a:pt x="86" y="0"/>
                          <a:pt x="88" y="0"/>
                        </a:cubicBezTo>
                        <a:cubicBezTo>
                          <a:pt x="300" y="0"/>
                          <a:pt x="300" y="0"/>
                          <a:pt x="300" y="0"/>
                        </a:cubicBezTo>
                        <a:cubicBezTo>
                          <a:pt x="303" y="0"/>
                          <a:pt x="306" y="0"/>
                          <a:pt x="309" y="0"/>
                        </a:cubicBezTo>
                        <a:cubicBezTo>
                          <a:pt x="351" y="5"/>
                          <a:pt x="384" y="38"/>
                          <a:pt x="388" y="79"/>
                        </a:cubicBezTo>
                        <a:cubicBezTo>
                          <a:pt x="389" y="82"/>
                          <a:pt x="389" y="85"/>
                          <a:pt x="389" y="89"/>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4" name="íşľïde"/>
                  <p:cNvSpPr/>
                  <p:nvPr/>
                </p:nvSpPr>
                <p:spPr bwMode="auto">
                  <a:xfrm>
                    <a:off x="3215"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5" name="íṧľïďê"/>
                  <p:cNvSpPr/>
                  <p:nvPr/>
                </p:nvSpPr>
                <p:spPr bwMode="auto">
                  <a:xfrm>
                    <a:off x="3205" y="3569"/>
                    <a:ext cx="265" cy="212"/>
                  </a:xfrm>
                  <a:custGeom>
                    <a:avLst/>
                    <a:gdLst>
                      <a:gd name="T0" fmla="*/ 85 w 139"/>
                      <a:gd name="T1" fmla="*/ 106 h 111"/>
                      <a:gd name="T2" fmla="*/ 85 w 139"/>
                      <a:gd name="T3" fmla="*/ 101 h 111"/>
                      <a:gd name="T4" fmla="*/ 54 w 139"/>
                      <a:gd name="T5" fmla="*/ 101 h 111"/>
                      <a:gd name="T6" fmla="*/ 23 w 139"/>
                      <a:gd name="T7" fmla="*/ 88 h 111"/>
                      <a:gd name="T8" fmla="*/ 10 w 139"/>
                      <a:gd name="T9" fmla="*/ 57 h 111"/>
                      <a:gd name="T10" fmla="*/ 10 w 139"/>
                      <a:gd name="T11" fmla="*/ 10 h 111"/>
                      <a:gd name="T12" fmla="*/ 129 w 139"/>
                      <a:gd name="T13" fmla="*/ 10 h 111"/>
                      <a:gd name="T14" fmla="*/ 129 w 139"/>
                      <a:gd name="T15" fmla="*/ 57 h 111"/>
                      <a:gd name="T16" fmla="*/ 116 w 139"/>
                      <a:gd name="T17" fmla="*/ 88 h 111"/>
                      <a:gd name="T18" fmla="*/ 85 w 139"/>
                      <a:gd name="T19" fmla="*/ 101 h 111"/>
                      <a:gd name="T20" fmla="*/ 85 w 139"/>
                      <a:gd name="T21" fmla="*/ 106 h 111"/>
                      <a:gd name="T22" fmla="*/ 85 w 139"/>
                      <a:gd name="T23" fmla="*/ 111 h 111"/>
                      <a:gd name="T24" fmla="*/ 139 w 139"/>
                      <a:gd name="T25" fmla="*/ 57 h 111"/>
                      <a:gd name="T26" fmla="*/ 139 w 139"/>
                      <a:gd name="T27" fmla="*/ 0 h 111"/>
                      <a:gd name="T28" fmla="*/ 0 w 139"/>
                      <a:gd name="T29" fmla="*/ 0 h 111"/>
                      <a:gd name="T30" fmla="*/ 0 w 139"/>
                      <a:gd name="T31" fmla="*/ 57 h 111"/>
                      <a:gd name="T32" fmla="*/ 54 w 139"/>
                      <a:gd name="T33" fmla="*/ 111 h 111"/>
                      <a:gd name="T34" fmla="*/ 85 w 139"/>
                      <a:gd name="T35" fmla="*/ 111 h 111"/>
                      <a:gd name="T36" fmla="*/ 85 w 139"/>
                      <a:gd name="T37" fmla="*/ 10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 h="111">
                        <a:moveTo>
                          <a:pt x="85" y="106"/>
                        </a:moveTo>
                        <a:cubicBezTo>
                          <a:pt x="85" y="101"/>
                          <a:pt x="85" y="101"/>
                          <a:pt x="85" y="101"/>
                        </a:cubicBezTo>
                        <a:cubicBezTo>
                          <a:pt x="54" y="101"/>
                          <a:pt x="54" y="101"/>
                          <a:pt x="54" y="101"/>
                        </a:cubicBezTo>
                        <a:cubicBezTo>
                          <a:pt x="42" y="101"/>
                          <a:pt x="31" y="96"/>
                          <a:pt x="23" y="88"/>
                        </a:cubicBezTo>
                        <a:cubicBezTo>
                          <a:pt x="15" y="80"/>
                          <a:pt x="10" y="69"/>
                          <a:pt x="10" y="57"/>
                        </a:cubicBezTo>
                        <a:cubicBezTo>
                          <a:pt x="10" y="10"/>
                          <a:pt x="10" y="10"/>
                          <a:pt x="10" y="10"/>
                        </a:cubicBezTo>
                        <a:cubicBezTo>
                          <a:pt x="129" y="10"/>
                          <a:pt x="129" y="10"/>
                          <a:pt x="129" y="10"/>
                        </a:cubicBezTo>
                        <a:cubicBezTo>
                          <a:pt x="129" y="57"/>
                          <a:pt x="129" y="57"/>
                          <a:pt x="129" y="57"/>
                        </a:cubicBezTo>
                        <a:cubicBezTo>
                          <a:pt x="129" y="69"/>
                          <a:pt x="124" y="80"/>
                          <a:pt x="116" y="88"/>
                        </a:cubicBezTo>
                        <a:cubicBezTo>
                          <a:pt x="108" y="96"/>
                          <a:pt x="97" y="101"/>
                          <a:pt x="85" y="101"/>
                        </a:cubicBezTo>
                        <a:cubicBezTo>
                          <a:pt x="85" y="106"/>
                          <a:pt x="85" y="106"/>
                          <a:pt x="85" y="106"/>
                        </a:cubicBezTo>
                        <a:cubicBezTo>
                          <a:pt x="85" y="111"/>
                          <a:pt x="85" y="111"/>
                          <a:pt x="85" y="111"/>
                        </a:cubicBezTo>
                        <a:cubicBezTo>
                          <a:pt x="115" y="111"/>
                          <a:pt x="139" y="86"/>
                          <a:pt x="139" y="57"/>
                        </a:cubicBezTo>
                        <a:cubicBezTo>
                          <a:pt x="139" y="0"/>
                          <a:pt x="139" y="0"/>
                          <a:pt x="139" y="0"/>
                        </a:cubicBezTo>
                        <a:cubicBezTo>
                          <a:pt x="0" y="0"/>
                          <a:pt x="0" y="0"/>
                          <a:pt x="0" y="0"/>
                        </a:cubicBezTo>
                        <a:cubicBezTo>
                          <a:pt x="0" y="57"/>
                          <a:pt x="0" y="57"/>
                          <a:pt x="0" y="57"/>
                        </a:cubicBezTo>
                        <a:cubicBezTo>
                          <a:pt x="0" y="86"/>
                          <a:pt x="24" y="111"/>
                          <a:pt x="54" y="111"/>
                        </a:cubicBezTo>
                        <a:cubicBezTo>
                          <a:pt x="85" y="111"/>
                          <a:pt x="85" y="111"/>
                          <a:pt x="85" y="111"/>
                        </a:cubicBezTo>
                        <a:cubicBezTo>
                          <a:pt x="85" y="106"/>
                          <a:pt x="85" y="106"/>
                          <a:pt x="85" y="106"/>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6" name="íŝlîḍê"/>
                  <p:cNvSpPr/>
                  <p:nvPr/>
                </p:nvSpPr>
                <p:spPr bwMode="auto">
                  <a:xfrm>
                    <a:off x="321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 name="T12" fmla="*/ 129 w 129"/>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7" name="ïSḻïḑe"/>
                  <p:cNvSpPr/>
                  <p:nvPr/>
                </p:nvSpPr>
                <p:spPr bwMode="auto">
                  <a:xfrm>
                    <a:off x="3205" y="3550"/>
                    <a:ext cx="265" cy="122"/>
                  </a:xfrm>
                  <a:custGeom>
                    <a:avLst/>
                    <a:gdLst>
                      <a:gd name="T0" fmla="*/ 129 w 139"/>
                      <a:gd name="T1" fmla="*/ 5 h 64"/>
                      <a:gd name="T2" fmla="*/ 129 w 139"/>
                      <a:gd name="T3" fmla="*/ 45 h 64"/>
                      <a:gd name="T4" fmla="*/ 134 w 139"/>
                      <a:gd name="T5" fmla="*/ 45 h 64"/>
                      <a:gd name="T6" fmla="*/ 132 w 139"/>
                      <a:gd name="T7" fmla="*/ 41 h 64"/>
                      <a:gd name="T8" fmla="*/ 81 w 139"/>
                      <a:gd name="T9" fmla="*/ 54 h 64"/>
                      <a:gd name="T10" fmla="*/ 58 w 139"/>
                      <a:gd name="T11" fmla="*/ 54 h 64"/>
                      <a:gd name="T12" fmla="*/ 7 w 139"/>
                      <a:gd name="T13" fmla="*/ 41 h 64"/>
                      <a:gd name="T14" fmla="*/ 5 w 139"/>
                      <a:gd name="T15" fmla="*/ 45 h 64"/>
                      <a:gd name="T16" fmla="*/ 10 w 139"/>
                      <a:gd name="T17" fmla="*/ 45 h 64"/>
                      <a:gd name="T18" fmla="*/ 10 w 139"/>
                      <a:gd name="T19" fmla="*/ 5 h 64"/>
                      <a:gd name="T20" fmla="*/ 5 w 139"/>
                      <a:gd name="T21" fmla="*/ 0 h 64"/>
                      <a:gd name="T22" fmla="*/ 0 w 139"/>
                      <a:gd name="T23" fmla="*/ 5 h 64"/>
                      <a:gd name="T24" fmla="*/ 0 w 139"/>
                      <a:gd name="T25" fmla="*/ 48 h 64"/>
                      <a:gd name="T26" fmla="*/ 2 w 139"/>
                      <a:gd name="T27" fmla="*/ 50 h 64"/>
                      <a:gd name="T28" fmla="*/ 58 w 139"/>
                      <a:gd name="T29" fmla="*/ 64 h 64"/>
                      <a:gd name="T30" fmla="*/ 81 w 139"/>
                      <a:gd name="T31" fmla="*/ 64 h 64"/>
                      <a:gd name="T32" fmla="*/ 137 w 139"/>
                      <a:gd name="T33" fmla="*/ 50 h 64"/>
                      <a:gd name="T34" fmla="*/ 139 w 139"/>
                      <a:gd name="T35" fmla="*/ 48 h 64"/>
                      <a:gd name="T36" fmla="*/ 139 w 139"/>
                      <a:gd name="T37" fmla="*/ 5 h 64"/>
                      <a:gd name="T38" fmla="*/ 134 w 139"/>
                      <a:gd name="T39" fmla="*/ 0 h 64"/>
                      <a:gd name="T40" fmla="*/ 129 w 139"/>
                      <a:gd name="T41" fmla="*/ 5 h 64"/>
                      <a:gd name="T42" fmla="*/ 129 w 139"/>
                      <a:gd name="T43" fmla="*/ 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64">
                        <a:moveTo>
                          <a:pt x="129" y="5"/>
                        </a:moveTo>
                        <a:cubicBezTo>
                          <a:pt x="129" y="45"/>
                          <a:pt x="129" y="45"/>
                          <a:pt x="129" y="45"/>
                        </a:cubicBezTo>
                        <a:cubicBezTo>
                          <a:pt x="134" y="45"/>
                          <a:pt x="134" y="45"/>
                          <a:pt x="134" y="45"/>
                        </a:cubicBezTo>
                        <a:cubicBezTo>
                          <a:pt x="132" y="41"/>
                          <a:pt x="132" y="41"/>
                          <a:pt x="132" y="41"/>
                        </a:cubicBezTo>
                        <a:cubicBezTo>
                          <a:pt x="116" y="49"/>
                          <a:pt x="99" y="54"/>
                          <a:pt x="81" y="54"/>
                        </a:cubicBezTo>
                        <a:cubicBezTo>
                          <a:pt x="58" y="54"/>
                          <a:pt x="58" y="54"/>
                          <a:pt x="58" y="54"/>
                        </a:cubicBezTo>
                        <a:cubicBezTo>
                          <a:pt x="40" y="54"/>
                          <a:pt x="23" y="49"/>
                          <a:pt x="7" y="41"/>
                        </a:cubicBezTo>
                        <a:cubicBezTo>
                          <a:pt x="5" y="45"/>
                          <a:pt x="5" y="45"/>
                          <a:pt x="5" y="45"/>
                        </a:cubicBezTo>
                        <a:cubicBezTo>
                          <a:pt x="10" y="45"/>
                          <a:pt x="10" y="45"/>
                          <a:pt x="10" y="45"/>
                        </a:cubicBezTo>
                        <a:cubicBezTo>
                          <a:pt x="10" y="5"/>
                          <a:pt x="10" y="5"/>
                          <a:pt x="10" y="5"/>
                        </a:cubicBezTo>
                        <a:cubicBezTo>
                          <a:pt x="10" y="2"/>
                          <a:pt x="8" y="0"/>
                          <a:pt x="5" y="0"/>
                        </a:cubicBezTo>
                        <a:cubicBezTo>
                          <a:pt x="2" y="0"/>
                          <a:pt x="0" y="2"/>
                          <a:pt x="0" y="5"/>
                        </a:cubicBezTo>
                        <a:cubicBezTo>
                          <a:pt x="0" y="48"/>
                          <a:pt x="0" y="48"/>
                          <a:pt x="0" y="48"/>
                        </a:cubicBezTo>
                        <a:cubicBezTo>
                          <a:pt x="2" y="50"/>
                          <a:pt x="2" y="50"/>
                          <a:pt x="2" y="50"/>
                        </a:cubicBezTo>
                        <a:cubicBezTo>
                          <a:pt x="19" y="59"/>
                          <a:pt x="38" y="64"/>
                          <a:pt x="58" y="64"/>
                        </a:cubicBezTo>
                        <a:cubicBezTo>
                          <a:pt x="81" y="64"/>
                          <a:pt x="81" y="64"/>
                          <a:pt x="81" y="64"/>
                        </a:cubicBezTo>
                        <a:cubicBezTo>
                          <a:pt x="101" y="64"/>
                          <a:pt x="120" y="59"/>
                          <a:pt x="137" y="50"/>
                        </a:cubicBezTo>
                        <a:cubicBezTo>
                          <a:pt x="139" y="48"/>
                          <a:pt x="139" y="48"/>
                          <a:pt x="139" y="48"/>
                        </a:cubicBezTo>
                        <a:cubicBezTo>
                          <a:pt x="139" y="5"/>
                          <a:pt x="139" y="5"/>
                          <a:pt x="139" y="5"/>
                        </a:cubicBezTo>
                        <a:cubicBezTo>
                          <a:pt x="139" y="2"/>
                          <a:pt x="137" y="0"/>
                          <a:pt x="134" y="0"/>
                        </a:cubicBezTo>
                        <a:cubicBezTo>
                          <a:pt x="131" y="0"/>
                          <a:pt x="129" y="2"/>
                          <a:pt x="129" y="5"/>
                        </a:cubicBezTo>
                        <a:cubicBezTo>
                          <a:pt x="129" y="5"/>
                          <a:pt x="129" y="5"/>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8" name="ïsļîḓe"/>
                  <p:cNvSpPr/>
                  <p:nvPr/>
                </p:nvSpPr>
                <p:spPr bwMode="auto">
                  <a:xfrm>
                    <a:off x="3205" y="3550"/>
                    <a:ext cx="265" cy="231"/>
                  </a:xfrm>
                  <a:custGeom>
                    <a:avLst/>
                    <a:gdLst>
                      <a:gd name="T0" fmla="*/ 129 w 139"/>
                      <a:gd name="T1" fmla="*/ 5 h 121"/>
                      <a:gd name="T2" fmla="*/ 129 w 139"/>
                      <a:gd name="T3" fmla="*/ 66 h 121"/>
                      <a:gd name="T4" fmla="*/ 116 w 139"/>
                      <a:gd name="T5" fmla="*/ 98 h 121"/>
                      <a:gd name="T6" fmla="*/ 84 w 139"/>
                      <a:gd name="T7" fmla="*/ 111 h 121"/>
                      <a:gd name="T8" fmla="*/ 55 w 139"/>
                      <a:gd name="T9" fmla="*/ 111 h 121"/>
                      <a:gd name="T10" fmla="*/ 23 w 139"/>
                      <a:gd name="T11" fmla="*/ 98 h 121"/>
                      <a:gd name="T12" fmla="*/ 10 w 139"/>
                      <a:gd name="T13" fmla="*/ 66 h 121"/>
                      <a:gd name="T14" fmla="*/ 10 w 139"/>
                      <a:gd name="T15" fmla="*/ 5 h 121"/>
                      <a:gd name="T16" fmla="*/ 5 w 139"/>
                      <a:gd name="T17" fmla="*/ 0 h 121"/>
                      <a:gd name="T18" fmla="*/ 0 w 139"/>
                      <a:gd name="T19" fmla="*/ 5 h 121"/>
                      <a:gd name="T20" fmla="*/ 0 w 139"/>
                      <a:gd name="T21" fmla="*/ 66 h 121"/>
                      <a:gd name="T22" fmla="*/ 55 w 139"/>
                      <a:gd name="T23" fmla="*/ 121 h 121"/>
                      <a:gd name="T24" fmla="*/ 84 w 139"/>
                      <a:gd name="T25" fmla="*/ 121 h 121"/>
                      <a:gd name="T26" fmla="*/ 139 w 139"/>
                      <a:gd name="T27" fmla="*/ 66 h 121"/>
                      <a:gd name="T28" fmla="*/ 139 w 139"/>
                      <a:gd name="T29" fmla="*/ 5 h 121"/>
                      <a:gd name="T30" fmla="*/ 134 w 139"/>
                      <a:gd name="T31" fmla="*/ 0 h 121"/>
                      <a:gd name="T32" fmla="*/ 129 w 139"/>
                      <a:gd name="T33" fmla="*/ 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 h="121">
                        <a:moveTo>
                          <a:pt x="129" y="5"/>
                        </a:moveTo>
                        <a:cubicBezTo>
                          <a:pt x="129" y="66"/>
                          <a:pt x="129" y="66"/>
                          <a:pt x="129" y="66"/>
                        </a:cubicBezTo>
                        <a:cubicBezTo>
                          <a:pt x="129" y="78"/>
                          <a:pt x="124" y="89"/>
                          <a:pt x="116" y="98"/>
                        </a:cubicBezTo>
                        <a:cubicBezTo>
                          <a:pt x="108" y="106"/>
                          <a:pt x="97" y="111"/>
                          <a:pt x="84" y="111"/>
                        </a:cubicBezTo>
                        <a:cubicBezTo>
                          <a:pt x="55" y="111"/>
                          <a:pt x="55" y="111"/>
                          <a:pt x="55" y="111"/>
                        </a:cubicBezTo>
                        <a:cubicBezTo>
                          <a:pt x="42" y="111"/>
                          <a:pt x="31" y="106"/>
                          <a:pt x="23" y="98"/>
                        </a:cubicBezTo>
                        <a:cubicBezTo>
                          <a:pt x="15" y="89"/>
                          <a:pt x="10" y="78"/>
                          <a:pt x="10" y="66"/>
                        </a:cubicBezTo>
                        <a:cubicBezTo>
                          <a:pt x="10" y="5"/>
                          <a:pt x="10" y="5"/>
                          <a:pt x="10" y="5"/>
                        </a:cubicBezTo>
                        <a:cubicBezTo>
                          <a:pt x="10" y="2"/>
                          <a:pt x="8" y="0"/>
                          <a:pt x="5" y="0"/>
                        </a:cubicBezTo>
                        <a:cubicBezTo>
                          <a:pt x="2" y="0"/>
                          <a:pt x="0" y="2"/>
                          <a:pt x="0" y="5"/>
                        </a:cubicBezTo>
                        <a:cubicBezTo>
                          <a:pt x="0" y="66"/>
                          <a:pt x="0" y="66"/>
                          <a:pt x="0" y="66"/>
                        </a:cubicBezTo>
                        <a:cubicBezTo>
                          <a:pt x="0" y="96"/>
                          <a:pt x="24" y="121"/>
                          <a:pt x="55" y="121"/>
                        </a:cubicBezTo>
                        <a:cubicBezTo>
                          <a:pt x="84" y="121"/>
                          <a:pt x="84" y="121"/>
                          <a:pt x="84" y="121"/>
                        </a:cubicBezTo>
                        <a:cubicBezTo>
                          <a:pt x="115" y="121"/>
                          <a:pt x="139" y="96"/>
                          <a:pt x="139" y="66"/>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9" name="íṣļîḓê"/>
                  <p:cNvSpPr/>
                  <p:nvPr/>
                </p:nvSpPr>
                <p:spPr bwMode="auto">
                  <a:xfrm>
                    <a:off x="3165"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cubicBezTo>
                          <a:pt x="0" y="48"/>
                          <a:pt x="0" y="48"/>
                          <a:pt x="0" y="4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0" name="íṡḷîďé"/>
                  <p:cNvSpPr/>
                  <p:nvPr/>
                </p:nvSpPr>
                <p:spPr bwMode="auto">
                  <a:xfrm>
                    <a:off x="3155" y="3550"/>
                    <a:ext cx="365" cy="111"/>
                  </a:xfrm>
                  <a:custGeom>
                    <a:avLst/>
                    <a:gdLst>
                      <a:gd name="T0" fmla="*/ 5 w 191"/>
                      <a:gd name="T1" fmla="*/ 53 h 58"/>
                      <a:gd name="T2" fmla="*/ 5 w 191"/>
                      <a:gd name="T3" fmla="*/ 58 h 58"/>
                      <a:gd name="T4" fmla="*/ 191 w 191"/>
                      <a:gd name="T5" fmla="*/ 58 h 58"/>
                      <a:gd name="T6" fmla="*/ 191 w 191"/>
                      <a:gd name="T7" fmla="*/ 12 h 58"/>
                      <a:gd name="T8" fmla="*/ 179 w 191"/>
                      <a:gd name="T9" fmla="*/ 0 h 58"/>
                      <a:gd name="T10" fmla="*/ 13 w 191"/>
                      <a:gd name="T11" fmla="*/ 0 h 58"/>
                      <a:gd name="T12" fmla="*/ 0 w 191"/>
                      <a:gd name="T13" fmla="*/ 13 h 58"/>
                      <a:gd name="T14" fmla="*/ 0 w 191"/>
                      <a:gd name="T15" fmla="*/ 58 h 58"/>
                      <a:gd name="T16" fmla="*/ 5 w 191"/>
                      <a:gd name="T17" fmla="*/ 58 h 58"/>
                      <a:gd name="T18" fmla="*/ 5 w 191"/>
                      <a:gd name="T19" fmla="*/ 53 h 58"/>
                      <a:gd name="T20" fmla="*/ 10 w 191"/>
                      <a:gd name="T21" fmla="*/ 53 h 58"/>
                      <a:gd name="T22" fmla="*/ 10 w 191"/>
                      <a:gd name="T23" fmla="*/ 13 h 58"/>
                      <a:gd name="T24" fmla="*/ 13 w 191"/>
                      <a:gd name="T25" fmla="*/ 10 h 58"/>
                      <a:gd name="T26" fmla="*/ 179 w 191"/>
                      <a:gd name="T27" fmla="*/ 10 h 58"/>
                      <a:gd name="T28" fmla="*/ 181 w 191"/>
                      <a:gd name="T29" fmla="*/ 12 h 58"/>
                      <a:gd name="T30" fmla="*/ 181 w 191"/>
                      <a:gd name="T31" fmla="*/ 48 h 58"/>
                      <a:gd name="T32" fmla="*/ 5 w 191"/>
                      <a:gd name="T33" fmla="*/ 48 h 58"/>
                      <a:gd name="T34" fmla="*/ 5 w 191"/>
                      <a:gd name="T35" fmla="*/ 53 h 58"/>
                      <a:gd name="T36" fmla="*/ 10 w 191"/>
                      <a:gd name="T37" fmla="*/ 53 h 58"/>
                      <a:gd name="T38" fmla="*/ 5 w 191"/>
                      <a:gd name="T39" fmla="*/ 5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1" h="58">
                        <a:moveTo>
                          <a:pt x="5" y="53"/>
                        </a:moveTo>
                        <a:cubicBezTo>
                          <a:pt x="5" y="58"/>
                          <a:pt x="5" y="58"/>
                          <a:pt x="5" y="58"/>
                        </a:cubicBezTo>
                        <a:cubicBezTo>
                          <a:pt x="191" y="58"/>
                          <a:pt x="191" y="58"/>
                          <a:pt x="191" y="58"/>
                        </a:cubicBezTo>
                        <a:cubicBezTo>
                          <a:pt x="191" y="12"/>
                          <a:pt x="191" y="12"/>
                          <a:pt x="191" y="12"/>
                        </a:cubicBezTo>
                        <a:cubicBezTo>
                          <a:pt x="191" y="5"/>
                          <a:pt x="186" y="0"/>
                          <a:pt x="179" y="0"/>
                        </a:cubicBezTo>
                        <a:cubicBezTo>
                          <a:pt x="13" y="0"/>
                          <a:pt x="13" y="0"/>
                          <a:pt x="13" y="0"/>
                        </a:cubicBezTo>
                        <a:cubicBezTo>
                          <a:pt x="6" y="0"/>
                          <a:pt x="0" y="6"/>
                          <a:pt x="0" y="13"/>
                        </a:cubicBezTo>
                        <a:cubicBezTo>
                          <a:pt x="0" y="58"/>
                          <a:pt x="0" y="58"/>
                          <a:pt x="0" y="58"/>
                        </a:cubicBezTo>
                        <a:cubicBezTo>
                          <a:pt x="5" y="58"/>
                          <a:pt x="5" y="58"/>
                          <a:pt x="5" y="58"/>
                        </a:cubicBezTo>
                        <a:cubicBezTo>
                          <a:pt x="5" y="53"/>
                          <a:pt x="5" y="53"/>
                          <a:pt x="5" y="53"/>
                        </a:cubicBezTo>
                        <a:cubicBezTo>
                          <a:pt x="10" y="53"/>
                          <a:pt x="10" y="53"/>
                          <a:pt x="10" y="53"/>
                        </a:cubicBezTo>
                        <a:cubicBezTo>
                          <a:pt x="10" y="13"/>
                          <a:pt x="10" y="13"/>
                          <a:pt x="10" y="13"/>
                        </a:cubicBezTo>
                        <a:cubicBezTo>
                          <a:pt x="10" y="11"/>
                          <a:pt x="11" y="10"/>
                          <a:pt x="13" y="10"/>
                        </a:cubicBezTo>
                        <a:cubicBezTo>
                          <a:pt x="179" y="10"/>
                          <a:pt x="179" y="10"/>
                          <a:pt x="179" y="10"/>
                        </a:cubicBezTo>
                        <a:cubicBezTo>
                          <a:pt x="180" y="10"/>
                          <a:pt x="181" y="11"/>
                          <a:pt x="181" y="12"/>
                        </a:cubicBezTo>
                        <a:cubicBezTo>
                          <a:pt x="181" y="48"/>
                          <a:pt x="181" y="48"/>
                          <a:pt x="181" y="48"/>
                        </a:cubicBezTo>
                        <a:cubicBezTo>
                          <a:pt x="5" y="48"/>
                          <a:pt x="5" y="48"/>
                          <a:pt x="5" y="48"/>
                        </a:cubicBezTo>
                        <a:cubicBezTo>
                          <a:pt x="5" y="53"/>
                          <a:pt x="5" y="53"/>
                          <a:pt x="5" y="53"/>
                        </a:cubicBezTo>
                        <a:cubicBezTo>
                          <a:pt x="10" y="53"/>
                          <a:pt x="10" y="53"/>
                          <a:pt x="10" y="53"/>
                        </a:cubicBezTo>
                        <a:cubicBezTo>
                          <a:pt x="5" y="53"/>
                          <a:pt x="5" y="53"/>
                          <a:pt x="5" y="53"/>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1" name="íśḻïďê"/>
                  <p:cNvSpPr/>
                  <p:nvPr/>
                </p:nvSpPr>
                <p:spPr bwMode="auto">
                  <a:xfrm>
                    <a:off x="3129" y="3651"/>
                    <a:ext cx="404" cy="15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72" name="îSḷiďè"/>
                  <p:cNvSpPr/>
                  <p:nvPr/>
                </p:nvSpPr>
                <p:spPr bwMode="auto">
                  <a:xfrm>
                    <a:off x="3129" y="3651"/>
                    <a:ext cx="4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73" name="ïṣľíde"/>
                  <p:cNvSpPr/>
                  <p:nvPr/>
                </p:nvSpPr>
                <p:spPr bwMode="auto">
                  <a:xfrm>
                    <a:off x="3119" y="3642"/>
                    <a:ext cx="424" cy="19"/>
                  </a:xfrm>
                  <a:custGeom>
                    <a:avLst/>
                    <a:gdLst>
                      <a:gd name="T0" fmla="*/ 5 w 222"/>
                      <a:gd name="T1" fmla="*/ 10 h 10"/>
                      <a:gd name="T2" fmla="*/ 217 w 222"/>
                      <a:gd name="T3" fmla="*/ 10 h 10"/>
                      <a:gd name="T4" fmla="*/ 222 w 222"/>
                      <a:gd name="T5" fmla="*/ 5 h 10"/>
                      <a:gd name="T6" fmla="*/ 217 w 222"/>
                      <a:gd name="T7" fmla="*/ 0 h 10"/>
                      <a:gd name="T8" fmla="*/ 5 w 222"/>
                      <a:gd name="T9" fmla="*/ 0 h 10"/>
                      <a:gd name="T10" fmla="*/ 0 w 222"/>
                      <a:gd name="T11" fmla="*/ 5 h 10"/>
                      <a:gd name="T12" fmla="*/ 5 w 222"/>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222" h="10">
                        <a:moveTo>
                          <a:pt x="5" y="10"/>
                        </a:moveTo>
                        <a:cubicBezTo>
                          <a:pt x="217" y="10"/>
                          <a:pt x="217" y="10"/>
                          <a:pt x="217" y="10"/>
                        </a:cubicBezTo>
                        <a:cubicBezTo>
                          <a:pt x="220" y="10"/>
                          <a:pt x="222" y="8"/>
                          <a:pt x="222" y="5"/>
                        </a:cubicBezTo>
                        <a:cubicBezTo>
                          <a:pt x="222" y="2"/>
                          <a:pt x="220" y="0"/>
                          <a:pt x="217" y="0"/>
                        </a:cubicBezTo>
                        <a:cubicBezTo>
                          <a:pt x="5" y="0"/>
                          <a:pt x="5" y="0"/>
                          <a:pt x="5" y="0"/>
                        </a:cubicBezTo>
                        <a:cubicBezTo>
                          <a:pt x="2" y="0"/>
                          <a:pt x="0" y="2"/>
                          <a:pt x="0" y="5"/>
                        </a:cubicBezTo>
                        <a:cubicBezTo>
                          <a:pt x="0" y="8"/>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4" name="îşḻíḑè"/>
                  <p:cNvSpPr/>
                  <p:nvPr/>
                </p:nvSpPr>
                <p:spPr bwMode="auto">
                  <a:xfrm>
                    <a:off x="2993" y="3661"/>
                    <a:ext cx="136" cy="99"/>
                  </a:xfrm>
                  <a:custGeom>
                    <a:avLst/>
                    <a:gdLst>
                      <a:gd name="T0" fmla="*/ 71 w 71"/>
                      <a:gd name="T1" fmla="*/ 0 h 52"/>
                      <a:gd name="T2" fmla="*/ 2 w 71"/>
                      <a:gd name="T3" fmla="*/ 49 h 52"/>
                      <a:gd name="T4" fmla="*/ 2 w 71"/>
                      <a:gd name="T5" fmla="*/ 49 h 52"/>
                      <a:gd name="T6" fmla="*/ 1 w 71"/>
                      <a:gd name="T7" fmla="*/ 49 h 52"/>
                      <a:gd name="T8" fmla="*/ 0 w 71"/>
                      <a:gd name="T9" fmla="*/ 52 h 52"/>
                      <a:gd name="T10" fmla="*/ 53 w 71"/>
                      <a:gd name="T11" fmla="*/ 42 h 52"/>
                      <a:gd name="T12" fmla="*/ 57 w 71"/>
                      <a:gd name="T13" fmla="*/ 42 h 52"/>
                      <a:gd name="T14" fmla="*/ 67 w 71"/>
                      <a:gd name="T15" fmla="*/ 25 h 52"/>
                      <a:gd name="T16" fmla="*/ 71 w 71"/>
                      <a:gd name="T17" fmla="*/ 21 h 52"/>
                      <a:gd name="T18" fmla="*/ 71 w 71"/>
                      <a:gd name="T19"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52">
                        <a:moveTo>
                          <a:pt x="71" y="0"/>
                        </a:moveTo>
                        <a:cubicBezTo>
                          <a:pt x="40" y="3"/>
                          <a:pt x="14" y="22"/>
                          <a:pt x="2" y="49"/>
                        </a:cubicBezTo>
                        <a:cubicBezTo>
                          <a:pt x="2" y="49"/>
                          <a:pt x="2" y="49"/>
                          <a:pt x="2" y="49"/>
                        </a:cubicBezTo>
                        <a:cubicBezTo>
                          <a:pt x="1" y="49"/>
                          <a:pt x="1" y="49"/>
                          <a:pt x="1" y="49"/>
                        </a:cubicBezTo>
                        <a:cubicBezTo>
                          <a:pt x="1" y="50"/>
                          <a:pt x="1" y="51"/>
                          <a:pt x="0" y="52"/>
                        </a:cubicBezTo>
                        <a:cubicBezTo>
                          <a:pt x="16" y="46"/>
                          <a:pt x="34" y="42"/>
                          <a:pt x="53" y="42"/>
                        </a:cubicBezTo>
                        <a:cubicBezTo>
                          <a:pt x="57" y="42"/>
                          <a:pt x="57" y="42"/>
                          <a:pt x="57" y="42"/>
                        </a:cubicBezTo>
                        <a:cubicBezTo>
                          <a:pt x="60" y="36"/>
                          <a:pt x="63" y="31"/>
                          <a:pt x="67" y="25"/>
                        </a:cubicBezTo>
                        <a:cubicBezTo>
                          <a:pt x="68" y="24"/>
                          <a:pt x="70" y="22"/>
                          <a:pt x="71" y="21"/>
                        </a:cubicBezTo>
                        <a:cubicBezTo>
                          <a:pt x="71" y="0"/>
                          <a:pt x="71" y="0"/>
                          <a:pt x="71"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5" name="íŝḻíḋe"/>
                  <p:cNvSpPr/>
                  <p:nvPr/>
                </p:nvSpPr>
                <p:spPr bwMode="auto">
                  <a:xfrm>
                    <a:off x="3129" y="3661"/>
                    <a:ext cx="51" cy="40"/>
                  </a:xfrm>
                  <a:custGeom>
                    <a:avLst/>
                    <a:gdLst>
                      <a:gd name="T0" fmla="*/ 27 w 27"/>
                      <a:gd name="T1" fmla="*/ 0 h 21"/>
                      <a:gd name="T2" fmla="*/ 6 w 27"/>
                      <a:gd name="T3" fmla="*/ 0 h 21"/>
                      <a:gd name="T4" fmla="*/ 0 w 27"/>
                      <a:gd name="T5" fmla="*/ 0 h 21"/>
                      <a:gd name="T6" fmla="*/ 0 w 27"/>
                      <a:gd name="T7" fmla="*/ 0 h 21"/>
                      <a:gd name="T8" fmla="*/ 0 w 27"/>
                      <a:gd name="T9" fmla="*/ 0 h 21"/>
                      <a:gd name="T10" fmla="*/ 0 w 27"/>
                      <a:gd name="T11" fmla="*/ 21 h 21"/>
                      <a:gd name="T12" fmla="*/ 27 w 27"/>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27" h="21">
                        <a:moveTo>
                          <a:pt x="27" y="0"/>
                        </a:moveTo>
                        <a:cubicBezTo>
                          <a:pt x="6" y="0"/>
                          <a:pt x="6" y="0"/>
                          <a:pt x="6" y="0"/>
                        </a:cubicBezTo>
                        <a:cubicBezTo>
                          <a:pt x="4" y="0"/>
                          <a:pt x="2" y="0"/>
                          <a:pt x="0" y="0"/>
                        </a:cubicBezTo>
                        <a:cubicBezTo>
                          <a:pt x="0" y="0"/>
                          <a:pt x="0" y="0"/>
                          <a:pt x="0" y="0"/>
                        </a:cubicBezTo>
                        <a:cubicBezTo>
                          <a:pt x="0" y="0"/>
                          <a:pt x="0" y="0"/>
                          <a:pt x="0" y="0"/>
                        </a:cubicBezTo>
                        <a:cubicBezTo>
                          <a:pt x="0" y="21"/>
                          <a:pt x="0" y="21"/>
                          <a:pt x="0" y="21"/>
                        </a:cubicBezTo>
                        <a:cubicBezTo>
                          <a:pt x="8" y="12"/>
                          <a:pt x="17" y="5"/>
                          <a:pt x="27"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6" name="ís1íḍè"/>
                  <p:cNvSpPr/>
                  <p:nvPr/>
                </p:nvSpPr>
                <p:spPr bwMode="auto">
                  <a:xfrm>
                    <a:off x="3140" y="3661"/>
                    <a:ext cx="40" cy="0"/>
                  </a:xfrm>
                  <a:custGeom>
                    <a:avLst/>
                    <a:gdLst>
                      <a:gd name="T0" fmla="*/ 21 w 21"/>
                      <a:gd name="T1" fmla="*/ 1 w 21"/>
                      <a:gd name="T2" fmla="*/ 0 w 21"/>
                      <a:gd name="T3" fmla="*/ 21 w 21"/>
                      <a:gd name="T4" fmla="*/ 21 w 21"/>
                    </a:gdLst>
                    <a:ahLst/>
                    <a:cxnLst>
                      <a:cxn ang="0">
                        <a:pos x="T0" y="0"/>
                      </a:cxn>
                      <a:cxn ang="0">
                        <a:pos x="T1" y="0"/>
                      </a:cxn>
                      <a:cxn ang="0">
                        <a:pos x="T2" y="0"/>
                      </a:cxn>
                      <a:cxn ang="0">
                        <a:pos x="T3" y="0"/>
                      </a:cxn>
                      <a:cxn ang="0">
                        <a:pos x="T4" y="0"/>
                      </a:cxn>
                    </a:cxnLst>
                    <a:rect l="0" t="0" r="r" b="b"/>
                    <a:pathLst>
                      <a:path w="21">
                        <a:moveTo>
                          <a:pt x="21" y="0"/>
                        </a:moveTo>
                        <a:cubicBezTo>
                          <a:pt x="1" y="0"/>
                          <a:pt x="1" y="0"/>
                          <a:pt x="1" y="0"/>
                        </a:cubicBezTo>
                        <a:cubicBezTo>
                          <a:pt x="0" y="0"/>
                          <a:pt x="0" y="0"/>
                          <a:pt x="0" y="0"/>
                        </a:cubicBezTo>
                        <a:cubicBezTo>
                          <a:pt x="21" y="0"/>
                          <a:pt x="21" y="0"/>
                          <a:pt x="21" y="0"/>
                        </a:cubicBezTo>
                        <a:cubicBezTo>
                          <a:pt x="21" y="0"/>
                          <a:pt x="21" y="0"/>
                          <a:pt x="21"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7" name="iṧlîďê"/>
                  <p:cNvSpPr/>
                  <p:nvPr/>
                </p:nvSpPr>
                <p:spPr bwMode="auto">
                  <a:xfrm>
                    <a:off x="2990" y="3661"/>
                    <a:ext cx="139" cy="101"/>
                  </a:xfrm>
                  <a:custGeom>
                    <a:avLst/>
                    <a:gdLst>
                      <a:gd name="T0" fmla="*/ 73 w 73"/>
                      <a:gd name="T1" fmla="*/ 21 h 53"/>
                      <a:gd name="T2" fmla="*/ 69 w 73"/>
                      <a:gd name="T3" fmla="*/ 25 h 53"/>
                      <a:gd name="T4" fmla="*/ 59 w 73"/>
                      <a:gd name="T5" fmla="*/ 42 h 53"/>
                      <a:gd name="T6" fmla="*/ 70 w 73"/>
                      <a:gd name="T7" fmla="*/ 42 h 53"/>
                      <a:gd name="T8" fmla="*/ 73 w 73"/>
                      <a:gd name="T9" fmla="*/ 37 h 53"/>
                      <a:gd name="T10" fmla="*/ 73 w 73"/>
                      <a:gd name="T11" fmla="*/ 21 h 53"/>
                      <a:gd name="T12" fmla="*/ 73 w 73"/>
                      <a:gd name="T13" fmla="*/ 0 h 53"/>
                      <a:gd name="T14" fmla="*/ 70 w 73"/>
                      <a:gd name="T15" fmla="*/ 0 h 53"/>
                      <a:gd name="T16" fmla="*/ 70 w 73"/>
                      <a:gd name="T17" fmla="*/ 0 h 53"/>
                      <a:gd name="T18" fmla="*/ 70 w 73"/>
                      <a:gd name="T19" fmla="*/ 0 h 53"/>
                      <a:gd name="T20" fmla="*/ 2 w 73"/>
                      <a:gd name="T21" fmla="*/ 49 h 53"/>
                      <a:gd name="T22" fmla="*/ 2 w 73"/>
                      <a:gd name="T23" fmla="*/ 49 h 53"/>
                      <a:gd name="T24" fmla="*/ 0 w 73"/>
                      <a:gd name="T25" fmla="*/ 53 h 53"/>
                      <a:gd name="T26" fmla="*/ 2 w 73"/>
                      <a:gd name="T27" fmla="*/ 52 h 53"/>
                      <a:gd name="T28" fmla="*/ 3 w 73"/>
                      <a:gd name="T29" fmla="*/ 49 h 53"/>
                      <a:gd name="T30" fmla="*/ 4 w 73"/>
                      <a:gd name="T31" fmla="*/ 49 h 53"/>
                      <a:gd name="T32" fmla="*/ 4 w 73"/>
                      <a:gd name="T33" fmla="*/ 49 h 53"/>
                      <a:gd name="T34" fmla="*/ 73 w 73"/>
                      <a:gd name="T35" fmla="*/ 0 h 53"/>
                      <a:gd name="T36" fmla="*/ 73 w 73"/>
                      <a:gd name="T37"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3" h="53">
                        <a:moveTo>
                          <a:pt x="73" y="21"/>
                        </a:moveTo>
                        <a:cubicBezTo>
                          <a:pt x="72" y="22"/>
                          <a:pt x="70" y="24"/>
                          <a:pt x="69" y="25"/>
                        </a:cubicBezTo>
                        <a:cubicBezTo>
                          <a:pt x="65" y="31"/>
                          <a:pt x="62" y="36"/>
                          <a:pt x="59" y="42"/>
                        </a:cubicBezTo>
                        <a:cubicBezTo>
                          <a:pt x="70" y="42"/>
                          <a:pt x="70" y="42"/>
                          <a:pt x="70" y="42"/>
                        </a:cubicBezTo>
                        <a:cubicBezTo>
                          <a:pt x="71" y="40"/>
                          <a:pt x="72" y="39"/>
                          <a:pt x="73" y="37"/>
                        </a:cubicBezTo>
                        <a:cubicBezTo>
                          <a:pt x="73" y="21"/>
                          <a:pt x="73" y="21"/>
                          <a:pt x="73" y="21"/>
                        </a:cubicBezTo>
                        <a:moveTo>
                          <a:pt x="73" y="0"/>
                        </a:moveTo>
                        <a:cubicBezTo>
                          <a:pt x="72" y="0"/>
                          <a:pt x="71" y="0"/>
                          <a:pt x="70" y="0"/>
                        </a:cubicBezTo>
                        <a:cubicBezTo>
                          <a:pt x="70" y="0"/>
                          <a:pt x="70" y="0"/>
                          <a:pt x="70" y="0"/>
                        </a:cubicBezTo>
                        <a:cubicBezTo>
                          <a:pt x="70" y="0"/>
                          <a:pt x="70" y="0"/>
                          <a:pt x="70" y="0"/>
                        </a:cubicBezTo>
                        <a:cubicBezTo>
                          <a:pt x="40" y="3"/>
                          <a:pt x="14" y="23"/>
                          <a:pt x="2" y="49"/>
                        </a:cubicBezTo>
                        <a:cubicBezTo>
                          <a:pt x="2" y="49"/>
                          <a:pt x="2" y="49"/>
                          <a:pt x="2" y="49"/>
                        </a:cubicBezTo>
                        <a:cubicBezTo>
                          <a:pt x="1" y="50"/>
                          <a:pt x="1" y="52"/>
                          <a:pt x="0" y="53"/>
                        </a:cubicBezTo>
                        <a:cubicBezTo>
                          <a:pt x="1" y="53"/>
                          <a:pt x="1" y="53"/>
                          <a:pt x="2" y="52"/>
                        </a:cubicBezTo>
                        <a:cubicBezTo>
                          <a:pt x="3" y="51"/>
                          <a:pt x="3" y="50"/>
                          <a:pt x="3" y="49"/>
                        </a:cubicBezTo>
                        <a:cubicBezTo>
                          <a:pt x="4" y="49"/>
                          <a:pt x="4" y="49"/>
                          <a:pt x="4" y="49"/>
                        </a:cubicBezTo>
                        <a:cubicBezTo>
                          <a:pt x="4" y="49"/>
                          <a:pt x="4" y="49"/>
                          <a:pt x="4" y="49"/>
                        </a:cubicBezTo>
                        <a:cubicBezTo>
                          <a:pt x="16" y="22"/>
                          <a:pt x="42" y="3"/>
                          <a:pt x="73" y="0"/>
                        </a:cubicBezTo>
                        <a:cubicBezTo>
                          <a:pt x="73" y="0"/>
                          <a:pt x="73" y="0"/>
                          <a:pt x="73"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8" name="íśḷíḓe"/>
                  <p:cNvSpPr/>
                  <p:nvPr/>
                </p:nvSpPr>
                <p:spPr bwMode="auto">
                  <a:xfrm>
                    <a:off x="3129" y="3661"/>
                    <a:ext cx="131" cy="70"/>
                  </a:xfrm>
                  <a:custGeom>
                    <a:avLst/>
                    <a:gdLst>
                      <a:gd name="T0" fmla="*/ 69 w 69"/>
                      <a:gd name="T1" fmla="*/ 0 h 37"/>
                      <a:gd name="T2" fmla="*/ 27 w 69"/>
                      <a:gd name="T3" fmla="*/ 0 h 37"/>
                      <a:gd name="T4" fmla="*/ 0 w 69"/>
                      <a:gd name="T5" fmla="*/ 21 h 37"/>
                      <a:gd name="T6" fmla="*/ 0 w 69"/>
                      <a:gd name="T7" fmla="*/ 37 h 37"/>
                      <a:gd name="T8" fmla="*/ 4 w 69"/>
                      <a:gd name="T9" fmla="*/ 32 h 37"/>
                      <a:gd name="T10" fmla="*/ 45 w 69"/>
                      <a:gd name="T11" fmla="*/ 4 h 37"/>
                      <a:gd name="T12" fmla="*/ 46 w 69"/>
                      <a:gd name="T13" fmla="*/ 4 h 37"/>
                      <a:gd name="T14" fmla="*/ 46 w 69"/>
                      <a:gd name="T15" fmla="*/ 3 h 37"/>
                      <a:gd name="T16" fmla="*/ 64 w 69"/>
                      <a:gd name="T17" fmla="*/ 0 h 37"/>
                      <a:gd name="T18" fmla="*/ 69 w 69"/>
                      <a:gd name="T1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37">
                        <a:moveTo>
                          <a:pt x="69" y="0"/>
                        </a:moveTo>
                        <a:cubicBezTo>
                          <a:pt x="27" y="0"/>
                          <a:pt x="27" y="0"/>
                          <a:pt x="27" y="0"/>
                        </a:cubicBezTo>
                        <a:cubicBezTo>
                          <a:pt x="17" y="5"/>
                          <a:pt x="8" y="12"/>
                          <a:pt x="0" y="21"/>
                        </a:cubicBezTo>
                        <a:cubicBezTo>
                          <a:pt x="0" y="37"/>
                          <a:pt x="0" y="37"/>
                          <a:pt x="0" y="37"/>
                        </a:cubicBezTo>
                        <a:cubicBezTo>
                          <a:pt x="1" y="35"/>
                          <a:pt x="3" y="33"/>
                          <a:pt x="4" y="32"/>
                        </a:cubicBezTo>
                        <a:cubicBezTo>
                          <a:pt x="14" y="18"/>
                          <a:pt x="29" y="8"/>
                          <a:pt x="45" y="4"/>
                        </a:cubicBezTo>
                        <a:cubicBezTo>
                          <a:pt x="46" y="4"/>
                          <a:pt x="46" y="4"/>
                          <a:pt x="46" y="4"/>
                        </a:cubicBezTo>
                        <a:cubicBezTo>
                          <a:pt x="46" y="3"/>
                          <a:pt x="46" y="3"/>
                          <a:pt x="46" y="3"/>
                        </a:cubicBezTo>
                        <a:cubicBezTo>
                          <a:pt x="52" y="2"/>
                          <a:pt x="58" y="1"/>
                          <a:pt x="64" y="0"/>
                        </a:cubicBezTo>
                        <a:cubicBezTo>
                          <a:pt x="65" y="0"/>
                          <a:pt x="67" y="0"/>
                          <a:pt x="69"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9" name="îslîďe"/>
                  <p:cNvSpPr/>
                  <p:nvPr/>
                </p:nvSpPr>
                <p:spPr bwMode="auto">
                  <a:xfrm>
                    <a:off x="3136" y="3661"/>
                    <a:ext cx="126" cy="0"/>
                  </a:xfrm>
                  <a:custGeom>
                    <a:avLst/>
                    <a:gdLst>
                      <a:gd name="T0" fmla="*/ 66 w 66"/>
                      <a:gd name="T1" fmla="*/ 1 w 66"/>
                      <a:gd name="T2" fmla="*/ 0 w 66"/>
                      <a:gd name="T3" fmla="*/ 2 w 66"/>
                      <a:gd name="T4" fmla="*/ 3 w 66"/>
                      <a:gd name="T5" fmla="*/ 23 w 66"/>
                      <a:gd name="T6" fmla="*/ 23 w 66"/>
                      <a:gd name="T7" fmla="*/ 65 w 66"/>
                      <a:gd name="T8" fmla="*/ 66 w 66"/>
                      <a:gd name="T9" fmla="*/ 66 w 66"/>
                      <a:gd name="T10" fmla="*/ 66 w 66"/>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Lst>
                    <a:rect l="0" t="0" r="r" b="b"/>
                    <a:pathLst>
                      <a:path w="66">
                        <a:moveTo>
                          <a:pt x="66" y="0"/>
                        </a:moveTo>
                        <a:cubicBezTo>
                          <a:pt x="1" y="0"/>
                          <a:pt x="1" y="0"/>
                          <a:pt x="1" y="0"/>
                        </a:cubicBezTo>
                        <a:cubicBezTo>
                          <a:pt x="1" y="0"/>
                          <a:pt x="0" y="0"/>
                          <a:pt x="0" y="0"/>
                        </a:cubicBezTo>
                        <a:cubicBezTo>
                          <a:pt x="2" y="0"/>
                          <a:pt x="2" y="0"/>
                          <a:pt x="2" y="0"/>
                        </a:cubicBezTo>
                        <a:cubicBezTo>
                          <a:pt x="2" y="0"/>
                          <a:pt x="2" y="0"/>
                          <a:pt x="3" y="0"/>
                        </a:cubicBezTo>
                        <a:cubicBezTo>
                          <a:pt x="23" y="0"/>
                          <a:pt x="23" y="0"/>
                          <a:pt x="23" y="0"/>
                        </a:cubicBezTo>
                        <a:cubicBezTo>
                          <a:pt x="23" y="0"/>
                          <a:pt x="23" y="0"/>
                          <a:pt x="23" y="0"/>
                        </a:cubicBezTo>
                        <a:cubicBezTo>
                          <a:pt x="65" y="0"/>
                          <a:pt x="65" y="0"/>
                          <a:pt x="65" y="0"/>
                        </a:cubicBezTo>
                        <a:cubicBezTo>
                          <a:pt x="65" y="0"/>
                          <a:pt x="65" y="0"/>
                          <a:pt x="66" y="0"/>
                        </a:cubicBezTo>
                        <a:cubicBezTo>
                          <a:pt x="66" y="0"/>
                          <a:pt x="66" y="0"/>
                          <a:pt x="66" y="0"/>
                        </a:cubicBezTo>
                        <a:cubicBezTo>
                          <a:pt x="66" y="0"/>
                          <a:pt x="66" y="0"/>
                          <a:pt x="66"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0" name="îsḷîḓe"/>
                  <p:cNvSpPr/>
                  <p:nvPr/>
                </p:nvSpPr>
                <p:spPr bwMode="auto">
                  <a:xfrm>
                    <a:off x="3129" y="3661"/>
                    <a:ext cx="11" cy="0"/>
                  </a:xfrm>
                  <a:custGeom>
                    <a:avLst/>
                    <a:gdLst>
                      <a:gd name="T0" fmla="*/ 6 w 6"/>
                      <a:gd name="T1" fmla="*/ 4 w 6"/>
                      <a:gd name="T2" fmla="*/ 0 w 6"/>
                      <a:gd name="T3" fmla="*/ 0 w 6"/>
                      <a:gd name="T4" fmla="*/ 0 w 6"/>
                      <a:gd name="T5" fmla="*/ 0 w 6"/>
                      <a:gd name="T6" fmla="*/ 0 w 6"/>
                      <a:gd name="T7" fmla="*/ 0 w 6"/>
                      <a:gd name="T8" fmla="*/ 0 w 6"/>
                      <a:gd name="T9" fmla="*/ 6 w 6"/>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Lst>
                    <a:rect l="0" t="0" r="r" b="b"/>
                    <a:pathLst>
                      <a:path w="6">
                        <a:moveTo>
                          <a:pt x="6" y="0"/>
                        </a:moveTo>
                        <a:cubicBezTo>
                          <a:pt x="4" y="0"/>
                          <a:pt x="4" y="0"/>
                          <a:pt x="4" y="0"/>
                        </a:cubicBezTo>
                        <a:cubicBezTo>
                          <a:pt x="3" y="0"/>
                          <a:pt x="2"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2" y="0"/>
                          <a:pt x="4" y="0"/>
                          <a:pt x="6"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1" name="ïśḷîḓê"/>
                  <p:cNvSpPr/>
                  <p:nvPr/>
                </p:nvSpPr>
                <p:spPr bwMode="auto">
                  <a:xfrm>
                    <a:off x="2959"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5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99 w 400"/>
                      <a:gd name="T49" fmla="*/ 83 h 356"/>
                      <a:gd name="T50" fmla="*/ 316 w 400"/>
                      <a:gd name="T51" fmla="*/ 0 h 356"/>
                      <a:gd name="T52" fmla="*/ 306 w 400"/>
                      <a:gd name="T53" fmla="*/ 0 h 356"/>
                      <a:gd name="T54" fmla="*/ 94 w 400"/>
                      <a:gd name="T55" fmla="*/ 0 h 356"/>
                      <a:gd name="T56" fmla="*/ 89 w 400"/>
                      <a:gd name="T57" fmla="*/ 0 h 356"/>
                      <a:gd name="T58" fmla="*/ 89 w 400"/>
                      <a:gd name="T59" fmla="*/ 5 h 356"/>
                      <a:gd name="T60" fmla="*/ 89 w 400"/>
                      <a:gd name="T61" fmla="*/ 0 h 356"/>
                      <a:gd name="T62" fmla="*/ 85 w 400"/>
                      <a:gd name="T63" fmla="*/ 0 h 356"/>
                      <a:gd name="T64" fmla="*/ 85 w 400"/>
                      <a:gd name="T65" fmla="*/ 5 h 356"/>
                      <a:gd name="T66" fmla="*/ 85 w 400"/>
                      <a:gd name="T67" fmla="*/ 0 h 356"/>
                      <a:gd name="T68" fmla="*/ 9 w 400"/>
                      <a:gd name="T69" fmla="*/ 55 h 356"/>
                      <a:gd name="T70" fmla="*/ 9 w 400"/>
                      <a:gd name="T71" fmla="*/ 55 h 356"/>
                      <a:gd name="T72" fmla="*/ 4 w 400"/>
                      <a:gd name="T73" fmla="*/ 66 h 356"/>
                      <a:gd name="T74" fmla="*/ 0 w 400"/>
                      <a:gd name="T75" fmla="*/ 94 h 356"/>
                      <a:gd name="T76" fmla="*/ 0 w 400"/>
                      <a:gd name="T77" fmla="*/ 356 h 356"/>
                      <a:gd name="T78" fmla="*/ 400 w 400"/>
                      <a:gd name="T79" fmla="*/ 356 h 356"/>
                      <a:gd name="T80" fmla="*/ 400 w 400"/>
                      <a:gd name="T81" fmla="*/ 94 h 356"/>
                      <a:gd name="T82" fmla="*/ 395 w 400"/>
                      <a:gd name="T8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30" y="33"/>
                          <a:pt x="56"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3" y="10"/>
                          <a:pt x="94" y="10"/>
                        </a:cubicBezTo>
                        <a:cubicBezTo>
                          <a:pt x="306" y="10"/>
                          <a:pt x="306" y="10"/>
                          <a:pt x="306" y="10"/>
                        </a:cubicBezTo>
                        <a:cubicBezTo>
                          <a:pt x="309" y="10"/>
                          <a:pt x="312" y="10"/>
                          <a:pt x="315" y="10"/>
                        </a:cubicBezTo>
                        <a:cubicBezTo>
                          <a:pt x="354" y="14"/>
                          <a:pt x="385" y="45"/>
                          <a:pt x="389" y="84"/>
                        </a:cubicBezTo>
                        <a:cubicBezTo>
                          <a:pt x="389" y="84"/>
                          <a:pt x="389" y="84"/>
                          <a:pt x="389" y="84"/>
                        </a:cubicBezTo>
                        <a:cubicBezTo>
                          <a:pt x="390" y="87"/>
                          <a:pt x="390" y="91"/>
                          <a:pt x="390" y="94"/>
                        </a:cubicBezTo>
                        <a:cubicBezTo>
                          <a:pt x="395" y="94"/>
                          <a:pt x="395" y="94"/>
                          <a:pt x="395" y="94"/>
                        </a:cubicBezTo>
                        <a:cubicBezTo>
                          <a:pt x="400" y="94"/>
                          <a:pt x="400" y="94"/>
                          <a:pt x="400" y="94"/>
                        </a:cubicBezTo>
                        <a:cubicBezTo>
                          <a:pt x="400" y="90"/>
                          <a:pt x="400" y="87"/>
                          <a:pt x="399" y="83"/>
                        </a:cubicBezTo>
                        <a:cubicBezTo>
                          <a:pt x="399" y="83"/>
                          <a:pt x="399" y="83"/>
                          <a:pt x="399" y="83"/>
                        </a:cubicBezTo>
                        <a:cubicBezTo>
                          <a:pt x="399" y="83"/>
                          <a:pt x="399" y="83"/>
                          <a:pt x="399" y="83"/>
                        </a:cubicBezTo>
                        <a:cubicBezTo>
                          <a:pt x="394" y="40"/>
                          <a:pt x="359" y="5"/>
                          <a:pt x="316" y="0"/>
                        </a:cubicBezTo>
                        <a:cubicBezTo>
                          <a:pt x="312" y="0"/>
                          <a:pt x="309" y="0"/>
                          <a:pt x="306" y="0"/>
                        </a:cubicBezTo>
                        <a:cubicBezTo>
                          <a:pt x="94" y="0"/>
                          <a:pt x="94" y="0"/>
                          <a:pt x="94" y="0"/>
                        </a:cubicBezTo>
                        <a:cubicBezTo>
                          <a:pt x="92" y="0"/>
                          <a:pt x="91"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6"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2" name="íṣliḋè"/>
                  <p:cNvSpPr/>
                  <p:nvPr/>
                </p:nvSpPr>
                <p:spPr bwMode="auto">
                  <a:xfrm>
                    <a:off x="2835" y="3750"/>
                    <a:ext cx="997" cy="560"/>
                  </a:xfrm>
                  <a:custGeom>
                    <a:avLst/>
                    <a:gdLst>
                      <a:gd name="T0" fmla="*/ 523 w 523"/>
                      <a:gd name="T1" fmla="*/ 136 h 294"/>
                      <a:gd name="T2" fmla="*/ 523 w 523"/>
                      <a:gd name="T3" fmla="*/ 294 h 294"/>
                      <a:gd name="T4" fmla="*/ 0 w 523"/>
                      <a:gd name="T5" fmla="*/ 294 h 294"/>
                      <a:gd name="T6" fmla="*/ 0 w 523"/>
                      <a:gd name="T7" fmla="*/ 136 h 294"/>
                      <a:gd name="T8" fmla="*/ 8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8"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3" name="ïs1iďe"/>
                  <p:cNvSpPr/>
                  <p:nvPr/>
                </p:nvSpPr>
                <p:spPr bwMode="auto">
                  <a:xfrm>
                    <a:off x="2826"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8 w 533"/>
                      <a:gd name="T19" fmla="*/ 18 h 304"/>
                      <a:gd name="T20" fmla="*/ 438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8" y="10"/>
                          <a:pt x="423" y="13"/>
                          <a:pt x="438" y="18"/>
                        </a:cubicBezTo>
                        <a:cubicBezTo>
                          <a:pt x="438" y="18"/>
                          <a:pt x="438" y="18"/>
                          <a:pt x="438" y="18"/>
                        </a:cubicBezTo>
                        <a:cubicBezTo>
                          <a:pt x="487" y="37"/>
                          <a:pt x="523" y="85"/>
                          <a:pt x="523" y="141"/>
                        </a:cubicBezTo>
                        <a:cubicBezTo>
                          <a:pt x="528" y="141"/>
                          <a:pt x="528" y="141"/>
                          <a:pt x="528" y="141"/>
                        </a:cubicBezTo>
                        <a:cubicBezTo>
                          <a:pt x="533" y="141"/>
                          <a:pt x="533" y="141"/>
                          <a:pt x="533" y="141"/>
                        </a:cubicBezTo>
                        <a:cubicBezTo>
                          <a:pt x="533" y="81"/>
                          <a:pt x="495" y="29"/>
                          <a:pt x="441" y="9"/>
                        </a:cubicBezTo>
                        <a:cubicBezTo>
                          <a:pt x="441" y="9"/>
                          <a:pt x="441" y="9"/>
                          <a:pt x="441" y="9"/>
                        </a:cubicBezTo>
                        <a:cubicBezTo>
                          <a:pt x="426" y="3"/>
                          <a:pt x="409" y="0"/>
                          <a:pt x="391" y="0"/>
                        </a:cubicBezTo>
                        <a:cubicBezTo>
                          <a:pt x="141" y="0"/>
                          <a:pt x="141" y="0"/>
                          <a:pt x="141" y="0"/>
                        </a:cubicBezTo>
                        <a:cubicBezTo>
                          <a:pt x="80" y="0"/>
                          <a:pt x="27" y="39"/>
                          <a:pt x="8" y="94"/>
                        </a:cubicBezTo>
                        <a:cubicBezTo>
                          <a:pt x="8" y="94"/>
                          <a:pt x="8" y="94"/>
                          <a:pt x="8" y="94"/>
                        </a:cubicBezTo>
                        <a:cubicBezTo>
                          <a:pt x="3"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4" name="îSḻïḓe"/>
                  <p:cNvSpPr/>
                  <p:nvPr/>
                </p:nvSpPr>
                <p:spPr bwMode="auto">
                  <a:xfrm>
                    <a:off x="3030" y="2798"/>
                    <a:ext cx="591" cy="636"/>
                  </a:xfrm>
                  <a:custGeom>
                    <a:avLst/>
                    <a:gdLst>
                      <a:gd name="T0" fmla="*/ 176 w 310"/>
                      <a:gd name="T1" fmla="*/ 334 h 334"/>
                      <a:gd name="T2" fmla="*/ 134 w 310"/>
                      <a:gd name="T3" fmla="*/ 334 h 334"/>
                      <a:gd name="T4" fmla="*/ 0 w 310"/>
                      <a:gd name="T5" fmla="*/ 200 h 334"/>
                      <a:gd name="T6" fmla="*/ 0 w 310"/>
                      <a:gd name="T7" fmla="*/ 183 h 334"/>
                      <a:gd name="T8" fmla="*/ 94 w 310"/>
                      <a:gd name="T9" fmla="*/ 28 h 334"/>
                      <a:gd name="T10" fmla="*/ 135 w 310"/>
                      <a:gd name="T11" fmla="*/ 27 h 334"/>
                      <a:gd name="T12" fmla="*/ 143 w 310"/>
                      <a:gd name="T13" fmla="*/ 32 h 334"/>
                      <a:gd name="T14" fmla="*/ 164 w 310"/>
                      <a:gd name="T15" fmla="*/ 28 h 334"/>
                      <a:gd name="T16" fmla="*/ 186 w 310"/>
                      <a:gd name="T17" fmla="*/ 7 h 334"/>
                      <a:gd name="T18" fmla="*/ 211 w 310"/>
                      <a:gd name="T19" fmla="*/ 7 h 334"/>
                      <a:gd name="T20" fmla="*/ 231 w 310"/>
                      <a:gd name="T21" fmla="*/ 24 h 334"/>
                      <a:gd name="T22" fmla="*/ 310 w 310"/>
                      <a:gd name="T23" fmla="*/ 200 h 334"/>
                      <a:gd name="T24" fmla="*/ 176 w 310"/>
                      <a:gd name="T25" fmla="*/ 334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 h="334">
                        <a:moveTo>
                          <a:pt x="176" y="334"/>
                        </a:moveTo>
                        <a:cubicBezTo>
                          <a:pt x="134" y="334"/>
                          <a:pt x="134" y="334"/>
                          <a:pt x="134" y="334"/>
                        </a:cubicBezTo>
                        <a:cubicBezTo>
                          <a:pt x="60" y="334"/>
                          <a:pt x="0" y="274"/>
                          <a:pt x="0" y="200"/>
                        </a:cubicBezTo>
                        <a:cubicBezTo>
                          <a:pt x="0" y="183"/>
                          <a:pt x="0" y="183"/>
                          <a:pt x="0" y="183"/>
                        </a:cubicBezTo>
                        <a:cubicBezTo>
                          <a:pt x="0" y="118"/>
                          <a:pt x="36" y="58"/>
                          <a:pt x="94" y="28"/>
                        </a:cubicBezTo>
                        <a:cubicBezTo>
                          <a:pt x="106" y="21"/>
                          <a:pt x="122" y="21"/>
                          <a:pt x="135" y="27"/>
                        </a:cubicBezTo>
                        <a:cubicBezTo>
                          <a:pt x="143" y="32"/>
                          <a:pt x="143" y="32"/>
                          <a:pt x="143" y="32"/>
                        </a:cubicBezTo>
                        <a:cubicBezTo>
                          <a:pt x="150" y="35"/>
                          <a:pt x="159" y="34"/>
                          <a:pt x="164" y="28"/>
                        </a:cubicBezTo>
                        <a:cubicBezTo>
                          <a:pt x="186" y="7"/>
                          <a:pt x="186" y="7"/>
                          <a:pt x="186" y="7"/>
                        </a:cubicBezTo>
                        <a:cubicBezTo>
                          <a:pt x="193" y="0"/>
                          <a:pt x="204" y="0"/>
                          <a:pt x="211" y="7"/>
                        </a:cubicBezTo>
                        <a:cubicBezTo>
                          <a:pt x="231" y="24"/>
                          <a:pt x="231" y="24"/>
                          <a:pt x="231" y="24"/>
                        </a:cubicBezTo>
                        <a:cubicBezTo>
                          <a:pt x="281" y="69"/>
                          <a:pt x="310" y="133"/>
                          <a:pt x="310" y="200"/>
                        </a:cubicBezTo>
                        <a:cubicBezTo>
                          <a:pt x="310" y="274"/>
                          <a:pt x="250" y="334"/>
                          <a:pt x="176" y="334"/>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5" name="îṣ1iḑè"/>
                  <p:cNvSpPr/>
                  <p:nvPr/>
                </p:nvSpPr>
                <p:spPr bwMode="auto">
                  <a:xfrm>
                    <a:off x="3030" y="2798"/>
                    <a:ext cx="591" cy="636"/>
                  </a:xfrm>
                  <a:custGeom>
                    <a:avLst/>
                    <a:gdLst>
                      <a:gd name="T0" fmla="*/ 176 w 310"/>
                      <a:gd name="T1" fmla="*/ 334 h 334"/>
                      <a:gd name="T2" fmla="*/ 134 w 310"/>
                      <a:gd name="T3" fmla="*/ 334 h 334"/>
                      <a:gd name="T4" fmla="*/ 0 w 310"/>
                      <a:gd name="T5" fmla="*/ 200 h 334"/>
                      <a:gd name="T6" fmla="*/ 0 w 310"/>
                      <a:gd name="T7" fmla="*/ 183 h 334"/>
                      <a:gd name="T8" fmla="*/ 94 w 310"/>
                      <a:gd name="T9" fmla="*/ 28 h 334"/>
                      <a:gd name="T10" fmla="*/ 135 w 310"/>
                      <a:gd name="T11" fmla="*/ 27 h 334"/>
                      <a:gd name="T12" fmla="*/ 143 w 310"/>
                      <a:gd name="T13" fmla="*/ 32 h 334"/>
                      <a:gd name="T14" fmla="*/ 164 w 310"/>
                      <a:gd name="T15" fmla="*/ 28 h 334"/>
                      <a:gd name="T16" fmla="*/ 186 w 310"/>
                      <a:gd name="T17" fmla="*/ 7 h 334"/>
                      <a:gd name="T18" fmla="*/ 211 w 310"/>
                      <a:gd name="T19" fmla="*/ 7 h 334"/>
                      <a:gd name="T20" fmla="*/ 231 w 310"/>
                      <a:gd name="T21" fmla="*/ 24 h 334"/>
                      <a:gd name="T22" fmla="*/ 310 w 310"/>
                      <a:gd name="T23" fmla="*/ 200 h 334"/>
                      <a:gd name="T24" fmla="*/ 176 w 310"/>
                      <a:gd name="T25" fmla="*/ 334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 h="334">
                        <a:moveTo>
                          <a:pt x="176" y="334"/>
                        </a:moveTo>
                        <a:cubicBezTo>
                          <a:pt x="134" y="334"/>
                          <a:pt x="134" y="334"/>
                          <a:pt x="134" y="334"/>
                        </a:cubicBezTo>
                        <a:cubicBezTo>
                          <a:pt x="60" y="334"/>
                          <a:pt x="0" y="274"/>
                          <a:pt x="0" y="200"/>
                        </a:cubicBezTo>
                        <a:cubicBezTo>
                          <a:pt x="0" y="183"/>
                          <a:pt x="0" y="183"/>
                          <a:pt x="0" y="183"/>
                        </a:cubicBezTo>
                        <a:cubicBezTo>
                          <a:pt x="0" y="118"/>
                          <a:pt x="36" y="58"/>
                          <a:pt x="94" y="28"/>
                        </a:cubicBezTo>
                        <a:cubicBezTo>
                          <a:pt x="106" y="21"/>
                          <a:pt x="122" y="21"/>
                          <a:pt x="135" y="27"/>
                        </a:cubicBezTo>
                        <a:cubicBezTo>
                          <a:pt x="143" y="32"/>
                          <a:pt x="143" y="32"/>
                          <a:pt x="143" y="32"/>
                        </a:cubicBezTo>
                        <a:cubicBezTo>
                          <a:pt x="150" y="35"/>
                          <a:pt x="159" y="34"/>
                          <a:pt x="164" y="28"/>
                        </a:cubicBezTo>
                        <a:cubicBezTo>
                          <a:pt x="186" y="7"/>
                          <a:pt x="186" y="7"/>
                          <a:pt x="186" y="7"/>
                        </a:cubicBezTo>
                        <a:cubicBezTo>
                          <a:pt x="193" y="0"/>
                          <a:pt x="204" y="0"/>
                          <a:pt x="211" y="7"/>
                        </a:cubicBezTo>
                        <a:cubicBezTo>
                          <a:pt x="231" y="24"/>
                          <a:pt x="231" y="24"/>
                          <a:pt x="231" y="24"/>
                        </a:cubicBezTo>
                        <a:cubicBezTo>
                          <a:pt x="281" y="69"/>
                          <a:pt x="310" y="133"/>
                          <a:pt x="310" y="200"/>
                        </a:cubicBezTo>
                        <a:cubicBezTo>
                          <a:pt x="310" y="274"/>
                          <a:pt x="250" y="334"/>
                          <a:pt x="176" y="334"/>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6" name="îṩ1ïḑé"/>
                  <p:cNvSpPr/>
                  <p:nvPr/>
                </p:nvSpPr>
                <p:spPr bwMode="auto">
                  <a:xfrm>
                    <a:off x="4021"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7" name="ïŝļïďe"/>
                  <p:cNvSpPr/>
                  <p:nvPr/>
                </p:nvSpPr>
                <p:spPr bwMode="auto">
                  <a:xfrm>
                    <a:off x="4021"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8" name="ïṣḻiďê"/>
                  <p:cNvSpPr/>
                  <p:nvPr/>
                </p:nvSpPr>
                <p:spPr bwMode="auto">
                  <a:xfrm>
                    <a:off x="4507"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9" name="iṩlîďé"/>
                  <p:cNvSpPr/>
                  <p:nvPr/>
                </p:nvSpPr>
                <p:spPr bwMode="auto">
                  <a:xfrm>
                    <a:off x="4507"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0" name="isļîde"/>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1" name="î$ḻïḍé"/>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2" name="išľíḋe"/>
                  <p:cNvSpPr/>
                  <p:nvPr/>
                </p:nvSpPr>
                <p:spPr bwMode="auto">
                  <a:xfrm>
                    <a:off x="4067" y="2933"/>
                    <a:ext cx="311" cy="676"/>
                  </a:xfrm>
                  <a:custGeom>
                    <a:avLst/>
                    <a:gdLst>
                      <a:gd name="T0" fmla="*/ 163 w 163"/>
                      <a:gd name="T1" fmla="*/ 352 h 355"/>
                      <a:gd name="T2" fmla="*/ 137 w 163"/>
                      <a:gd name="T3" fmla="*/ 355 h 355"/>
                      <a:gd name="T4" fmla="*/ 0 w 163"/>
                      <a:gd name="T5" fmla="*/ 218 h 355"/>
                      <a:gd name="T6" fmla="*/ 10 w 163"/>
                      <a:gd name="T7" fmla="*/ 40 h 355"/>
                      <a:gd name="T8" fmla="*/ 53 w 163"/>
                      <a:gd name="T9" fmla="*/ 0 h 355"/>
                      <a:gd name="T10" fmla="*/ 53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5" y="354"/>
                          <a:pt x="146" y="355"/>
                          <a:pt x="137" y="355"/>
                        </a:cubicBezTo>
                        <a:cubicBezTo>
                          <a:pt x="62" y="355"/>
                          <a:pt x="0" y="293"/>
                          <a:pt x="0" y="218"/>
                        </a:cubicBezTo>
                        <a:cubicBezTo>
                          <a:pt x="10" y="40"/>
                          <a:pt x="10" y="40"/>
                          <a:pt x="10" y="40"/>
                        </a:cubicBezTo>
                        <a:cubicBezTo>
                          <a:pt x="53" y="0"/>
                          <a:pt x="53" y="0"/>
                          <a:pt x="53" y="0"/>
                        </a:cubicBezTo>
                        <a:cubicBezTo>
                          <a:pt x="53" y="218"/>
                          <a:pt x="53" y="218"/>
                          <a:pt x="53" y="218"/>
                        </a:cubicBezTo>
                        <a:cubicBezTo>
                          <a:pt x="53" y="284"/>
                          <a:pt x="101"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3" name="îṧ1ïde"/>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44 h 355"/>
                      <a:gd name="T8" fmla="*/ 45 w 274"/>
                      <a:gd name="T9" fmla="*/ 0 h 355"/>
                      <a:gd name="T10" fmla="*/ 209 w 274"/>
                      <a:gd name="T11" fmla="*/ 0 h 355"/>
                      <a:gd name="T12" fmla="*/ 274 w 274"/>
                      <a:gd name="T13" fmla="*/ 65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44"/>
                          <a:pt x="0" y="44"/>
                          <a:pt x="0" y="44"/>
                        </a:cubicBezTo>
                        <a:cubicBezTo>
                          <a:pt x="0" y="20"/>
                          <a:pt x="20" y="0"/>
                          <a:pt x="45" y="0"/>
                        </a:cubicBezTo>
                        <a:cubicBezTo>
                          <a:pt x="209" y="0"/>
                          <a:pt x="209" y="0"/>
                          <a:pt x="209" y="0"/>
                        </a:cubicBezTo>
                        <a:cubicBezTo>
                          <a:pt x="245" y="0"/>
                          <a:pt x="274" y="29"/>
                          <a:pt x="274" y="65"/>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4" name="iṣḷíde"/>
                  <p:cNvSpPr/>
                  <p:nvPr/>
                </p:nvSpPr>
                <p:spPr bwMode="auto">
                  <a:xfrm>
                    <a:off x="5064" y="3392"/>
                    <a:ext cx="523" cy="259"/>
                  </a:xfrm>
                  <a:custGeom>
                    <a:avLst/>
                    <a:gdLst>
                      <a:gd name="T0" fmla="*/ 180 w 274"/>
                      <a:gd name="T1" fmla="*/ 136 h 136"/>
                      <a:gd name="T2" fmla="*/ 94 w 274"/>
                      <a:gd name="T3" fmla="*/ 136 h 136"/>
                      <a:gd name="T4" fmla="*/ 0 w 274"/>
                      <a:gd name="T5" fmla="*/ 42 h 136"/>
                      <a:gd name="T6" fmla="*/ 0 w 274"/>
                      <a:gd name="T7" fmla="*/ 0 h 136"/>
                      <a:gd name="T8" fmla="*/ 274 w 274"/>
                      <a:gd name="T9" fmla="*/ 0 h 136"/>
                      <a:gd name="T10" fmla="*/ 274 w 274"/>
                      <a:gd name="T11" fmla="*/ 42 h 136"/>
                      <a:gd name="T12" fmla="*/ 180 w 274"/>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274" h="136">
                        <a:moveTo>
                          <a:pt x="180" y="136"/>
                        </a:moveTo>
                        <a:cubicBezTo>
                          <a:pt x="94" y="136"/>
                          <a:pt x="94" y="136"/>
                          <a:pt x="94" y="136"/>
                        </a:cubicBezTo>
                        <a:cubicBezTo>
                          <a:pt x="42" y="136"/>
                          <a:pt x="0" y="94"/>
                          <a:pt x="0" y="42"/>
                        </a:cubicBezTo>
                        <a:cubicBezTo>
                          <a:pt x="0" y="0"/>
                          <a:pt x="0" y="0"/>
                          <a:pt x="0" y="0"/>
                        </a:cubicBezTo>
                        <a:cubicBezTo>
                          <a:pt x="274" y="0"/>
                          <a:pt x="274" y="0"/>
                          <a:pt x="274" y="0"/>
                        </a:cubicBezTo>
                        <a:cubicBezTo>
                          <a:pt x="274" y="42"/>
                          <a:pt x="274" y="42"/>
                          <a:pt x="274" y="42"/>
                        </a:cubicBezTo>
                        <a:cubicBezTo>
                          <a:pt x="274" y="94"/>
                          <a:pt x="232" y="136"/>
                          <a:pt x="180" y="13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5" name="isľíḓé"/>
                  <p:cNvSpPr/>
                  <p:nvPr/>
                </p:nvSpPr>
                <p:spPr bwMode="auto">
                  <a:xfrm>
                    <a:off x="5064" y="3392"/>
                    <a:ext cx="523" cy="259"/>
                  </a:xfrm>
                  <a:custGeom>
                    <a:avLst/>
                    <a:gdLst>
                      <a:gd name="T0" fmla="*/ 180 w 274"/>
                      <a:gd name="T1" fmla="*/ 136 h 136"/>
                      <a:gd name="T2" fmla="*/ 94 w 274"/>
                      <a:gd name="T3" fmla="*/ 136 h 136"/>
                      <a:gd name="T4" fmla="*/ 0 w 274"/>
                      <a:gd name="T5" fmla="*/ 42 h 136"/>
                      <a:gd name="T6" fmla="*/ 0 w 274"/>
                      <a:gd name="T7" fmla="*/ 0 h 136"/>
                      <a:gd name="T8" fmla="*/ 274 w 274"/>
                      <a:gd name="T9" fmla="*/ 0 h 136"/>
                      <a:gd name="T10" fmla="*/ 274 w 274"/>
                      <a:gd name="T11" fmla="*/ 42 h 136"/>
                      <a:gd name="T12" fmla="*/ 180 w 274"/>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274" h="136">
                        <a:moveTo>
                          <a:pt x="180" y="136"/>
                        </a:moveTo>
                        <a:cubicBezTo>
                          <a:pt x="94" y="136"/>
                          <a:pt x="94" y="136"/>
                          <a:pt x="94" y="136"/>
                        </a:cubicBezTo>
                        <a:cubicBezTo>
                          <a:pt x="42" y="136"/>
                          <a:pt x="0" y="94"/>
                          <a:pt x="0" y="42"/>
                        </a:cubicBezTo>
                        <a:cubicBezTo>
                          <a:pt x="0" y="0"/>
                          <a:pt x="0" y="0"/>
                          <a:pt x="0" y="0"/>
                        </a:cubicBezTo>
                        <a:cubicBezTo>
                          <a:pt x="274" y="0"/>
                          <a:pt x="274" y="0"/>
                          <a:pt x="274" y="0"/>
                        </a:cubicBezTo>
                        <a:cubicBezTo>
                          <a:pt x="274" y="42"/>
                          <a:pt x="274" y="42"/>
                          <a:pt x="274" y="42"/>
                        </a:cubicBezTo>
                        <a:cubicBezTo>
                          <a:pt x="274" y="94"/>
                          <a:pt x="232" y="136"/>
                          <a:pt x="180" y="136"/>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6" name="i$ļîḋê"/>
                  <p:cNvSpPr/>
                  <p:nvPr/>
                </p:nvSpPr>
                <p:spPr bwMode="auto">
                  <a:xfrm>
                    <a:off x="4212"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7" name="išlíďe"/>
                  <p:cNvSpPr/>
                  <p:nvPr/>
                </p:nvSpPr>
                <p:spPr bwMode="auto">
                  <a:xfrm>
                    <a:off x="4202" y="3569"/>
                    <a:ext cx="265" cy="212"/>
                  </a:xfrm>
                  <a:custGeom>
                    <a:avLst/>
                    <a:gdLst>
                      <a:gd name="T0" fmla="*/ 85 w 139"/>
                      <a:gd name="T1" fmla="*/ 106 h 111"/>
                      <a:gd name="T2" fmla="*/ 85 w 139"/>
                      <a:gd name="T3" fmla="*/ 101 h 111"/>
                      <a:gd name="T4" fmla="*/ 54 w 139"/>
                      <a:gd name="T5" fmla="*/ 101 h 111"/>
                      <a:gd name="T6" fmla="*/ 22 w 139"/>
                      <a:gd name="T7" fmla="*/ 88 h 111"/>
                      <a:gd name="T8" fmla="*/ 10 w 139"/>
                      <a:gd name="T9" fmla="*/ 57 h 111"/>
                      <a:gd name="T10" fmla="*/ 10 w 139"/>
                      <a:gd name="T11" fmla="*/ 10 h 111"/>
                      <a:gd name="T12" fmla="*/ 129 w 139"/>
                      <a:gd name="T13" fmla="*/ 10 h 111"/>
                      <a:gd name="T14" fmla="*/ 129 w 139"/>
                      <a:gd name="T15" fmla="*/ 57 h 111"/>
                      <a:gd name="T16" fmla="*/ 116 w 139"/>
                      <a:gd name="T17" fmla="*/ 88 h 111"/>
                      <a:gd name="T18" fmla="*/ 85 w 139"/>
                      <a:gd name="T19" fmla="*/ 101 h 111"/>
                      <a:gd name="T20" fmla="*/ 85 w 139"/>
                      <a:gd name="T21" fmla="*/ 106 h 111"/>
                      <a:gd name="T22" fmla="*/ 85 w 139"/>
                      <a:gd name="T23" fmla="*/ 111 h 111"/>
                      <a:gd name="T24" fmla="*/ 139 w 139"/>
                      <a:gd name="T25" fmla="*/ 57 h 111"/>
                      <a:gd name="T26" fmla="*/ 139 w 139"/>
                      <a:gd name="T27" fmla="*/ 0 h 111"/>
                      <a:gd name="T28" fmla="*/ 0 w 139"/>
                      <a:gd name="T29" fmla="*/ 0 h 111"/>
                      <a:gd name="T30" fmla="*/ 0 w 139"/>
                      <a:gd name="T31" fmla="*/ 57 h 111"/>
                      <a:gd name="T32" fmla="*/ 54 w 139"/>
                      <a:gd name="T33" fmla="*/ 111 h 111"/>
                      <a:gd name="T34" fmla="*/ 85 w 139"/>
                      <a:gd name="T35" fmla="*/ 111 h 111"/>
                      <a:gd name="T36" fmla="*/ 85 w 139"/>
                      <a:gd name="T37" fmla="*/ 10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 h="111">
                        <a:moveTo>
                          <a:pt x="85" y="106"/>
                        </a:moveTo>
                        <a:cubicBezTo>
                          <a:pt x="85" y="101"/>
                          <a:pt x="85" y="101"/>
                          <a:pt x="85" y="101"/>
                        </a:cubicBezTo>
                        <a:cubicBezTo>
                          <a:pt x="54" y="101"/>
                          <a:pt x="54" y="101"/>
                          <a:pt x="54" y="101"/>
                        </a:cubicBezTo>
                        <a:cubicBezTo>
                          <a:pt x="41" y="101"/>
                          <a:pt x="30" y="96"/>
                          <a:pt x="22" y="88"/>
                        </a:cubicBezTo>
                        <a:cubicBezTo>
                          <a:pt x="14" y="80"/>
                          <a:pt x="10" y="69"/>
                          <a:pt x="10" y="57"/>
                        </a:cubicBezTo>
                        <a:cubicBezTo>
                          <a:pt x="10" y="10"/>
                          <a:pt x="10" y="10"/>
                          <a:pt x="10" y="10"/>
                        </a:cubicBezTo>
                        <a:cubicBezTo>
                          <a:pt x="129" y="10"/>
                          <a:pt x="129" y="10"/>
                          <a:pt x="129" y="10"/>
                        </a:cubicBezTo>
                        <a:cubicBezTo>
                          <a:pt x="129" y="57"/>
                          <a:pt x="129" y="57"/>
                          <a:pt x="129" y="57"/>
                        </a:cubicBezTo>
                        <a:cubicBezTo>
                          <a:pt x="129" y="69"/>
                          <a:pt x="124" y="80"/>
                          <a:pt x="116" y="88"/>
                        </a:cubicBezTo>
                        <a:cubicBezTo>
                          <a:pt x="108" y="96"/>
                          <a:pt x="97" y="101"/>
                          <a:pt x="85" y="101"/>
                        </a:cubicBezTo>
                        <a:cubicBezTo>
                          <a:pt x="85" y="106"/>
                          <a:pt x="85" y="106"/>
                          <a:pt x="85" y="106"/>
                        </a:cubicBezTo>
                        <a:cubicBezTo>
                          <a:pt x="85" y="111"/>
                          <a:pt x="85" y="111"/>
                          <a:pt x="85" y="111"/>
                        </a:cubicBezTo>
                        <a:cubicBezTo>
                          <a:pt x="115" y="111"/>
                          <a:pt x="139" y="86"/>
                          <a:pt x="139" y="57"/>
                        </a:cubicBezTo>
                        <a:cubicBezTo>
                          <a:pt x="139" y="0"/>
                          <a:pt x="139" y="0"/>
                          <a:pt x="139" y="0"/>
                        </a:cubicBezTo>
                        <a:cubicBezTo>
                          <a:pt x="0" y="0"/>
                          <a:pt x="0" y="0"/>
                          <a:pt x="0" y="0"/>
                        </a:cubicBezTo>
                        <a:cubicBezTo>
                          <a:pt x="0" y="57"/>
                          <a:pt x="0" y="57"/>
                          <a:pt x="0" y="57"/>
                        </a:cubicBezTo>
                        <a:cubicBezTo>
                          <a:pt x="0" y="86"/>
                          <a:pt x="24" y="111"/>
                          <a:pt x="54" y="111"/>
                        </a:cubicBezTo>
                        <a:cubicBezTo>
                          <a:pt x="85" y="111"/>
                          <a:pt x="85" y="111"/>
                          <a:pt x="85" y="111"/>
                        </a:cubicBezTo>
                        <a:cubicBezTo>
                          <a:pt x="85" y="106"/>
                          <a:pt x="85" y="106"/>
                          <a:pt x="85" y="106"/>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8" name="íṣlïďe"/>
                  <p:cNvSpPr/>
                  <p:nvPr/>
                </p:nvSpPr>
                <p:spPr bwMode="auto">
                  <a:xfrm>
                    <a:off x="4212" y="3560"/>
                    <a:ext cx="246" cy="112"/>
                  </a:xfrm>
                  <a:custGeom>
                    <a:avLst/>
                    <a:gdLst>
                      <a:gd name="T0" fmla="*/ 129 w 129"/>
                      <a:gd name="T1" fmla="*/ 0 h 59"/>
                      <a:gd name="T2" fmla="*/ 129 w 129"/>
                      <a:gd name="T3" fmla="*/ 50 h 59"/>
                      <a:gd name="T4" fmla="*/ 76 w 129"/>
                      <a:gd name="T5" fmla="*/ 54 h 59"/>
                      <a:gd name="T6" fmla="*/ 53 w 129"/>
                      <a:gd name="T7" fmla="*/ 54 h 59"/>
                      <a:gd name="T8" fmla="*/ 0 w 129"/>
                      <a:gd name="T9" fmla="*/ 50 h 59"/>
                      <a:gd name="T10" fmla="*/ 0 w 129"/>
                      <a:gd name="T11" fmla="*/ 0 h 59"/>
                      <a:gd name="T12" fmla="*/ 129 w 129"/>
                      <a:gd name="T13" fmla="*/ 0 h 59"/>
                    </a:gdLst>
                    <a:ahLst/>
                    <a:cxnLst>
                      <a:cxn ang="0">
                        <a:pos x="T0" y="T1"/>
                      </a:cxn>
                      <a:cxn ang="0">
                        <a:pos x="T2" y="T3"/>
                      </a:cxn>
                      <a:cxn ang="0">
                        <a:pos x="T4" y="T5"/>
                      </a:cxn>
                      <a:cxn ang="0">
                        <a:pos x="T6" y="T7"/>
                      </a:cxn>
                      <a:cxn ang="0">
                        <a:pos x="T8" y="T9"/>
                      </a:cxn>
                      <a:cxn ang="0">
                        <a:pos x="T10" y="T11"/>
                      </a:cxn>
                      <a:cxn ang="0">
                        <a:pos x="T12" y="T13"/>
                      </a:cxn>
                    </a:cxnLst>
                    <a:rect l="0" t="0" r="r" b="b"/>
                    <a:pathLst>
                      <a:path w="129" h="59">
                        <a:moveTo>
                          <a:pt x="129" y="0"/>
                        </a:moveTo>
                        <a:cubicBezTo>
                          <a:pt x="129" y="50"/>
                          <a:pt x="129" y="50"/>
                          <a:pt x="129" y="50"/>
                        </a:cubicBezTo>
                        <a:cubicBezTo>
                          <a:pt x="113" y="59"/>
                          <a:pt x="95" y="54"/>
                          <a:pt x="76" y="54"/>
                        </a:cubicBezTo>
                        <a:cubicBezTo>
                          <a:pt x="53" y="54"/>
                          <a:pt x="53" y="54"/>
                          <a:pt x="53" y="54"/>
                        </a:cubicBezTo>
                        <a:cubicBezTo>
                          <a:pt x="34" y="54"/>
                          <a:pt x="16" y="59"/>
                          <a:pt x="0" y="50"/>
                        </a:cubicBezTo>
                        <a:cubicBezTo>
                          <a:pt x="0" y="0"/>
                          <a:pt x="0" y="0"/>
                          <a:pt x="0" y="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9" name="îṡ1íḑè"/>
                  <p:cNvSpPr/>
                  <p:nvPr/>
                </p:nvSpPr>
                <p:spPr bwMode="auto">
                  <a:xfrm>
                    <a:off x="4202" y="3550"/>
                    <a:ext cx="265" cy="124"/>
                  </a:xfrm>
                  <a:custGeom>
                    <a:avLst/>
                    <a:gdLst>
                      <a:gd name="T0" fmla="*/ 129 w 139"/>
                      <a:gd name="T1" fmla="*/ 5 h 65"/>
                      <a:gd name="T2" fmla="*/ 129 w 139"/>
                      <a:gd name="T3" fmla="*/ 55 h 65"/>
                      <a:gd name="T4" fmla="*/ 134 w 139"/>
                      <a:gd name="T5" fmla="*/ 55 h 65"/>
                      <a:gd name="T6" fmla="*/ 132 w 139"/>
                      <a:gd name="T7" fmla="*/ 51 h 65"/>
                      <a:gd name="T8" fmla="*/ 110 w 139"/>
                      <a:gd name="T9" fmla="*/ 55 h 65"/>
                      <a:gd name="T10" fmla="*/ 81 w 139"/>
                      <a:gd name="T11" fmla="*/ 54 h 65"/>
                      <a:gd name="T12" fmla="*/ 58 w 139"/>
                      <a:gd name="T13" fmla="*/ 54 h 65"/>
                      <a:gd name="T14" fmla="*/ 29 w 139"/>
                      <a:gd name="T15" fmla="*/ 55 h 65"/>
                      <a:gd name="T16" fmla="*/ 7 w 139"/>
                      <a:gd name="T17" fmla="*/ 51 h 65"/>
                      <a:gd name="T18" fmla="*/ 5 w 139"/>
                      <a:gd name="T19" fmla="*/ 55 h 65"/>
                      <a:gd name="T20" fmla="*/ 10 w 139"/>
                      <a:gd name="T21" fmla="*/ 55 h 65"/>
                      <a:gd name="T22" fmla="*/ 10 w 139"/>
                      <a:gd name="T23" fmla="*/ 5 h 65"/>
                      <a:gd name="T24" fmla="*/ 5 w 139"/>
                      <a:gd name="T25" fmla="*/ 0 h 65"/>
                      <a:gd name="T26" fmla="*/ 0 w 139"/>
                      <a:gd name="T27" fmla="*/ 5 h 65"/>
                      <a:gd name="T28" fmla="*/ 0 w 139"/>
                      <a:gd name="T29" fmla="*/ 58 h 65"/>
                      <a:gd name="T30" fmla="*/ 2 w 139"/>
                      <a:gd name="T31" fmla="*/ 59 h 65"/>
                      <a:gd name="T32" fmla="*/ 29 w 139"/>
                      <a:gd name="T33" fmla="*/ 65 h 65"/>
                      <a:gd name="T34" fmla="*/ 58 w 139"/>
                      <a:gd name="T35" fmla="*/ 64 h 65"/>
                      <a:gd name="T36" fmla="*/ 81 w 139"/>
                      <a:gd name="T37" fmla="*/ 64 h 65"/>
                      <a:gd name="T38" fmla="*/ 110 w 139"/>
                      <a:gd name="T39" fmla="*/ 65 h 65"/>
                      <a:gd name="T40" fmla="*/ 136 w 139"/>
                      <a:gd name="T41" fmla="*/ 59 h 65"/>
                      <a:gd name="T42" fmla="*/ 139 w 139"/>
                      <a:gd name="T43" fmla="*/ 58 h 65"/>
                      <a:gd name="T44" fmla="*/ 139 w 139"/>
                      <a:gd name="T45" fmla="*/ 5 h 65"/>
                      <a:gd name="T46" fmla="*/ 134 w 139"/>
                      <a:gd name="T47" fmla="*/ 0 h 65"/>
                      <a:gd name="T48" fmla="*/ 129 w 139"/>
                      <a:gd name="T49" fmla="*/ 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65">
                        <a:moveTo>
                          <a:pt x="129" y="5"/>
                        </a:moveTo>
                        <a:cubicBezTo>
                          <a:pt x="129" y="55"/>
                          <a:pt x="129" y="55"/>
                          <a:pt x="129" y="55"/>
                        </a:cubicBezTo>
                        <a:cubicBezTo>
                          <a:pt x="134" y="55"/>
                          <a:pt x="134" y="55"/>
                          <a:pt x="134" y="55"/>
                        </a:cubicBezTo>
                        <a:cubicBezTo>
                          <a:pt x="132" y="51"/>
                          <a:pt x="132" y="51"/>
                          <a:pt x="132" y="51"/>
                        </a:cubicBezTo>
                        <a:cubicBezTo>
                          <a:pt x="125" y="54"/>
                          <a:pt x="118" y="55"/>
                          <a:pt x="110" y="55"/>
                        </a:cubicBezTo>
                        <a:cubicBezTo>
                          <a:pt x="101" y="55"/>
                          <a:pt x="91" y="54"/>
                          <a:pt x="81" y="54"/>
                        </a:cubicBezTo>
                        <a:cubicBezTo>
                          <a:pt x="58" y="54"/>
                          <a:pt x="58" y="54"/>
                          <a:pt x="58" y="54"/>
                        </a:cubicBezTo>
                        <a:cubicBezTo>
                          <a:pt x="47" y="54"/>
                          <a:pt x="38" y="55"/>
                          <a:pt x="29" y="55"/>
                        </a:cubicBezTo>
                        <a:cubicBezTo>
                          <a:pt x="21" y="55"/>
                          <a:pt x="14" y="54"/>
                          <a:pt x="7" y="51"/>
                        </a:cubicBezTo>
                        <a:cubicBezTo>
                          <a:pt x="5" y="55"/>
                          <a:pt x="5" y="55"/>
                          <a:pt x="5" y="55"/>
                        </a:cubicBezTo>
                        <a:cubicBezTo>
                          <a:pt x="10" y="55"/>
                          <a:pt x="10" y="55"/>
                          <a:pt x="10" y="55"/>
                        </a:cubicBezTo>
                        <a:cubicBezTo>
                          <a:pt x="10" y="5"/>
                          <a:pt x="10" y="5"/>
                          <a:pt x="10" y="5"/>
                        </a:cubicBezTo>
                        <a:cubicBezTo>
                          <a:pt x="10" y="2"/>
                          <a:pt x="7" y="0"/>
                          <a:pt x="5" y="0"/>
                        </a:cubicBezTo>
                        <a:cubicBezTo>
                          <a:pt x="2" y="0"/>
                          <a:pt x="0" y="2"/>
                          <a:pt x="0" y="5"/>
                        </a:cubicBezTo>
                        <a:cubicBezTo>
                          <a:pt x="0" y="58"/>
                          <a:pt x="0" y="58"/>
                          <a:pt x="0" y="58"/>
                        </a:cubicBezTo>
                        <a:cubicBezTo>
                          <a:pt x="2" y="59"/>
                          <a:pt x="2" y="59"/>
                          <a:pt x="2" y="59"/>
                        </a:cubicBezTo>
                        <a:cubicBezTo>
                          <a:pt x="11" y="64"/>
                          <a:pt x="20" y="65"/>
                          <a:pt x="29" y="65"/>
                        </a:cubicBezTo>
                        <a:cubicBezTo>
                          <a:pt x="39" y="65"/>
                          <a:pt x="48" y="64"/>
                          <a:pt x="58" y="64"/>
                        </a:cubicBezTo>
                        <a:cubicBezTo>
                          <a:pt x="81" y="64"/>
                          <a:pt x="81" y="64"/>
                          <a:pt x="81" y="64"/>
                        </a:cubicBezTo>
                        <a:cubicBezTo>
                          <a:pt x="90" y="64"/>
                          <a:pt x="100" y="65"/>
                          <a:pt x="110" y="65"/>
                        </a:cubicBezTo>
                        <a:cubicBezTo>
                          <a:pt x="119" y="65"/>
                          <a:pt x="128" y="64"/>
                          <a:pt x="136" y="59"/>
                        </a:cubicBezTo>
                        <a:cubicBezTo>
                          <a:pt x="139" y="58"/>
                          <a:pt x="139" y="58"/>
                          <a:pt x="139" y="58"/>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0" name="íṡ1îḓè"/>
                  <p:cNvSpPr/>
                  <p:nvPr/>
                </p:nvSpPr>
                <p:spPr bwMode="auto">
                  <a:xfrm>
                    <a:off x="4202" y="3550"/>
                    <a:ext cx="265" cy="231"/>
                  </a:xfrm>
                  <a:custGeom>
                    <a:avLst/>
                    <a:gdLst>
                      <a:gd name="T0" fmla="*/ 129 w 139"/>
                      <a:gd name="T1" fmla="*/ 5 h 121"/>
                      <a:gd name="T2" fmla="*/ 129 w 139"/>
                      <a:gd name="T3" fmla="*/ 66 h 121"/>
                      <a:gd name="T4" fmla="*/ 116 w 139"/>
                      <a:gd name="T5" fmla="*/ 98 h 121"/>
                      <a:gd name="T6" fmla="*/ 84 w 139"/>
                      <a:gd name="T7" fmla="*/ 111 h 121"/>
                      <a:gd name="T8" fmla="*/ 54 w 139"/>
                      <a:gd name="T9" fmla="*/ 111 h 121"/>
                      <a:gd name="T10" fmla="*/ 23 w 139"/>
                      <a:gd name="T11" fmla="*/ 98 h 121"/>
                      <a:gd name="T12" fmla="*/ 10 w 139"/>
                      <a:gd name="T13" fmla="*/ 66 h 121"/>
                      <a:gd name="T14" fmla="*/ 10 w 139"/>
                      <a:gd name="T15" fmla="*/ 5 h 121"/>
                      <a:gd name="T16" fmla="*/ 5 w 139"/>
                      <a:gd name="T17" fmla="*/ 0 h 121"/>
                      <a:gd name="T18" fmla="*/ 0 w 139"/>
                      <a:gd name="T19" fmla="*/ 5 h 121"/>
                      <a:gd name="T20" fmla="*/ 0 w 139"/>
                      <a:gd name="T21" fmla="*/ 66 h 121"/>
                      <a:gd name="T22" fmla="*/ 54 w 139"/>
                      <a:gd name="T23" fmla="*/ 121 h 121"/>
                      <a:gd name="T24" fmla="*/ 84 w 139"/>
                      <a:gd name="T25" fmla="*/ 121 h 121"/>
                      <a:gd name="T26" fmla="*/ 139 w 139"/>
                      <a:gd name="T27" fmla="*/ 66 h 121"/>
                      <a:gd name="T28" fmla="*/ 139 w 139"/>
                      <a:gd name="T29" fmla="*/ 5 h 121"/>
                      <a:gd name="T30" fmla="*/ 134 w 139"/>
                      <a:gd name="T31" fmla="*/ 0 h 121"/>
                      <a:gd name="T32" fmla="*/ 129 w 139"/>
                      <a:gd name="T33" fmla="*/ 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 h="121">
                        <a:moveTo>
                          <a:pt x="129" y="5"/>
                        </a:moveTo>
                        <a:cubicBezTo>
                          <a:pt x="129" y="66"/>
                          <a:pt x="129" y="66"/>
                          <a:pt x="129" y="66"/>
                        </a:cubicBezTo>
                        <a:cubicBezTo>
                          <a:pt x="129" y="78"/>
                          <a:pt x="124" y="89"/>
                          <a:pt x="116" y="98"/>
                        </a:cubicBezTo>
                        <a:cubicBezTo>
                          <a:pt x="108" y="106"/>
                          <a:pt x="97" y="111"/>
                          <a:pt x="84" y="111"/>
                        </a:cubicBezTo>
                        <a:cubicBezTo>
                          <a:pt x="54" y="111"/>
                          <a:pt x="54" y="111"/>
                          <a:pt x="54" y="111"/>
                        </a:cubicBezTo>
                        <a:cubicBezTo>
                          <a:pt x="42" y="111"/>
                          <a:pt x="31" y="106"/>
                          <a:pt x="23" y="98"/>
                        </a:cubicBezTo>
                        <a:cubicBezTo>
                          <a:pt x="15" y="89"/>
                          <a:pt x="10" y="78"/>
                          <a:pt x="10" y="66"/>
                        </a:cubicBezTo>
                        <a:cubicBezTo>
                          <a:pt x="10" y="5"/>
                          <a:pt x="10" y="5"/>
                          <a:pt x="10" y="5"/>
                        </a:cubicBezTo>
                        <a:cubicBezTo>
                          <a:pt x="10" y="2"/>
                          <a:pt x="7" y="0"/>
                          <a:pt x="5" y="0"/>
                        </a:cubicBezTo>
                        <a:cubicBezTo>
                          <a:pt x="2" y="0"/>
                          <a:pt x="0" y="2"/>
                          <a:pt x="0" y="5"/>
                        </a:cubicBezTo>
                        <a:cubicBezTo>
                          <a:pt x="0" y="66"/>
                          <a:pt x="0" y="66"/>
                          <a:pt x="0" y="66"/>
                        </a:cubicBezTo>
                        <a:cubicBezTo>
                          <a:pt x="0" y="96"/>
                          <a:pt x="24" y="121"/>
                          <a:pt x="54" y="121"/>
                        </a:cubicBezTo>
                        <a:cubicBezTo>
                          <a:pt x="84" y="121"/>
                          <a:pt x="84" y="121"/>
                          <a:pt x="84" y="121"/>
                        </a:cubicBezTo>
                        <a:cubicBezTo>
                          <a:pt x="115" y="121"/>
                          <a:pt x="139" y="96"/>
                          <a:pt x="139" y="66"/>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1" name="iṧ1ïḋê"/>
                  <p:cNvSpPr/>
                  <p:nvPr/>
                </p:nvSpPr>
                <p:spPr bwMode="auto">
                  <a:xfrm>
                    <a:off x="4116" y="3642"/>
                    <a:ext cx="424" cy="19"/>
                  </a:xfrm>
                  <a:custGeom>
                    <a:avLst/>
                    <a:gdLst>
                      <a:gd name="T0" fmla="*/ 5 w 222"/>
                      <a:gd name="T1" fmla="*/ 10 h 10"/>
                      <a:gd name="T2" fmla="*/ 217 w 222"/>
                      <a:gd name="T3" fmla="*/ 10 h 10"/>
                      <a:gd name="T4" fmla="*/ 222 w 222"/>
                      <a:gd name="T5" fmla="*/ 5 h 10"/>
                      <a:gd name="T6" fmla="*/ 217 w 222"/>
                      <a:gd name="T7" fmla="*/ 0 h 10"/>
                      <a:gd name="T8" fmla="*/ 5 w 222"/>
                      <a:gd name="T9" fmla="*/ 0 h 10"/>
                      <a:gd name="T10" fmla="*/ 0 w 222"/>
                      <a:gd name="T11" fmla="*/ 5 h 10"/>
                      <a:gd name="T12" fmla="*/ 5 w 222"/>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222" h="10">
                        <a:moveTo>
                          <a:pt x="5" y="10"/>
                        </a:moveTo>
                        <a:cubicBezTo>
                          <a:pt x="217" y="10"/>
                          <a:pt x="217" y="10"/>
                          <a:pt x="217" y="10"/>
                        </a:cubicBezTo>
                        <a:cubicBezTo>
                          <a:pt x="220" y="10"/>
                          <a:pt x="222" y="8"/>
                          <a:pt x="222" y="5"/>
                        </a:cubicBezTo>
                        <a:cubicBezTo>
                          <a:pt x="222" y="2"/>
                          <a:pt x="220" y="0"/>
                          <a:pt x="217" y="0"/>
                        </a:cubicBezTo>
                        <a:cubicBezTo>
                          <a:pt x="5" y="0"/>
                          <a:pt x="5" y="0"/>
                          <a:pt x="5" y="0"/>
                        </a:cubicBezTo>
                        <a:cubicBezTo>
                          <a:pt x="2" y="0"/>
                          <a:pt x="0" y="2"/>
                          <a:pt x="0" y="5"/>
                        </a:cubicBezTo>
                        <a:cubicBezTo>
                          <a:pt x="0" y="8"/>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2" name="îSļiḓe"/>
                  <p:cNvSpPr/>
                  <p:nvPr/>
                </p:nvSpPr>
                <p:spPr bwMode="auto">
                  <a:xfrm>
                    <a:off x="3966" y="3651"/>
                    <a:ext cx="743"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8 w 390"/>
                      <a:gd name="T11" fmla="*/ 52 h 346"/>
                      <a:gd name="T12" fmla="*/ 80 w 390"/>
                      <a:gd name="T13" fmla="*/ 0 h 346"/>
                      <a:gd name="T14" fmla="*/ 84 w 390"/>
                      <a:gd name="T15" fmla="*/ 0 h 346"/>
                      <a:gd name="T16" fmla="*/ 89 w 390"/>
                      <a:gd name="T17" fmla="*/ 0 h 346"/>
                      <a:gd name="T18" fmla="*/ 301 w 390"/>
                      <a:gd name="T19" fmla="*/ 0 h 346"/>
                      <a:gd name="T20" fmla="*/ 310 w 390"/>
                      <a:gd name="T21" fmla="*/ 0 h 346"/>
                      <a:gd name="T22" fmla="*/ 389 w 390"/>
                      <a:gd name="T23" fmla="*/ 79 h 346"/>
                      <a:gd name="T24" fmla="*/ 390 w 390"/>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8" y="52"/>
                        </a:cubicBezTo>
                        <a:cubicBezTo>
                          <a:pt x="21" y="24"/>
                          <a:pt x="48" y="4"/>
                          <a:pt x="80" y="0"/>
                        </a:cubicBezTo>
                        <a:cubicBezTo>
                          <a:pt x="81" y="0"/>
                          <a:pt x="83" y="0"/>
                          <a:pt x="84" y="0"/>
                        </a:cubicBezTo>
                        <a:cubicBezTo>
                          <a:pt x="86" y="0"/>
                          <a:pt x="87" y="0"/>
                          <a:pt x="89" y="0"/>
                        </a:cubicBezTo>
                        <a:cubicBezTo>
                          <a:pt x="301" y="0"/>
                          <a:pt x="301" y="0"/>
                          <a:pt x="301" y="0"/>
                        </a:cubicBezTo>
                        <a:cubicBezTo>
                          <a:pt x="304" y="0"/>
                          <a:pt x="307" y="0"/>
                          <a:pt x="310" y="0"/>
                        </a:cubicBezTo>
                        <a:cubicBezTo>
                          <a:pt x="351" y="5"/>
                          <a:pt x="384" y="37"/>
                          <a:pt x="389" y="79"/>
                        </a:cubicBezTo>
                        <a:cubicBezTo>
                          <a:pt x="389" y="82"/>
                          <a:pt x="390" y="85"/>
                          <a:pt x="390" y="89"/>
                        </a:cubicBezTo>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3" name="ïṧḷîďè"/>
                  <p:cNvSpPr/>
                  <p:nvPr/>
                </p:nvSpPr>
                <p:spPr bwMode="auto">
                  <a:xfrm>
                    <a:off x="3956"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4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15 w 400"/>
                      <a:gd name="T49" fmla="*/ 0 h 356"/>
                      <a:gd name="T50" fmla="*/ 306 w 400"/>
                      <a:gd name="T51" fmla="*/ 0 h 356"/>
                      <a:gd name="T52" fmla="*/ 94 w 400"/>
                      <a:gd name="T53" fmla="*/ 0 h 356"/>
                      <a:gd name="T54" fmla="*/ 89 w 400"/>
                      <a:gd name="T55" fmla="*/ 0 h 356"/>
                      <a:gd name="T56" fmla="*/ 89 w 400"/>
                      <a:gd name="T57" fmla="*/ 5 h 356"/>
                      <a:gd name="T58" fmla="*/ 89 w 400"/>
                      <a:gd name="T59" fmla="*/ 0 h 356"/>
                      <a:gd name="T60" fmla="*/ 85 w 400"/>
                      <a:gd name="T61" fmla="*/ 0 h 356"/>
                      <a:gd name="T62" fmla="*/ 85 w 400"/>
                      <a:gd name="T63" fmla="*/ 5 h 356"/>
                      <a:gd name="T64" fmla="*/ 85 w 400"/>
                      <a:gd name="T65" fmla="*/ 0 h 356"/>
                      <a:gd name="T66" fmla="*/ 9 w 400"/>
                      <a:gd name="T67" fmla="*/ 55 h 356"/>
                      <a:gd name="T68" fmla="*/ 9 w 400"/>
                      <a:gd name="T69" fmla="*/ 55 h 356"/>
                      <a:gd name="T70" fmla="*/ 4 w 400"/>
                      <a:gd name="T71" fmla="*/ 66 h 356"/>
                      <a:gd name="T72" fmla="*/ 0 w 400"/>
                      <a:gd name="T73" fmla="*/ 94 h 356"/>
                      <a:gd name="T74" fmla="*/ 0 w 400"/>
                      <a:gd name="T75" fmla="*/ 356 h 356"/>
                      <a:gd name="T76" fmla="*/ 400 w 400"/>
                      <a:gd name="T77" fmla="*/ 356 h 356"/>
                      <a:gd name="T78" fmla="*/ 400 w 400"/>
                      <a:gd name="T79" fmla="*/ 94 h 356"/>
                      <a:gd name="T80" fmla="*/ 395 w 400"/>
                      <a:gd name="T81"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1" y="77"/>
                          <a:pt x="14" y="69"/>
                        </a:cubicBezTo>
                        <a:cubicBezTo>
                          <a:pt x="15" y="66"/>
                          <a:pt x="16" y="62"/>
                          <a:pt x="18" y="59"/>
                        </a:cubicBezTo>
                        <a:cubicBezTo>
                          <a:pt x="18" y="59"/>
                          <a:pt x="18" y="59"/>
                          <a:pt x="18" y="59"/>
                        </a:cubicBezTo>
                        <a:cubicBezTo>
                          <a:pt x="30" y="33"/>
                          <a:pt x="55"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4"/>
                          <a:pt x="389" y="84"/>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5" y="0"/>
                        </a:cubicBezTo>
                        <a:cubicBezTo>
                          <a:pt x="312" y="0"/>
                          <a:pt x="309" y="0"/>
                          <a:pt x="306" y="0"/>
                        </a:cubicBezTo>
                        <a:cubicBezTo>
                          <a:pt x="94" y="0"/>
                          <a:pt x="94" y="0"/>
                          <a:pt x="94" y="0"/>
                        </a:cubicBezTo>
                        <a:cubicBezTo>
                          <a:pt x="92" y="0"/>
                          <a:pt x="90"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5"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4" name="is1íḓè"/>
                  <p:cNvSpPr/>
                  <p:nvPr/>
                </p:nvSpPr>
                <p:spPr bwMode="auto">
                  <a:xfrm>
                    <a:off x="3987" y="3661"/>
                    <a:ext cx="215" cy="101"/>
                  </a:xfrm>
                  <a:custGeom>
                    <a:avLst/>
                    <a:gdLst>
                      <a:gd name="T0" fmla="*/ 113 w 113"/>
                      <a:gd name="T1" fmla="*/ 0 h 53"/>
                      <a:gd name="T2" fmla="*/ 78 w 113"/>
                      <a:gd name="T3" fmla="*/ 0 h 53"/>
                      <a:gd name="T4" fmla="*/ 73 w 113"/>
                      <a:gd name="T5" fmla="*/ 0 h 53"/>
                      <a:gd name="T6" fmla="*/ 73 w 113"/>
                      <a:gd name="T7" fmla="*/ 0 h 53"/>
                      <a:gd name="T8" fmla="*/ 73 w 113"/>
                      <a:gd name="T9" fmla="*/ 0 h 53"/>
                      <a:gd name="T10" fmla="*/ 70 w 113"/>
                      <a:gd name="T11" fmla="*/ 0 h 53"/>
                      <a:gd name="T12" fmla="*/ 70 w 113"/>
                      <a:gd name="T13" fmla="*/ 0 h 53"/>
                      <a:gd name="T14" fmla="*/ 70 w 113"/>
                      <a:gd name="T15" fmla="*/ 0 h 53"/>
                      <a:gd name="T16" fmla="*/ 2 w 113"/>
                      <a:gd name="T17" fmla="*/ 49 h 53"/>
                      <a:gd name="T18" fmla="*/ 2 w 113"/>
                      <a:gd name="T19" fmla="*/ 49 h 53"/>
                      <a:gd name="T20" fmla="*/ 0 w 113"/>
                      <a:gd name="T21" fmla="*/ 53 h 53"/>
                      <a:gd name="T22" fmla="*/ 55 w 113"/>
                      <a:gd name="T23" fmla="*/ 42 h 53"/>
                      <a:gd name="T24" fmla="*/ 64 w 113"/>
                      <a:gd name="T25" fmla="*/ 42 h 53"/>
                      <a:gd name="T26" fmla="*/ 73 w 113"/>
                      <a:gd name="T27" fmla="*/ 29 h 53"/>
                      <a:gd name="T28" fmla="*/ 113 w 113"/>
                      <a:gd name="T29"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3" h="53">
                        <a:moveTo>
                          <a:pt x="113" y="0"/>
                        </a:moveTo>
                        <a:cubicBezTo>
                          <a:pt x="78" y="0"/>
                          <a:pt x="78" y="0"/>
                          <a:pt x="78" y="0"/>
                        </a:cubicBezTo>
                        <a:cubicBezTo>
                          <a:pt x="76" y="0"/>
                          <a:pt x="75" y="0"/>
                          <a:pt x="73" y="0"/>
                        </a:cubicBezTo>
                        <a:cubicBezTo>
                          <a:pt x="73" y="0"/>
                          <a:pt x="73" y="0"/>
                          <a:pt x="73" y="0"/>
                        </a:cubicBezTo>
                        <a:cubicBezTo>
                          <a:pt x="73" y="0"/>
                          <a:pt x="73" y="0"/>
                          <a:pt x="73" y="0"/>
                        </a:cubicBezTo>
                        <a:cubicBezTo>
                          <a:pt x="72" y="0"/>
                          <a:pt x="71" y="0"/>
                          <a:pt x="70" y="0"/>
                        </a:cubicBezTo>
                        <a:cubicBezTo>
                          <a:pt x="70" y="0"/>
                          <a:pt x="70" y="0"/>
                          <a:pt x="70" y="0"/>
                        </a:cubicBezTo>
                        <a:cubicBezTo>
                          <a:pt x="70" y="0"/>
                          <a:pt x="70" y="0"/>
                          <a:pt x="70" y="0"/>
                        </a:cubicBezTo>
                        <a:cubicBezTo>
                          <a:pt x="39" y="3"/>
                          <a:pt x="14" y="23"/>
                          <a:pt x="2" y="49"/>
                        </a:cubicBezTo>
                        <a:cubicBezTo>
                          <a:pt x="2" y="49"/>
                          <a:pt x="2" y="49"/>
                          <a:pt x="2" y="49"/>
                        </a:cubicBezTo>
                        <a:cubicBezTo>
                          <a:pt x="1" y="50"/>
                          <a:pt x="1" y="52"/>
                          <a:pt x="0" y="53"/>
                        </a:cubicBezTo>
                        <a:cubicBezTo>
                          <a:pt x="17" y="46"/>
                          <a:pt x="36" y="42"/>
                          <a:pt x="55" y="42"/>
                        </a:cubicBezTo>
                        <a:cubicBezTo>
                          <a:pt x="64" y="42"/>
                          <a:pt x="64" y="42"/>
                          <a:pt x="64" y="42"/>
                        </a:cubicBezTo>
                        <a:cubicBezTo>
                          <a:pt x="67" y="37"/>
                          <a:pt x="70" y="33"/>
                          <a:pt x="73" y="29"/>
                        </a:cubicBezTo>
                        <a:cubicBezTo>
                          <a:pt x="83" y="16"/>
                          <a:pt x="97" y="6"/>
                          <a:pt x="113" y="0"/>
                        </a:cubicBezTo>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5" name="íṥļíḋê"/>
                  <p:cNvSpPr/>
                  <p:nvPr/>
                </p:nvSpPr>
                <p:spPr bwMode="auto">
                  <a:xfrm>
                    <a:off x="3979" y="3651"/>
                    <a:ext cx="279" cy="115"/>
                  </a:xfrm>
                  <a:custGeom>
                    <a:avLst/>
                    <a:gdLst>
                      <a:gd name="T0" fmla="*/ 146 w 146"/>
                      <a:gd name="T1" fmla="*/ 0 h 60"/>
                      <a:gd name="T2" fmla="*/ 83 w 146"/>
                      <a:gd name="T3" fmla="*/ 0 h 60"/>
                      <a:gd name="T4" fmla="*/ 77 w 146"/>
                      <a:gd name="T5" fmla="*/ 0 h 60"/>
                      <a:gd name="T6" fmla="*/ 3 w 146"/>
                      <a:gd name="T7" fmla="*/ 52 h 60"/>
                      <a:gd name="T8" fmla="*/ 0 w 146"/>
                      <a:gd name="T9" fmla="*/ 60 h 60"/>
                      <a:gd name="T10" fmla="*/ 4 w 146"/>
                      <a:gd name="T11" fmla="*/ 58 h 60"/>
                      <a:gd name="T12" fmla="*/ 6 w 146"/>
                      <a:gd name="T13" fmla="*/ 54 h 60"/>
                      <a:gd name="T14" fmla="*/ 6 w 146"/>
                      <a:gd name="T15" fmla="*/ 54 h 60"/>
                      <a:gd name="T16" fmla="*/ 74 w 146"/>
                      <a:gd name="T17" fmla="*/ 5 h 60"/>
                      <a:gd name="T18" fmla="*/ 74 w 146"/>
                      <a:gd name="T19" fmla="*/ 5 h 60"/>
                      <a:gd name="T20" fmla="*/ 74 w 146"/>
                      <a:gd name="T21" fmla="*/ 5 h 60"/>
                      <a:gd name="T22" fmla="*/ 77 w 146"/>
                      <a:gd name="T23" fmla="*/ 5 h 60"/>
                      <a:gd name="T24" fmla="*/ 77 w 146"/>
                      <a:gd name="T25" fmla="*/ 5 h 60"/>
                      <a:gd name="T26" fmla="*/ 77 w 146"/>
                      <a:gd name="T27" fmla="*/ 5 h 60"/>
                      <a:gd name="T28" fmla="*/ 82 w 146"/>
                      <a:gd name="T29" fmla="*/ 5 h 60"/>
                      <a:gd name="T30" fmla="*/ 117 w 146"/>
                      <a:gd name="T31" fmla="*/ 5 h 60"/>
                      <a:gd name="T32" fmla="*/ 122 w 146"/>
                      <a:gd name="T33" fmla="*/ 4 h 60"/>
                      <a:gd name="T34" fmla="*/ 122 w 146"/>
                      <a:gd name="T35" fmla="*/ 4 h 60"/>
                      <a:gd name="T36" fmla="*/ 140 w 146"/>
                      <a:gd name="T37" fmla="*/ 0 h 60"/>
                      <a:gd name="T38" fmla="*/ 146 w 146"/>
                      <a:gd name="T39"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6" h="60">
                        <a:moveTo>
                          <a:pt x="146" y="0"/>
                        </a:moveTo>
                        <a:cubicBezTo>
                          <a:pt x="83" y="0"/>
                          <a:pt x="83" y="0"/>
                          <a:pt x="83" y="0"/>
                        </a:cubicBezTo>
                        <a:cubicBezTo>
                          <a:pt x="81" y="0"/>
                          <a:pt x="79" y="0"/>
                          <a:pt x="77" y="0"/>
                        </a:cubicBezTo>
                        <a:cubicBezTo>
                          <a:pt x="44" y="3"/>
                          <a:pt x="16" y="23"/>
                          <a:pt x="3" y="52"/>
                        </a:cubicBezTo>
                        <a:cubicBezTo>
                          <a:pt x="2" y="55"/>
                          <a:pt x="0" y="57"/>
                          <a:pt x="0" y="60"/>
                        </a:cubicBezTo>
                        <a:cubicBezTo>
                          <a:pt x="1" y="59"/>
                          <a:pt x="3" y="59"/>
                          <a:pt x="4" y="58"/>
                        </a:cubicBezTo>
                        <a:cubicBezTo>
                          <a:pt x="5" y="57"/>
                          <a:pt x="5" y="55"/>
                          <a:pt x="6" y="54"/>
                        </a:cubicBezTo>
                        <a:cubicBezTo>
                          <a:pt x="6" y="54"/>
                          <a:pt x="6" y="54"/>
                          <a:pt x="6" y="54"/>
                        </a:cubicBezTo>
                        <a:cubicBezTo>
                          <a:pt x="18" y="28"/>
                          <a:pt x="43" y="8"/>
                          <a:pt x="74" y="5"/>
                        </a:cubicBezTo>
                        <a:cubicBezTo>
                          <a:pt x="74" y="5"/>
                          <a:pt x="74" y="5"/>
                          <a:pt x="74" y="5"/>
                        </a:cubicBezTo>
                        <a:cubicBezTo>
                          <a:pt x="74" y="5"/>
                          <a:pt x="74" y="5"/>
                          <a:pt x="74" y="5"/>
                        </a:cubicBezTo>
                        <a:cubicBezTo>
                          <a:pt x="75" y="5"/>
                          <a:pt x="76" y="5"/>
                          <a:pt x="77" y="5"/>
                        </a:cubicBezTo>
                        <a:cubicBezTo>
                          <a:pt x="77" y="5"/>
                          <a:pt x="77" y="5"/>
                          <a:pt x="77" y="5"/>
                        </a:cubicBezTo>
                        <a:cubicBezTo>
                          <a:pt x="77" y="5"/>
                          <a:pt x="77" y="5"/>
                          <a:pt x="77" y="5"/>
                        </a:cubicBezTo>
                        <a:cubicBezTo>
                          <a:pt x="79" y="5"/>
                          <a:pt x="80" y="5"/>
                          <a:pt x="82" y="5"/>
                        </a:cubicBezTo>
                        <a:cubicBezTo>
                          <a:pt x="117" y="5"/>
                          <a:pt x="117" y="5"/>
                          <a:pt x="117" y="5"/>
                        </a:cubicBezTo>
                        <a:cubicBezTo>
                          <a:pt x="118" y="4"/>
                          <a:pt x="120" y="4"/>
                          <a:pt x="122" y="4"/>
                        </a:cubicBezTo>
                        <a:cubicBezTo>
                          <a:pt x="122" y="4"/>
                          <a:pt x="122" y="4"/>
                          <a:pt x="122" y="4"/>
                        </a:cubicBezTo>
                        <a:cubicBezTo>
                          <a:pt x="128" y="2"/>
                          <a:pt x="134" y="1"/>
                          <a:pt x="140" y="0"/>
                        </a:cubicBezTo>
                        <a:cubicBezTo>
                          <a:pt x="142" y="0"/>
                          <a:pt x="144" y="0"/>
                          <a:pt x="146"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6" name="îṩ1ïde"/>
                  <p:cNvSpPr/>
                  <p:nvPr/>
                </p:nvSpPr>
                <p:spPr bwMode="auto">
                  <a:xfrm>
                    <a:off x="3832" y="3750"/>
                    <a:ext cx="998"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7" name="ïṡliḍê"/>
                  <p:cNvSpPr/>
                  <p:nvPr/>
                </p:nvSpPr>
                <p:spPr bwMode="auto">
                  <a:xfrm>
                    <a:off x="3823"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7 w 533"/>
                      <a:gd name="T19" fmla="*/ 18 h 304"/>
                      <a:gd name="T20" fmla="*/ 437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7" y="10"/>
                          <a:pt x="423" y="13"/>
                          <a:pt x="437" y="18"/>
                        </a:cubicBezTo>
                        <a:cubicBezTo>
                          <a:pt x="437" y="18"/>
                          <a:pt x="437" y="18"/>
                          <a:pt x="437" y="18"/>
                        </a:cubicBezTo>
                        <a:cubicBezTo>
                          <a:pt x="487" y="37"/>
                          <a:pt x="523" y="85"/>
                          <a:pt x="523" y="141"/>
                        </a:cubicBezTo>
                        <a:cubicBezTo>
                          <a:pt x="528" y="141"/>
                          <a:pt x="528" y="141"/>
                          <a:pt x="528" y="141"/>
                        </a:cubicBezTo>
                        <a:cubicBezTo>
                          <a:pt x="533" y="141"/>
                          <a:pt x="533" y="141"/>
                          <a:pt x="533" y="141"/>
                        </a:cubicBezTo>
                        <a:cubicBezTo>
                          <a:pt x="533" y="81"/>
                          <a:pt x="494" y="29"/>
                          <a:pt x="441" y="9"/>
                        </a:cubicBezTo>
                        <a:cubicBezTo>
                          <a:pt x="441" y="9"/>
                          <a:pt x="441" y="9"/>
                          <a:pt x="441" y="9"/>
                        </a:cubicBezTo>
                        <a:cubicBezTo>
                          <a:pt x="425" y="3"/>
                          <a:pt x="409" y="0"/>
                          <a:pt x="391" y="0"/>
                        </a:cubicBezTo>
                        <a:cubicBezTo>
                          <a:pt x="141" y="0"/>
                          <a:pt x="141" y="0"/>
                          <a:pt x="141" y="0"/>
                        </a:cubicBezTo>
                        <a:cubicBezTo>
                          <a:pt x="79" y="0"/>
                          <a:pt x="27" y="39"/>
                          <a:pt x="8" y="94"/>
                        </a:cubicBezTo>
                        <a:cubicBezTo>
                          <a:pt x="8" y="94"/>
                          <a:pt x="8" y="94"/>
                          <a:pt x="8" y="94"/>
                        </a:cubicBezTo>
                        <a:cubicBezTo>
                          <a:pt x="2"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grpSp>
            <p:sp>
              <p:nvSpPr>
                <p:cNvPr id="27" name="îṩļïḑê"/>
                <p:cNvSpPr/>
                <p:nvPr/>
              </p:nvSpPr>
              <p:spPr bwMode="auto">
                <a:xfrm>
                  <a:off x="4027" y="2817"/>
                  <a:ext cx="591" cy="684"/>
                </a:xfrm>
                <a:custGeom>
                  <a:avLst/>
                  <a:gdLst>
                    <a:gd name="T0" fmla="*/ 185 w 310"/>
                    <a:gd name="T1" fmla="*/ 359 h 359"/>
                    <a:gd name="T2" fmla="*/ 125 w 310"/>
                    <a:gd name="T3" fmla="*/ 359 h 359"/>
                    <a:gd name="T4" fmla="*/ 0 w 310"/>
                    <a:gd name="T5" fmla="*/ 234 h 359"/>
                    <a:gd name="T6" fmla="*/ 0 w 310"/>
                    <a:gd name="T7" fmla="*/ 125 h 359"/>
                    <a:gd name="T8" fmla="*/ 125 w 310"/>
                    <a:gd name="T9" fmla="*/ 0 h 359"/>
                    <a:gd name="T10" fmla="*/ 185 w 310"/>
                    <a:gd name="T11" fmla="*/ 0 h 359"/>
                    <a:gd name="T12" fmla="*/ 310 w 310"/>
                    <a:gd name="T13" fmla="*/ 125 h 359"/>
                    <a:gd name="T14" fmla="*/ 310 w 310"/>
                    <a:gd name="T15" fmla="*/ 234 h 359"/>
                    <a:gd name="T16" fmla="*/ 185 w 310"/>
                    <a:gd name="T17" fmla="*/ 359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9">
                      <a:moveTo>
                        <a:pt x="185" y="359"/>
                      </a:moveTo>
                      <a:cubicBezTo>
                        <a:pt x="125" y="359"/>
                        <a:pt x="125" y="359"/>
                        <a:pt x="125" y="359"/>
                      </a:cubicBezTo>
                      <a:cubicBezTo>
                        <a:pt x="56" y="359"/>
                        <a:pt x="0" y="303"/>
                        <a:pt x="0" y="234"/>
                      </a:cubicBezTo>
                      <a:cubicBezTo>
                        <a:pt x="0" y="125"/>
                        <a:pt x="0" y="125"/>
                        <a:pt x="0" y="125"/>
                      </a:cubicBezTo>
                      <a:cubicBezTo>
                        <a:pt x="0" y="56"/>
                        <a:pt x="56" y="0"/>
                        <a:pt x="125" y="0"/>
                      </a:cubicBezTo>
                      <a:cubicBezTo>
                        <a:pt x="185" y="0"/>
                        <a:pt x="185" y="0"/>
                        <a:pt x="185" y="0"/>
                      </a:cubicBezTo>
                      <a:cubicBezTo>
                        <a:pt x="254" y="0"/>
                        <a:pt x="310" y="56"/>
                        <a:pt x="310" y="125"/>
                      </a:cubicBezTo>
                      <a:cubicBezTo>
                        <a:pt x="310" y="234"/>
                        <a:pt x="310" y="234"/>
                        <a:pt x="310" y="234"/>
                      </a:cubicBezTo>
                      <a:cubicBezTo>
                        <a:pt x="310" y="303"/>
                        <a:pt x="254" y="359"/>
                        <a:pt x="185" y="359"/>
                      </a:cubicBez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 name="îṣľîḓé"/>
                <p:cNvSpPr/>
                <p:nvPr/>
              </p:nvSpPr>
              <p:spPr bwMode="auto">
                <a:xfrm>
                  <a:off x="5018"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 name="iş1îḑé"/>
                <p:cNvSpPr/>
                <p:nvPr/>
              </p:nvSpPr>
              <p:spPr bwMode="auto">
                <a:xfrm>
                  <a:off x="5018"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5" name="í$ḷîḑe"/>
                <p:cNvSpPr/>
                <p:nvPr/>
              </p:nvSpPr>
              <p:spPr bwMode="auto">
                <a:xfrm>
                  <a:off x="5505"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 name="işḷîḓé"/>
                <p:cNvSpPr/>
                <p:nvPr/>
              </p:nvSpPr>
              <p:spPr bwMode="auto">
                <a:xfrm>
                  <a:off x="5505"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 name="išḷíḑe"/>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 name="ïṥḻîḓé"/>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 name="íSḷíḓe"/>
                <p:cNvSpPr/>
                <p:nvPr/>
              </p:nvSpPr>
              <p:spPr bwMode="auto">
                <a:xfrm>
                  <a:off x="5064" y="2933"/>
                  <a:ext cx="311" cy="676"/>
                </a:xfrm>
                <a:custGeom>
                  <a:avLst/>
                  <a:gdLst>
                    <a:gd name="T0" fmla="*/ 163 w 163"/>
                    <a:gd name="T1" fmla="*/ 352 h 355"/>
                    <a:gd name="T2" fmla="*/ 137 w 163"/>
                    <a:gd name="T3" fmla="*/ 355 h 355"/>
                    <a:gd name="T4" fmla="*/ 0 w 163"/>
                    <a:gd name="T5" fmla="*/ 218 h 355"/>
                    <a:gd name="T6" fmla="*/ 10 w 163"/>
                    <a:gd name="T7" fmla="*/ 40 h 355"/>
                    <a:gd name="T8" fmla="*/ 53 w 163"/>
                    <a:gd name="T9" fmla="*/ 0 h 355"/>
                    <a:gd name="T10" fmla="*/ 53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5" y="354"/>
                        <a:pt x="146" y="355"/>
                        <a:pt x="137" y="355"/>
                      </a:cubicBezTo>
                      <a:cubicBezTo>
                        <a:pt x="62" y="355"/>
                        <a:pt x="0" y="293"/>
                        <a:pt x="0" y="218"/>
                      </a:cubicBezTo>
                      <a:cubicBezTo>
                        <a:pt x="10" y="40"/>
                        <a:pt x="10" y="40"/>
                        <a:pt x="10" y="40"/>
                      </a:cubicBezTo>
                      <a:cubicBezTo>
                        <a:pt x="53" y="0"/>
                        <a:pt x="53" y="0"/>
                        <a:pt x="53" y="0"/>
                      </a:cubicBezTo>
                      <a:cubicBezTo>
                        <a:pt x="53" y="218"/>
                        <a:pt x="53" y="218"/>
                        <a:pt x="53" y="218"/>
                      </a:cubicBezTo>
                      <a:cubicBezTo>
                        <a:pt x="53" y="284"/>
                        <a:pt x="101"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 name="iśḻîḓe"/>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44 h 355"/>
                    <a:gd name="T8" fmla="*/ 45 w 274"/>
                    <a:gd name="T9" fmla="*/ 0 h 355"/>
                    <a:gd name="T10" fmla="*/ 209 w 274"/>
                    <a:gd name="T11" fmla="*/ 0 h 355"/>
                    <a:gd name="T12" fmla="*/ 274 w 274"/>
                    <a:gd name="T13" fmla="*/ 65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44"/>
                        <a:pt x="0" y="44"/>
                        <a:pt x="0" y="44"/>
                      </a:cubicBezTo>
                      <a:cubicBezTo>
                        <a:pt x="0" y="20"/>
                        <a:pt x="20" y="0"/>
                        <a:pt x="45" y="0"/>
                      </a:cubicBezTo>
                      <a:cubicBezTo>
                        <a:pt x="209" y="0"/>
                        <a:pt x="209" y="0"/>
                        <a:pt x="209" y="0"/>
                      </a:cubicBezTo>
                      <a:cubicBezTo>
                        <a:pt x="245" y="0"/>
                        <a:pt x="274" y="29"/>
                        <a:pt x="274" y="65"/>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1" name="iSḻíḓé"/>
                <p:cNvSpPr/>
                <p:nvPr/>
              </p:nvSpPr>
              <p:spPr bwMode="auto">
                <a:xfrm>
                  <a:off x="4963" y="3651"/>
                  <a:ext cx="744"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9 w 390"/>
                    <a:gd name="T11" fmla="*/ 52 h 346"/>
                    <a:gd name="T12" fmla="*/ 80 w 390"/>
                    <a:gd name="T13" fmla="*/ 0 h 346"/>
                    <a:gd name="T14" fmla="*/ 84 w 390"/>
                    <a:gd name="T15" fmla="*/ 0 h 346"/>
                    <a:gd name="T16" fmla="*/ 89 w 390"/>
                    <a:gd name="T17" fmla="*/ 0 h 346"/>
                    <a:gd name="T18" fmla="*/ 301 w 390"/>
                    <a:gd name="T19" fmla="*/ 0 h 346"/>
                    <a:gd name="T20" fmla="*/ 310 w 390"/>
                    <a:gd name="T21" fmla="*/ 0 h 346"/>
                    <a:gd name="T22" fmla="*/ 389 w 390"/>
                    <a:gd name="T23" fmla="*/ 79 h 346"/>
                    <a:gd name="T24" fmla="*/ 390 w 390"/>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9" y="52"/>
                      </a:cubicBezTo>
                      <a:cubicBezTo>
                        <a:pt x="21" y="24"/>
                        <a:pt x="48" y="4"/>
                        <a:pt x="80" y="0"/>
                      </a:cubicBezTo>
                      <a:cubicBezTo>
                        <a:pt x="81" y="0"/>
                        <a:pt x="83" y="0"/>
                        <a:pt x="84" y="0"/>
                      </a:cubicBezTo>
                      <a:cubicBezTo>
                        <a:pt x="86" y="0"/>
                        <a:pt x="87" y="0"/>
                        <a:pt x="89" y="0"/>
                      </a:cubicBezTo>
                      <a:cubicBezTo>
                        <a:pt x="301" y="0"/>
                        <a:pt x="301" y="0"/>
                        <a:pt x="301" y="0"/>
                      </a:cubicBezTo>
                      <a:cubicBezTo>
                        <a:pt x="304" y="0"/>
                        <a:pt x="307" y="0"/>
                        <a:pt x="310" y="0"/>
                      </a:cubicBezTo>
                      <a:cubicBezTo>
                        <a:pt x="352" y="5"/>
                        <a:pt x="385" y="38"/>
                        <a:pt x="389" y="79"/>
                      </a:cubicBezTo>
                      <a:cubicBezTo>
                        <a:pt x="390" y="82"/>
                        <a:pt x="390" y="85"/>
                        <a:pt x="390" y="8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 name="išḷïḑê"/>
                <p:cNvSpPr/>
                <p:nvPr/>
              </p:nvSpPr>
              <p:spPr bwMode="auto">
                <a:xfrm>
                  <a:off x="5209"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 name="išlïďê"/>
                <p:cNvSpPr/>
                <p:nvPr/>
              </p:nvSpPr>
              <p:spPr bwMode="auto">
                <a:xfrm>
                  <a:off x="5209"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4" name="ïŝľiḋé"/>
                <p:cNvSpPr/>
                <p:nvPr/>
              </p:nvSpPr>
              <p:spPr bwMode="auto">
                <a:xfrm>
                  <a:off x="5209"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5" name="íŝlîḑè"/>
                <p:cNvSpPr/>
                <p:nvPr/>
              </p:nvSpPr>
              <p:spPr bwMode="auto">
                <a:xfrm>
                  <a:off x="5209"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6" name="îṥ1îḋé"/>
                <p:cNvSpPr/>
                <p:nvPr/>
              </p:nvSpPr>
              <p:spPr bwMode="auto">
                <a:xfrm>
                  <a:off x="5209" y="3560"/>
                  <a:ext cx="246" cy="211"/>
                </a:xfrm>
                <a:custGeom>
                  <a:avLst/>
                  <a:gdLst>
                    <a:gd name="T0" fmla="*/ 129 w 129"/>
                    <a:gd name="T1" fmla="*/ 0 h 111"/>
                    <a:gd name="T2" fmla="*/ 129 w 129"/>
                    <a:gd name="T3" fmla="*/ 61 h 111"/>
                    <a:gd name="T4" fmla="*/ 79 w 129"/>
                    <a:gd name="T5" fmla="*/ 111 h 111"/>
                    <a:gd name="T6" fmla="*/ 49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49" y="111"/>
                        <a:pt x="49" y="111"/>
                        <a:pt x="49"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7" name="íṡḷíḑê"/>
                <p:cNvSpPr/>
                <p:nvPr/>
              </p:nvSpPr>
              <p:spPr bwMode="auto">
                <a:xfrm>
                  <a:off x="5159" y="3560"/>
                  <a:ext cx="346"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8" name="ïṩľïḍê"/>
                <p:cNvSpPr/>
                <p:nvPr/>
              </p:nvSpPr>
              <p:spPr bwMode="auto">
                <a:xfrm>
                  <a:off x="5159" y="3560"/>
                  <a:ext cx="346"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9" name="ïsľïḓe"/>
                <p:cNvSpPr/>
                <p:nvPr/>
              </p:nvSpPr>
              <p:spPr bwMode="auto">
                <a:xfrm>
                  <a:off x="5123" y="3651"/>
                  <a:ext cx="404" cy="151"/>
                </a:xfrm>
                <a:prstGeom prst="rect">
                  <a:avLst/>
                </a:prstGeom>
                <a:solidFill>
                  <a:srgbClr val="C68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50" name="îşḷíďe"/>
                <p:cNvSpPr/>
                <p:nvPr/>
              </p:nvSpPr>
              <p:spPr bwMode="auto">
                <a:xfrm>
                  <a:off x="5123"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51" name="íṩlíḋe"/>
                <p:cNvSpPr/>
                <p:nvPr/>
              </p:nvSpPr>
              <p:spPr bwMode="auto">
                <a:xfrm>
                  <a:off x="4967" y="3651"/>
                  <a:ext cx="288" cy="659"/>
                </a:xfrm>
                <a:custGeom>
                  <a:avLst/>
                  <a:gdLst>
                    <a:gd name="T0" fmla="*/ 151 w 151"/>
                    <a:gd name="T1" fmla="*/ 0 h 346"/>
                    <a:gd name="T2" fmla="*/ 145 w 151"/>
                    <a:gd name="T3" fmla="*/ 0 h 346"/>
                    <a:gd name="T4" fmla="*/ 127 w 151"/>
                    <a:gd name="T5" fmla="*/ 4 h 346"/>
                    <a:gd name="T6" fmla="*/ 127 w 151"/>
                    <a:gd name="T7" fmla="*/ 4 h 346"/>
                    <a:gd name="T8" fmla="*/ 82 w 151"/>
                    <a:gd name="T9" fmla="*/ 34 h 346"/>
                    <a:gd name="T10" fmla="*/ 71 w 151"/>
                    <a:gd name="T11" fmla="*/ 52 h 346"/>
                    <a:gd name="T12" fmla="*/ 63 w 151"/>
                    <a:gd name="T13" fmla="*/ 89 h 346"/>
                    <a:gd name="T14" fmla="*/ 63 w 151"/>
                    <a:gd name="T15" fmla="*/ 346 h 346"/>
                    <a:gd name="T16" fmla="*/ 0 w 151"/>
                    <a:gd name="T17" fmla="*/ 346 h 346"/>
                    <a:gd name="T18" fmla="*/ 0 w 151"/>
                    <a:gd name="T19" fmla="*/ 89 h 346"/>
                    <a:gd name="T20" fmla="*/ 4 w 151"/>
                    <a:gd name="T21" fmla="*/ 62 h 346"/>
                    <a:gd name="T22" fmla="*/ 8 w 151"/>
                    <a:gd name="T23" fmla="*/ 52 h 346"/>
                    <a:gd name="T24" fmla="*/ 82 w 151"/>
                    <a:gd name="T25" fmla="*/ 0 h 346"/>
                    <a:gd name="T26" fmla="*/ 88 w 151"/>
                    <a:gd name="T27" fmla="*/ 0 h 346"/>
                    <a:gd name="T28" fmla="*/ 151 w 151"/>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 h="346">
                      <a:moveTo>
                        <a:pt x="151" y="0"/>
                      </a:moveTo>
                      <a:cubicBezTo>
                        <a:pt x="149" y="0"/>
                        <a:pt x="147" y="0"/>
                        <a:pt x="145" y="0"/>
                      </a:cubicBezTo>
                      <a:cubicBezTo>
                        <a:pt x="139" y="1"/>
                        <a:pt x="133" y="2"/>
                        <a:pt x="127" y="4"/>
                      </a:cubicBezTo>
                      <a:cubicBezTo>
                        <a:pt x="127" y="4"/>
                        <a:pt x="127" y="4"/>
                        <a:pt x="127" y="4"/>
                      </a:cubicBezTo>
                      <a:cubicBezTo>
                        <a:pt x="109" y="9"/>
                        <a:pt x="93" y="19"/>
                        <a:pt x="82" y="34"/>
                      </a:cubicBezTo>
                      <a:cubicBezTo>
                        <a:pt x="77" y="39"/>
                        <a:pt x="74" y="45"/>
                        <a:pt x="71" y="52"/>
                      </a:cubicBezTo>
                      <a:cubicBezTo>
                        <a:pt x="66"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8" y="0"/>
                      </a:cubicBezTo>
                      <a:cubicBezTo>
                        <a:pt x="151" y="0"/>
                        <a:pt x="151" y="0"/>
                        <a:pt x="151" y="0"/>
                      </a:cubicBezTo>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52" name="ïṥḷîḍè"/>
                <p:cNvSpPr/>
                <p:nvPr/>
              </p:nvSpPr>
              <p:spPr bwMode="auto">
                <a:xfrm>
                  <a:off x="4953"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18 w 400"/>
                    <a:gd name="T17" fmla="*/ 59 h 356"/>
                    <a:gd name="T18" fmla="*/ 86 w 400"/>
                    <a:gd name="T19" fmla="*/ 10 h 356"/>
                    <a:gd name="T20" fmla="*/ 86 w 400"/>
                    <a:gd name="T21" fmla="*/ 10 h 356"/>
                    <a:gd name="T22" fmla="*/ 86 w 400"/>
                    <a:gd name="T23" fmla="*/ 10 h 356"/>
                    <a:gd name="T24" fmla="*/ 89 w 400"/>
                    <a:gd name="T25" fmla="*/ 10 h 356"/>
                    <a:gd name="T26" fmla="*/ 89 w 400"/>
                    <a:gd name="T27" fmla="*/ 10 h 356"/>
                    <a:gd name="T28" fmla="*/ 89 w 400"/>
                    <a:gd name="T29" fmla="*/ 10 h 356"/>
                    <a:gd name="T30" fmla="*/ 94 w 400"/>
                    <a:gd name="T31" fmla="*/ 10 h 356"/>
                    <a:gd name="T32" fmla="*/ 306 w 400"/>
                    <a:gd name="T33" fmla="*/ 10 h 356"/>
                    <a:gd name="T34" fmla="*/ 314 w 400"/>
                    <a:gd name="T35" fmla="*/ 10 h 356"/>
                    <a:gd name="T36" fmla="*/ 389 w 400"/>
                    <a:gd name="T37" fmla="*/ 84 h 356"/>
                    <a:gd name="T38" fmla="*/ 389 w 400"/>
                    <a:gd name="T39" fmla="*/ 84 h 356"/>
                    <a:gd name="T40" fmla="*/ 390 w 400"/>
                    <a:gd name="T41" fmla="*/ 94 h 356"/>
                    <a:gd name="T42" fmla="*/ 395 w 400"/>
                    <a:gd name="T43" fmla="*/ 94 h 356"/>
                    <a:gd name="T44" fmla="*/ 400 w 400"/>
                    <a:gd name="T45" fmla="*/ 94 h 356"/>
                    <a:gd name="T46" fmla="*/ 399 w 400"/>
                    <a:gd name="T47" fmla="*/ 83 h 356"/>
                    <a:gd name="T48" fmla="*/ 399 w 400"/>
                    <a:gd name="T49" fmla="*/ 83 h 356"/>
                    <a:gd name="T50" fmla="*/ 315 w 400"/>
                    <a:gd name="T51" fmla="*/ 0 h 356"/>
                    <a:gd name="T52" fmla="*/ 306 w 400"/>
                    <a:gd name="T53" fmla="*/ 0 h 356"/>
                    <a:gd name="T54" fmla="*/ 94 w 400"/>
                    <a:gd name="T55" fmla="*/ 0 h 356"/>
                    <a:gd name="T56" fmla="*/ 89 w 400"/>
                    <a:gd name="T57" fmla="*/ 0 h 356"/>
                    <a:gd name="T58" fmla="*/ 89 w 400"/>
                    <a:gd name="T59" fmla="*/ 5 h 356"/>
                    <a:gd name="T60" fmla="*/ 89 w 400"/>
                    <a:gd name="T61" fmla="*/ 0 h 356"/>
                    <a:gd name="T62" fmla="*/ 85 w 400"/>
                    <a:gd name="T63" fmla="*/ 0 h 356"/>
                    <a:gd name="T64" fmla="*/ 85 w 400"/>
                    <a:gd name="T65" fmla="*/ 5 h 356"/>
                    <a:gd name="T66" fmla="*/ 85 w 400"/>
                    <a:gd name="T67" fmla="*/ 0 h 356"/>
                    <a:gd name="T68" fmla="*/ 9 w 400"/>
                    <a:gd name="T69" fmla="*/ 55 h 356"/>
                    <a:gd name="T70" fmla="*/ 9 w 400"/>
                    <a:gd name="T71" fmla="*/ 55 h 356"/>
                    <a:gd name="T72" fmla="*/ 4 w 400"/>
                    <a:gd name="T73" fmla="*/ 66 h 356"/>
                    <a:gd name="T74" fmla="*/ 0 w 400"/>
                    <a:gd name="T75" fmla="*/ 94 h 356"/>
                    <a:gd name="T76" fmla="*/ 0 w 400"/>
                    <a:gd name="T77" fmla="*/ 356 h 356"/>
                    <a:gd name="T78" fmla="*/ 400 w 400"/>
                    <a:gd name="T79" fmla="*/ 356 h 356"/>
                    <a:gd name="T80" fmla="*/ 400 w 400"/>
                    <a:gd name="T81" fmla="*/ 94 h 356"/>
                    <a:gd name="T82" fmla="*/ 395 w 400"/>
                    <a:gd name="T8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18" y="59"/>
                        <a:pt x="18" y="59"/>
                        <a:pt x="18" y="59"/>
                      </a:cubicBezTo>
                      <a:cubicBezTo>
                        <a:pt x="30" y="33"/>
                        <a:pt x="55"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4"/>
                        <a:pt x="389" y="84"/>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5" y="0"/>
                      </a:cubicBezTo>
                      <a:cubicBezTo>
                        <a:pt x="312" y="0"/>
                        <a:pt x="309" y="0"/>
                        <a:pt x="306" y="0"/>
                      </a:cubicBezTo>
                      <a:cubicBezTo>
                        <a:pt x="94" y="0"/>
                        <a:pt x="94" y="0"/>
                        <a:pt x="94" y="0"/>
                      </a:cubicBezTo>
                      <a:cubicBezTo>
                        <a:pt x="92" y="0"/>
                        <a:pt x="90"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5"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53" name="iṡ1îḋê"/>
                <p:cNvSpPr/>
                <p:nvPr/>
              </p:nvSpPr>
              <p:spPr bwMode="auto">
                <a:xfrm>
                  <a:off x="4830" y="3750"/>
                  <a:ext cx="997"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54" name="iṩľíďé"/>
                <p:cNvSpPr/>
                <p:nvPr/>
              </p:nvSpPr>
              <p:spPr bwMode="auto">
                <a:xfrm>
                  <a:off x="4820"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7 w 533"/>
                    <a:gd name="T19" fmla="*/ 18 h 304"/>
                    <a:gd name="T20" fmla="*/ 437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7" y="10"/>
                        <a:pt x="423" y="13"/>
                        <a:pt x="437" y="18"/>
                      </a:cubicBezTo>
                      <a:cubicBezTo>
                        <a:pt x="437" y="18"/>
                        <a:pt x="437" y="18"/>
                        <a:pt x="437" y="18"/>
                      </a:cubicBezTo>
                      <a:cubicBezTo>
                        <a:pt x="487" y="37"/>
                        <a:pt x="523" y="85"/>
                        <a:pt x="523" y="141"/>
                      </a:cubicBezTo>
                      <a:cubicBezTo>
                        <a:pt x="528" y="141"/>
                        <a:pt x="528" y="141"/>
                        <a:pt x="528" y="141"/>
                      </a:cubicBezTo>
                      <a:cubicBezTo>
                        <a:pt x="533" y="141"/>
                        <a:pt x="533" y="141"/>
                        <a:pt x="533" y="141"/>
                      </a:cubicBezTo>
                      <a:cubicBezTo>
                        <a:pt x="533" y="81"/>
                        <a:pt x="494" y="29"/>
                        <a:pt x="441" y="9"/>
                      </a:cubicBezTo>
                      <a:cubicBezTo>
                        <a:pt x="441" y="9"/>
                        <a:pt x="441" y="9"/>
                        <a:pt x="441" y="9"/>
                      </a:cubicBezTo>
                      <a:cubicBezTo>
                        <a:pt x="425" y="3"/>
                        <a:pt x="409" y="0"/>
                        <a:pt x="391" y="0"/>
                      </a:cubicBezTo>
                      <a:cubicBezTo>
                        <a:pt x="141" y="0"/>
                        <a:pt x="141" y="0"/>
                        <a:pt x="141" y="0"/>
                      </a:cubicBezTo>
                      <a:cubicBezTo>
                        <a:pt x="79" y="0"/>
                        <a:pt x="27" y="39"/>
                        <a:pt x="8" y="94"/>
                      </a:cubicBezTo>
                      <a:cubicBezTo>
                        <a:pt x="8" y="94"/>
                        <a:pt x="8" y="94"/>
                        <a:pt x="8" y="94"/>
                      </a:cubicBezTo>
                      <a:cubicBezTo>
                        <a:pt x="2"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55" name="iŝḷiḓe"/>
                <p:cNvSpPr/>
                <p:nvPr/>
              </p:nvSpPr>
              <p:spPr bwMode="auto">
                <a:xfrm>
                  <a:off x="5024" y="2844"/>
                  <a:ext cx="591" cy="678"/>
                </a:xfrm>
                <a:custGeom>
                  <a:avLst/>
                  <a:gdLst>
                    <a:gd name="T0" fmla="*/ 221 w 310"/>
                    <a:gd name="T1" fmla="*/ 356 h 356"/>
                    <a:gd name="T2" fmla="*/ 89 w 310"/>
                    <a:gd name="T3" fmla="*/ 356 h 356"/>
                    <a:gd name="T4" fmla="*/ 0 w 310"/>
                    <a:gd name="T5" fmla="*/ 267 h 356"/>
                    <a:gd name="T6" fmla="*/ 0 w 310"/>
                    <a:gd name="T7" fmla="*/ 125 h 356"/>
                    <a:gd name="T8" fmla="*/ 125 w 310"/>
                    <a:gd name="T9" fmla="*/ 0 h 356"/>
                    <a:gd name="T10" fmla="*/ 185 w 310"/>
                    <a:gd name="T11" fmla="*/ 0 h 356"/>
                    <a:gd name="T12" fmla="*/ 310 w 310"/>
                    <a:gd name="T13" fmla="*/ 125 h 356"/>
                    <a:gd name="T14" fmla="*/ 310 w 310"/>
                    <a:gd name="T15" fmla="*/ 267 h 356"/>
                    <a:gd name="T16" fmla="*/ 221 w 310"/>
                    <a:gd name="T17" fmla="*/ 35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6">
                      <a:moveTo>
                        <a:pt x="221" y="356"/>
                      </a:moveTo>
                      <a:cubicBezTo>
                        <a:pt x="89" y="356"/>
                        <a:pt x="89" y="356"/>
                        <a:pt x="89" y="356"/>
                      </a:cubicBezTo>
                      <a:cubicBezTo>
                        <a:pt x="40" y="356"/>
                        <a:pt x="0" y="316"/>
                        <a:pt x="0" y="267"/>
                      </a:cubicBezTo>
                      <a:cubicBezTo>
                        <a:pt x="0" y="125"/>
                        <a:pt x="0" y="125"/>
                        <a:pt x="0" y="125"/>
                      </a:cubicBezTo>
                      <a:cubicBezTo>
                        <a:pt x="0" y="56"/>
                        <a:pt x="56" y="0"/>
                        <a:pt x="125" y="0"/>
                      </a:cubicBezTo>
                      <a:cubicBezTo>
                        <a:pt x="185" y="0"/>
                        <a:pt x="185" y="0"/>
                        <a:pt x="185" y="0"/>
                      </a:cubicBezTo>
                      <a:cubicBezTo>
                        <a:pt x="254" y="0"/>
                        <a:pt x="310" y="56"/>
                        <a:pt x="310" y="125"/>
                      </a:cubicBezTo>
                      <a:cubicBezTo>
                        <a:pt x="310" y="267"/>
                        <a:pt x="310" y="267"/>
                        <a:pt x="310" y="267"/>
                      </a:cubicBezTo>
                      <a:cubicBezTo>
                        <a:pt x="310" y="316"/>
                        <a:pt x="270" y="356"/>
                        <a:pt x="221" y="35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56" name="ïSľîde"/>
                <p:cNvSpPr/>
                <p:nvPr/>
              </p:nvSpPr>
              <p:spPr bwMode="auto">
                <a:xfrm>
                  <a:off x="5024" y="2844"/>
                  <a:ext cx="591" cy="678"/>
                </a:xfrm>
                <a:custGeom>
                  <a:avLst/>
                  <a:gdLst>
                    <a:gd name="T0" fmla="*/ 221 w 310"/>
                    <a:gd name="T1" fmla="*/ 356 h 356"/>
                    <a:gd name="T2" fmla="*/ 89 w 310"/>
                    <a:gd name="T3" fmla="*/ 356 h 356"/>
                    <a:gd name="T4" fmla="*/ 0 w 310"/>
                    <a:gd name="T5" fmla="*/ 267 h 356"/>
                    <a:gd name="T6" fmla="*/ 0 w 310"/>
                    <a:gd name="T7" fmla="*/ 125 h 356"/>
                    <a:gd name="T8" fmla="*/ 125 w 310"/>
                    <a:gd name="T9" fmla="*/ 0 h 356"/>
                    <a:gd name="T10" fmla="*/ 185 w 310"/>
                    <a:gd name="T11" fmla="*/ 0 h 356"/>
                    <a:gd name="T12" fmla="*/ 310 w 310"/>
                    <a:gd name="T13" fmla="*/ 125 h 356"/>
                    <a:gd name="T14" fmla="*/ 310 w 310"/>
                    <a:gd name="T15" fmla="*/ 267 h 356"/>
                    <a:gd name="T16" fmla="*/ 221 w 310"/>
                    <a:gd name="T17" fmla="*/ 35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6">
                      <a:moveTo>
                        <a:pt x="221" y="356"/>
                      </a:moveTo>
                      <a:cubicBezTo>
                        <a:pt x="89" y="356"/>
                        <a:pt x="89" y="356"/>
                        <a:pt x="89" y="356"/>
                      </a:cubicBezTo>
                      <a:cubicBezTo>
                        <a:pt x="40" y="356"/>
                        <a:pt x="0" y="316"/>
                        <a:pt x="0" y="267"/>
                      </a:cubicBezTo>
                      <a:cubicBezTo>
                        <a:pt x="0" y="125"/>
                        <a:pt x="0" y="125"/>
                        <a:pt x="0" y="125"/>
                      </a:cubicBezTo>
                      <a:cubicBezTo>
                        <a:pt x="0" y="56"/>
                        <a:pt x="56" y="0"/>
                        <a:pt x="125" y="0"/>
                      </a:cubicBezTo>
                      <a:cubicBezTo>
                        <a:pt x="185" y="0"/>
                        <a:pt x="185" y="0"/>
                        <a:pt x="185" y="0"/>
                      </a:cubicBezTo>
                      <a:cubicBezTo>
                        <a:pt x="254" y="0"/>
                        <a:pt x="310" y="56"/>
                        <a:pt x="310" y="125"/>
                      </a:cubicBezTo>
                      <a:cubicBezTo>
                        <a:pt x="310" y="267"/>
                        <a:pt x="310" y="267"/>
                        <a:pt x="310" y="267"/>
                      </a:cubicBezTo>
                      <a:cubicBezTo>
                        <a:pt x="310" y="316"/>
                        <a:pt x="270" y="356"/>
                        <a:pt x="221" y="356"/>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57" name="îṥ1íḋê"/>
                <p:cNvSpPr/>
                <p:nvPr/>
              </p:nvSpPr>
              <p:spPr bwMode="auto">
                <a:xfrm>
                  <a:off x="1121" y="2933"/>
                  <a:ext cx="520" cy="676"/>
                </a:xfrm>
                <a:custGeom>
                  <a:avLst/>
                  <a:gdLst>
                    <a:gd name="T0" fmla="*/ 163 w 273"/>
                    <a:gd name="T1" fmla="*/ 355 h 355"/>
                    <a:gd name="T2" fmla="*/ 110 w 273"/>
                    <a:gd name="T3" fmla="*/ 355 h 355"/>
                    <a:gd name="T4" fmla="*/ 0 w 273"/>
                    <a:gd name="T5" fmla="*/ 244 h 355"/>
                    <a:gd name="T6" fmla="*/ 0 w 273"/>
                    <a:gd name="T7" fmla="*/ 0 h 355"/>
                    <a:gd name="T8" fmla="*/ 234 w 273"/>
                    <a:gd name="T9" fmla="*/ 0 h 355"/>
                    <a:gd name="T10" fmla="*/ 273 w 273"/>
                    <a:gd name="T11" fmla="*/ 39 h 355"/>
                    <a:gd name="T12" fmla="*/ 273 w 273"/>
                    <a:gd name="T13" fmla="*/ 244 h 355"/>
                    <a:gd name="T14" fmla="*/ 163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63" y="355"/>
                      </a:moveTo>
                      <a:cubicBezTo>
                        <a:pt x="110" y="355"/>
                        <a:pt x="110" y="355"/>
                        <a:pt x="110" y="355"/>
                      </a:cubicBezTo>
                      <a:cubicBezTo>
                        <a:pt x="49" y="355"/>
                        <a:pt x="0" y="305"/>
                        <a:pt x="0" y="244"/>
                      </a:cubicBezTo>
                      <a:cubicBezTo>
                        <a:pt x="0" y="0"/>
                        <a:pt x="0" y="0"/>
                        <a:pt x="0" y="0"/>
                      </a:cubicBezTo>
                      <a:cubicBezTo>
                        <a:pt x="234" y="0"/>
                        <a:pt x="234" y="0"/>
                        <a:pt x="234" y="0"/>
                      </a:cubicBezTo>
                      <a:cubicBezTo>
                        <a:pt x="255" y="0"/>
                        <a:pt x="273" y="18"/>
                        <a:pt x="273" y="39"/>
                      </a:cubicBezTo>
                      <a:cubicBezTo>
                        <a:pt x="273" y="244"/>
                        <a:pt x="273" y="244"/>
                        <a:pt x="273" y="244"/>
                      </a:cubicBezTo>
                      <a:cubicBezTo>
                        <a:pt x="273"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58" name="isļïḓè"/>
                <p:cNvSpPr/>
                <p:nvPr/>
              </p:nvSpPr>
              <p:spPr bwMode="auto">
                <a:xfrm>
                  <a:off x="1121" y="2933"/>
                  <a:ext cx="311" cy="676"/>
                </a:xfrm>
                <a:custGeom>
                  <a:avLst/>
                  <a:gdLst>
                    <a:gd name="T0" fmla="*/ 163 w 163"/>
                    <a:gd name="T1" fmla="*/ 352 h 355"/>
                    <a:gd name="T2" fmla="*/ 136 w 163"/>
                    <a:gd name="T3" fmla="*/ 355 h 355"/>
                    <a:gd name="T4" fmla="*/ 0 w 163"/>
                    <a:gd name="T5" fmla="*/ 218 h 355"/>
                    <a:gd name="T6" fmla="*/ 0 w 163"/>
                    <a:gd name="T7" fmla="*/ 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0" y="0"/>
                        <a:pt x="0" y="0"/>
                        <a:pt x="0" y="0"/>
                      </a:cubicBezTo>
                      <a:cubicBezTo>
                        <a:pt x="52" y="0"/>
                        <a:pt x="52" y="0"/>
                        <a:pt x="52" y="0"/>
                      </a:cubicBezTo>
                      <a:cubicBezTo>
                        <a:pt x="52" y="218"/>
                        <a:pt x="52" y="218"/>
                        <a:pt x="52" y="218"/>
                      </a:cubicBezTo>
                      <a:cubicBezTo>
                        <a:pt x="52" y="284"/>
                        <a:pt x="100"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59" name="ïSļïḋè"/>
                <p:cNvSpPr/>
                <p:nvPr/>
              </p:nvSpPr>
              <p:spPr bwMode="auto">
                <a:xfrm>
                  <a:off x="1121" y="2933"/>
                  <a:ext cx="520" cy="676"/>
                </a:xfrm>
                <a:custGeom>
                  <a:avLst/>
                  <a:gdLst>
                    <a:gd name="T0" fmla="*/ 163 w 273"/>
                    <a:gd name="T1" fmla="*/ 355 h 355"/>
                    <a:gd name="T2" fmla="*/ 110 w 273"/>
                    <a:gd name="T3" fmla="*/ 355 h 355"/>
                    <a:gd name="T4" fmla="*/ 0 w 273"/>
                    <a:gd name="T5" fmla="*/ 244 h 355"/>
                    <a:gd name="T6" fmla="*/ 0 w 273"/>
                    <a:gd name="T7" fmla="*/ 0 h 355"/>
                    <a:gd name="T8" fmla="*/ 234 w 273"/>
                    <a:gd name="T9" fmla="*/ 0 h 355"/>
                    <a:gd name="T10" fmla="*/ 273 w 273"/>
                    <a:gd name="T11" fmla="*/ 39 h 355"/>
                    <a:gd name="T12" fmla="*/ 273 w 273"/>
                    <a:gd name="T13" fmla="*/ 244 h 355"/>
                    <a:gd name="T14" fmla="*/ 163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63" y="355"/>
                      </a:moveTo>
                      <a:cubicBezTo>
                        <a:pt x="110" y="355"/>
                        <a:pt x="110" y="355"/>
                        <a:pt x="110" y="355"/>
                      </a:cubicBezTo>
                      <a:cubicBezTo>
                        <a:pt x="49" y="355"/>
                        <a:pt x="0" y="305"/>
                        <a:pt x="0" y="244"/>
                      </a:cubicBezTo>
                      <a:cubicBezTo>
                        <a:pt x="0" y="0"/>
                        <a:pt x="0" y="0"/>
                        <a:pt x="0" y="0"/>
                      </a:cubicBezTo>
                      <a:cubicBezTo>
                        <a:pt x="234" y="0"/>
                        <a:pt x="234" y="0"/>
                        <a:pt x="234" y="0"/>
                      </a:cubicBezTo>
                      <a:cubicBezTo>
                        <a:pt x="255" y="0"/>
                        <a:pt x="273" y="18"/>
                        <a:pt x="273" y="39"/>
                      </a:cubicBezTo>
                      <a:cubicBezTo>
                        <a:pt x="273" y="244"/>
                        <a:pt x="273" y="244"/>
                        <a:pt x="273" y="244"/>
                      </a:cubicBezTo>
                      <a:cubicBezTo>
                        <a:pt x="273"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60" name="îšļîḋé"/>
                <p:cNvSpPr/>
                <p:nvPr/>
              </p:nvSpPr>
              <p:spPr bwMode="auto">
                <a:xfrm>
                  <a:off x="989" y="3651"/>
                  <a:ext cx="744"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8 w 390"/>
                    <a:gd name="T11" fmla="*/ 52 h 346"/>
                    <a:gd name="T12" fmla="*/ 76 w 390"/>
                    <a:gd name="T13" fmla="*/ 1 h 346"/>
                    <a:gd name="T14" fmla="*/ 80 w 390"/>
                    <a:gd name="T15" fmla="*/ 0 h 346"/>
                    <a:gd name="T16" fmla="*/ 84 w 390"/>
                    <a:gd name="T17" fmla="*/ 0 h 346"/>
                    <a:gd name="T18" fmla="*/ 89 w 390"/>
                    <a:gd name="T19" fmla="*/ 0 h 346"/>
                    <a:gd name="T20" fmla="*/ 301 w 390"/>
                    <a:gd name="T21" fmla="*/ 0 h 346"/>
                    <a:gd name="T22" fmla="*/ 310 w 390"/>
                    <a:gd name="T23" fmla="*/ 0 h 346"/>
                    <a:gd name="T24" fmla="*/ 389 w 390"/>
                    <a:gd name="T25" fmla="*/ 79 h 346"/>
                    <a:gd name="T26" fmla="*/ 390 w 390"/>
                    <a:gd name="T27"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8" y="52"/>
                      </a:cubicBezTo>
                      <a:cubicBezTo>
                        <a:pt x="21" y="25"/>
                        <a:pt x="46" y="6"/>
                        <a:pt x="76" y="1"/>
                      </a:cubicBezTo>
                      <a:cubicBezTo>
                        <a:pt x="77" y="1"/>
                        <a:pt x="79" y="1"/>
                        <a:pt x="80" y="0"/>
                      </a:cubicBezTo>
                      <a:cubicBezTo>
                        <a:pt x="81" y="0"/>
                        <a:pt x="82" y="0"/>
                        <a:pt x="84" y="0"/>
                      </a:cubicBezTo>
                      <a:cubicBezTo>
                        <a:pt x="85" y="0"/>
                        <a:pt x="87" y="0"/>
                        <a:pt x="89" y="0"/>
                      </a:cubicBezTo>
                      <a:cubicBezTo>
                        <a:pt x="301" y="0"/>
                        <a:pt x="301" y="0"/>
                        <a:pt x="301" y="0"/>
                      </a:cubicBezTo>
                      <a:cubicBezTo>
                        <a:pt x="304" y="0"/>
                        <a:pt x="307" y="0"/>
                        <a:pt x="310" y="0"/>
                      </a:cubicBezTo>
                      <a:cubicBezTo>
                        <a:pt x="352" y="5"/>
                        <a:pt x="385" y="38"/>
                        <a:pt x="389" y="79"/>
                      </a:cubicBezTo>
                      <a:cubicBezTo>
                        <a:pt x="390" y="82"/>
                        <a:pt x="390" y="85"/>
                        <a:pt x="390" y="89"/>
                      </a:cubicBezTo>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1" name="íŝḷíďè"/>
                <p:cNvSpPr/>
                <p:nvPr/>
              </p:nvSpPr>
              <p:spPr bwMode="auto">
                <a:xfrm>
                  <a:off x="1054" y="3244"/>
                  <a:ext cx="132" cy="131"/>
                </a:xfrm>
                <a:custGeom>
                  <a:avLst/>
                  <a:gdLst>
                    <a:gd name="T0" fmla="*/ 69 w 69"/>
                    <a:gd name="T1" fmla="*/ 34 h 69"/>
                    <a:gd name="T2" fmla="*/ 35 w 69"/>
                    <a:gd name="T3" fmla="*/ 0 h 69"/>
                    <a:gd name="T4" fmla="*/ 0 w 69"/>
                    <a:gd name="T5" fmla="*/ 34 h 69"/>
                    <a:gd name="T6" fmla="*/ 35 w 69"/>
                    <a:gd name="T7" fmla="*/ 69 h 69"/>
                    <a:gd name="T8" fmla="*/ 52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4" y="0"/>
                        <a:pt x="35" y="0"/>
                      </a:cubicBezTo>
                      <a:cubicBezTo>
                        <a:pt x="16" y="0"/>
                        <a:pt x="0" y="15"/>
                        <a:pt x="0" y="34"/>
                      </a:cubicBezTo>
                      <a:cubicBezTo>
                        <a:pt x="0" y="53"/>
                        <a:pt x="16" y="69"/>
                        <a:pt x="35" y="69"/>
                      </a:cubicBezTo>
                      <a:cubicBezTo>
                        <a:pt x="41" y="69"/>
                        <a:pt x="47" y="67"/>
                        <a:pt x="52" y="64"/>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2" name="iṥlïdê"/>
                <p:cNvSpPr/>
                <p:nvPr/>
              </p:nvSpPr>
              <p:spPr bwMode="auto">
                <a:xfrm>
                  <a:off x="1054" y="3244"/>
                  <a:ext cx="132" cy="131"/>
                </a:xfrm>
                <a:custGeom>
                  <a:avLst/>
                  <a:gdLst>
                    <a:gd name="T0" fmla="*/ 69 w 69"/>
                    <a:gd name="T1" fmla="*/ 34 h 69"/>
                    <a:gd name="T2" fmla="*/ 35 w 69"/>
                    <a:gd name="T3" fmla="*/ 0 h 69"/>
                    <a:gd name="T4" fmla="*/ 0 w 69"/>
                    <a:gd name="T5" fmla="*/ 34 h 69"/>
                    <a:gd name="T6" fmla="*/ 35 w 69"/>
                    <a:gd name="T7" fmla="*/ 69 h 69"/>
                    <a:gd name="T8" fmla="*/ 52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4" y="0"/>
                        <a:pt x="35" y="0"/>
                      </a:cubicBezTo>
                      <a:cubicBezTo>
                        <a:pt x="16" y="0"/>
                        <a:pt x="0" y="15"/>
                        <a:pt x="0" y="34"/>
                      </a:cubicBezTo>
                      <a:cubicBezTo>
                        <a:pt x="0" y="53"/>
                        <a:pt x="16" y="69"/>
                        <a:pt x="35" y="69"/>
                      </a:cubicBezTo>
                      <a:cubicBezTo>
                        <a:pt x="41" y="69"/>
                        <a:pt x="47" y="67"/>
                        <a:pt x="52"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63" name="îṣlîḍé"/>
                <p:cNvSpPr/>
                <p:nvPr/>
              </p:nvSpPr>
              <p:spPr bwMode="auto">
                <a:xfrm>
                  <a:off x="1094" y="3282"/>
                  <a:ext cx="27" cy="27"/>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6" y="0"/>
                        <a:pt x="0" y="7"/>
                        <a:pt x="0"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4" name="ïsḻidê"/>
                <p:cNvSpPr/>
                <p:nvPr/>
              </p:nvSpPr>
              <p:spPr bwMode="auto">
                <a:xfrm>
                  <a:off x="1094" y="3282"/>
                  <a:ext cx="27" cy="27"/>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6" y="0"/>
                        <a:pt x="0" y="7"/>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65" name="îšḷïďe"/>
                <p:cNvSpPr/>
                <p:nvPr/>
              </p:nvSpPr>
              <p:spPr bwMode="auto">
                <a:xfrm>
                  <a:off x="1235" y="3579"/>
                  <a:ext cx="246" cy="192"/>
                </a:xfrm>
                <a:custGeom>
                  <a:avLst/>
                  <a:gdLst>
                    <a:gd name="T0" fmla="*/ 80 w 129"/>
                    <a:gd name="T1" fmla="*/ 101 h 101"/>
                    <a:gd name="T2" fmla="*/ 48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8" y="101"/>
                        <a:pt x="48" y="101"/>
                        <a:pt x="48" y="101"/>
                      </a:cubicBezTo>
                      <a:cubicBezTo>
                        <a:pt x="21"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6" name="îšlíḋè"/>
                <p:cNvSpPr/>
                <p:nvPr/>
              </p:nvSpPr>
              <p:spPr bwMode="auto">
                <a:xfrm>
                  <a:off x="1235" y="3579"/>
                  <a:ext cx="246" cy="192"/>
                </a:xfrm>
                <a:custGeom>
                  <a:avLst/>
                  <a:gdLst>
                    <a:gd name="T0" fmla="*/ 80 w 129"/>
                    <a:gd name="T1" fmla="*/ 101 h 101"/>
                    <a:gd name="T2" fmla="*/ 48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8" y="101"/>
                        <a:pt x="48" y="101"/>
                        <a:pt x="48" y="101"/>
                      </a:cubicBezTo>
                      <a:cubicBezTo>
                        <a:pt x="21"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67" name="iṣliďè"/>
                <p:cNvSpPr/>
                <p:nvPr/>
              </p:nvSpPr>
              <p:spPr bwMode="auto">
                <a:xfrm>
                  <a:off x="123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8" name="işḻïḍé"/>
                <p:cNvSpPr/>
                <p:nvPr/>
              </p:nvSpPr>
              <p:spPr bwMode="auto">
                <a:xfrm>
                  <a:off x="123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69" name="i$ļïďe"/>
                <p:cNvSpPr/>
                <p:nvPr/>
              </p:nvSpPr>
              <p:spPr bwMode="auto">
                <a:xfrm>
                  <a:off x="1235" y="3560"/>
                  <a:ext cx="246" cy="211"/>
                </a:xfrm>
                <a:custGeom>
                  <a:avLst/>
                  <a:gdLst>
                    <a:gd name="T0" fmla="*/ 129 w 129"/>
                    <a:gd name="T1" fmla="*/ 0 h 111"/>
                    <a:gd name="T2" fmla="*/ 129 w 129"/>
                    <a:gd name="T3" fmla="*/ 61 h 111"/>
                    <a:gd name="T4" fmla="*/ 79 w 129"/>
                    <a:gd name="T5" fmla="*/ 111 h 111"/>
                    <a:gd name="T6" fmla="*/ 49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49" y="111"/>
                        <a:pt x="49" y="111"/>
                        <a:pt x="49"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0" name="ïSļïďê"/>
                <p:cNvSpPr/>
                <p:nvPr/>
              </p:nvSpPr>
              <p:spPr bwMode="auto">
                <a:xfrm>
                  <a:off x="1186" y="3609"/>
                  <a:ext cx="345" cy="37"/>
                </a:xfrm>
                <a:custGeom>
                  <a:avLst/>
                  <a:gdLst>
                    <a:gd name="T0" fmla="*/ 0 w 181"/>
                    <a:gd name="T1" fmla="*/ 19 h 19"/>
                    <a:gd name="T2" fmla="*/ 181 w 181"/>
                    <a:gd name="T3" fmla="*/ 19 h 19"/>
                    <a:gd name="T4" fmla="*/ 181 w 181"/>
                    <a:gd name="T5" fmla="*/ 7 h 19"/>
                    <a:gd name="T6" fmla="*/ 174 w 181"/>
                    <a:gd name="T7" fmla="*/ 0 h 19"/>
                    <a:gd name="T8" fmla="*/ 8 w 181"/>
                    <a:gd name="T9" fmla="*/ 0 h 19"/>
                    <a:gd name="T10" fmla="*/ 0 w 181"/>
                    <a:gd name="T11" fmla="*/ 8 h 19"/>
                    <a:gd name="T12" fmla="*/ 0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0" y="19"/>
                      </a:moveTo>
                      <a:cubicBezTo>
                        <a:pt x="181" y="19"/>
                        <a:pt x="181" y="19"/>
                        <a:pt x="181" y="19"/>
                      </a:cubicBezTo>
                      <a:cubicBezTo>
                        <a:pt x="181" y="7"/>
                        <a:pt x="181" y="7"/>
                        <a:pt x="181" y="7"/>
                      </a:cubicBezTo>
                      <a:cubicBezTo>
                        <a:pt x="181" y="3"/>
                        <a:pt x="178" y="0"/>
                        <a:pt x="174" y="0"/>
                      </a:cubicBezTo>
                      <a:cubicBezTo>
                        <a:pt x="8" y="0"/>
                        <a:pt x="8" y="0"/>
                        <a:pt x="8" y="0"/>
                      </a:cubicBezTo>
                      <a:cubicBezTo>
                        <a:pt x="3" y="0"/>
                        <a:pt x="0" y="3"/>
                        <a:pt x="0" y="8"/>
                      </a:cubicBezTo>
                      <a:lnTo>
                        <a:pt x="0"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1" name="îsļiḍe"/>
                <p:cNvSpPr/>
                <p:nvPr/>
              </p:nvSpPr>
              <p:spPr bwMode="auto">
                <a:xfrm>
                  <a:off x="1186" y="3609"/>
                  <a:ext cx="345" cy="37"/>
                </a:xfrm>
                <a:custGeom>
                  <a:avLst/>
                  <a:gdLst>
                    <a:gd name="T0" fmla="*/ 0 w 181"/>
                    <a:gd name="T1" fmla="*/ 19 h 19"/>
                    <a:gd name="T2" fmla="*/ 181 w 181"/>
                    <a:gd name="T3" fmla="*/ 19 h 19"/>
                    <a:gd name="T4" fmla="*/ 181 w 181"/>
                    <a:gd name="T5" fmla="*/ 7 h 19"/>
                    <a:gd name="T6" fmla="*/ 174 w 181"/>
                    <a:gd name="T7" fmla="*/ 0 h 19"/>
                    <a:gd name="T8" fmla="*/ 8 w 181"/>
                    <a:gd name="T9" fmla="*/ 0 h 19"/>
                    <a:gd name="T10" fmla="*/ 0 w 181"/>
                    <a:gd name="T11" fmla="*/ 8 h 19"/>
                    <a:gd name="T12" fmla="*/ 0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0" y="19"/>
                      </a:moveTo>
                      <a:cubicBezTo>
                        <a:pt x="181" y="19"/>
                        <a:pt x="181" y="19"/>
                        <a:pt x="181" y="19"/>
                      </a:cubicBezTo>
                      <a:cubicBezTo>
                        <a:pt x="181" y="7"/>
                        <a:pt x="181" y="7"/>
                        <a:pt x="181" y="7"/>
                      </a:cubicBezTo>
                      <a:cubicBezTo>
                        <a:pt x="181" y="3"/>
                        <a:pt x="178" y="0"/>
                        <a:pt x="174" y="0"/>
                      </a:cubicBezTo>
                      <a:cubicBezTo>
                        <a:pt x="8" y="0"/>
                        <a:pt x="8" y="0"/>
                        <a:pt x="8" y="0"/>
                      </a:cubicBezTo>
                      <a:cubicBezTo>
                        <a:pt x="3" y="0"/>
                        <a:pt x="0" y="3"/>
                        <a:pt x="0" y="8"/>
                      </a:cubicBezTo>
                      <a:lnTo>
                        <a:pt x="0" y="19"/>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2" name="îsľïḍê"/>
                <p:cNvSpPr/>
                <p:nvPr/>
              </p:nvSpPr>
              <p:spPr bwMode="auto">
                <a:xfrm>
                  <a:off x="1150" y="3651"/>
                  <a:ext cx="404" cy="151"/>
                </a:xfrm>
                <a:prstGeom prst="rect">
                  <a:avLst/>
                </a:prstGeom>
                <a:solidFill>
                  <a:srgbClr val="FF9F3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73" name="íŝlîde"/>
                <p:cNvSpPr/>
                <p:nvPr/>
              </p:nvSpPr>
              <p:spPr bwMode="auto">
                <a:xfrm>
                  <a:off x="1150"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74" name="ïšļiḓé"/>
                <p:cNvSpPr/>
                <p:nvPr/>
              </p:nvSpPr>
              <p:spPr bwMode="auto">
                <a:xfrm>
                  <a:off x="1050" y="2830"/>
                  <a:ext cx="675" cy="612"/>
                </a:xfrm>
                <a:custGeom>
                  <a:avLst/>
                  <a:gdLst>
                    <a:gd name="T0" fmla="*/ 354 w 354"/>
                    <a:gd name="T1" fmla="*/ 0 h 321"/>
                    <a:gd name="T2" fmla="*/ 272 w 354"/>
                    <a:gd name="T3" fmla="*/ 0 h 321"/>
                    <a:gd name="T4" fmla="*/ 267 w 354"/>
                    <a:gd name="T5" fmla="*/ 0 h 321"/>
                    <a:gd name="T6" fmla="*/ 135 w 354"/>
                    <a:gd name="T7" fmla="*/ 0 h 321"/>
                    <a:gd name="T8" fmla="*/ 0 w 354"/>
                    <a:gd name="T9" fmla="*/ 135 h 321"/>
                    <a:gd name="T10" fmla="*/ 0 w 354"/>
                    <a:gd name="T11" fmla="*/ 250 h 321"/>
                    <a:gd name="T12" fmla="*/ 71 w 354"/>
                    <a:gd name="T13" fmla="*/ 321 h 321"/>
                    <a:gd name="T14" fmla="*/ 175 w 354"/>
                    <a:gd name="T15" fmla="*/ 321 h 321"/>
                    <a:gd name="T16" fmla="*/ 272 w 354"/>
                    <a:gd name="T17" fmla="*/ 225 h 321"/>
                    <a:gd name="T18" fmla="*/ 272 w 354"/>
                    <a:gd name="T19" fmla="*/ 105 h 321"/>
                    <a:gd name="T20" fmla="*/ 354 w 354"/>
                    <a:gd name="T21" fmla="*/ 23 h 321"/>
                    <a:gd name="T22" fmla="*/ 354 w 354"/>
                    <a:gd name="T23" fmla="*/ 0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4" h="321">
                      <a:moveTo>
                        <a:pt x="354" y="0"/>
                      </a:moveTo>
                      <a:cubicBezTo>
                        <a:pt x="272" y="0"/>
                        <a:pt x="272" y="0"/>
                        <a:pt x="272" y="0"/>
                      </a:cubicBezTo>
                      <a:cubicBezTo>
                        <a:pt x="267" y="0"/>
                        <a:pt x="267" y="0"/>
                        <a:pt x="267" y="0"/>
                      </a:cubicBezTo>
                      <a:cubicBezTo>
                        <a:pt x="135" y="0"/>
                        <a:pt x="135" y="0"/>
                        <a:pt x="135" y="0"/>
                      </a:cubicBezTo>
                      <a:cubicBezTo>
                        <a:pt x="60" y="0"/>
                        <a:pt x="0" y="60"/>
                        <a:pt x="0" y="135"/>
                      </a:cubicBezTo>
                      <a:cubicBezTo>
                        <a:pt x="0" y="250"/>
                        <a:pt x="0" y="250"/>
                        <a:pt x="0" y="250"/>
                      </a:cubicBezTo>
                      <a:cubicBezTo>
                        <a:pt x="0" y="289"/>
                        <a:pt x="32" y="321"/>
                        <a:pt x="71" y="321"/>
                      </a:cubicBezTo>
                      <a:cubicBezTo>
                        <a:pt x="175" y="321"/>
                        <a:pt x="175" y="321"/>
                        <a:pt x="175" y="321"/>
                      </a:cubicBezTo>
                      <a:cubicBezTo>
                        <a:pt x="229" y="321"/>
                        <a:pt x="272" y="278"/>
                        <a:pt x="272" y="225"/>
                      </a:cubicBezTo>
                      <a:cubicBezTo>
                        <a:pt x="272" y="105"/>
                        <a:pt x="272" y="105"/>
                        <a:pt x="272" y="105"/>
                      </a:cubicBezTo>
                      <a:cubicBezTo>
                        <a:pt x="317" y="105"/>
                        <a:pt x="354" y="68"/>
                        <a:pt x="354" y="23"/>
                      </a:cubicBezTo>
                      <a:lnTo>
                        <a:pt x="354"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5" name="îŝ1iḓe"/>
                <p:cNvSpPr/>
                <p:nvPr/>
              </p:nvSpPr>
              <p:spPr bwMode="auto">
                <a:xfrm>
                  <a:off x="1050" y="2827"/>
                  <a:ext cx="391" cy="609"/>
                </a:xfrm>
                <a:custGeom>
                  <a:avLst/>
                  <a:gdLst>
                    <a:gd name="T0" fmla="*/ 141 w 205"/>
                    <a:gd name="T1" fmla="*/ 320 h 320"/>
                    <a:gd name="T2" fmla="*/ 71 w 205"/>
                    <a:gd name="T3" fmla="*/ 320 h 320"/>
                    <a:gd name="T4" fmla="*/ 0 w 205"/>
                    <a:gd name="T5" fmla="*/ 249 h 320"/>
                    <a:gd name="T6" fmla="*/ 0 w 205"/>
                    <a:gd name="T7" fmla="*/ 134 h 320"/>
                    <a:gd name="T8" fmla="*/ 135 w 205"/>
                    <a:gd name="T9" fmla="*/ 0 h 320"/>
                    <a:gd name="T10" fmla="*/ 205 w 205"/>
                    <a:gd name="T11" fmla="*/ 0 h 320"/>
                    <a:gd name="T12" fmla="*/ 70 w 205"/>
                    <a:gd name="T13" fmla="*/ 134 h 320"/>
                    <a:gd name="T14" fmla="*/ 70 w 205"/>
                    <a:gd name="T15" fmla="*/ 249 h 320"/>
                    <a:gd name="T16" fmla="*/ 141 w 205"/>
                    <a:gd name="T17"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 h="320">
                      <a:moveTo>
                        <a:pt x="141" y="320"/>
                      </a:moveTo>
                      <a:cubicBezTo>
                        <a:pt x="71" y="320"/>
                        <a:pt x="71" y="320"/>
                        <a:pt x="71" y="320"/>
                      </a:cubicBezTo>
                      <a:cubicBezTo>
                        <a:pt x="32" y="320"/>
                        <a:pt x="0" y="289"/>
                        <a:pt x="0" y="249"/>
                      </a:cubicBezTo>
                      <a:cubicBezTo>
                        <a:pt x="0" y="134"/>
                        <a:pt x="0" y="134"/>
                        <a:pt x="0" y="134"/>
                      </a:cubicBezTo>
                      <a:cubicBezTo>
                        <a:pt x="0" y="60"/>
                        <a:pt x="60" y="0"/>
                        <a:pt x="135" y="0"/>
                      </a:cubicBezTo>
                      <a:cubicBezTo>
                        <a:pt x="205" y="0"/>
                        <a:pt x="205" y="0"/>
                        <a:pt x="205" y="0"/>
                      </a:cubicBezTo>
                      <a:cubicBezTo>
                        <a:pt x="130" y="0"/>
                        <a:pt x="70" y="60"/>
                        <a:pt x="70" y="134"/>
                      </a:cubicBezTo>
                      <a:cubicBezTo>
                        <a:pt x="70" y="249"/>
                        <a:pt x="70" y="249"/>
                        <a:pt x="70" y="249"/>
                      </a:cubicBezTo>
                      <a:cubicBezTo>
                        <a:pt x="70" y="289"/>
                        <a:pt x="102" y="320"/>
                        <a:pt x="141" y="320"/>
                      </a:cubicBezTo>
                      <a:close/>
                    </a:path>
                  </a:pathLst>
                </a:custGeom>
                <a:solidFill>
                  <a:srgbClr val="51071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6" name="ïśḷíḍê"/>
                <p:cNvSpPr/>
                <p:nvPr/>
              </p:nvSpPr>
              <p:spPr bwMode="auto">
                <a:xfrm>
                  <a:off x="1050" y="2827"/>
                  <a:ext cx="391" cy="609"/>
                </a:xfrm>
                <a:custGeom>
                  <a:avLst/>
                  <a:gdLst>
                    <a:gd name="T0" fmla="*/ 141 w 205"/>
                    <a:gd name="T1" fmla="*/ 320 h 320"/>
                    <a:gd name="T2" fmla="*/ 71 w 205"/>
                    <a:gd name="T3" fmla="*/ 320 h 320"/>
                    <a:gd name="T4" fmla="*/ 0 w 205"/>
                    <a:gd name="T5" fmla="*/ 249 h 320"/>
                    <a:gd name="T6" fmla="*/ 0 w 205"/>
                    <a:gd name="T7" fmla="*/ 134 h 320"/>
                    <a:gd name="T8" fmla="*/ 135 w 205"/>
                    <a:gd name="T9" fmla="*/ 0 h 320"/>
                    <a:gd name="T10" fmla="*/ 205 w 205"/>
                    <a:gd name="T11" fmla="*/ 0 h 320"/>
                    <a:gd name="T12" fmla="*/ 70 w 205"/>
                    <a:gd name="T13" fmla="*/ 134 h 320"/>
                    <a:gd name="T14" fmla="*/ 70 w 205"/>
                    <a:gd name="T15" fmla="*/ 249 h 320"/>
                    <a:gd name="T16" fmla="*/ 141 w 205"/>
                    <a:gd name="T17"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 h="320">
                      <a:moveTo>
                        <a:pt x="141" y="320"/>
                      </a:moveTo>
                      <a:cubicBezTo>
                        <a:pt x="71" y="320"/>
                        <a:pt x="71" y="320"/>
                        <a:pt x="71" y="320"/>
                      </a:cubicBezTo>
                      <a:cubicBezTo>
                        <a:pt x="32" y="320"/>
                        <a:pt x="0" y="289"/>
                        <a:pt x="0" y="249"/>
                      </a:cubicBezTo>
                      <a:cubicBezTo>
                        <a:pt x="0" y="134"/>
                        <a:pt x="0" y="134"/>
                        <a:pt x="0" y="134"/>
                      </a:cubicBezTo>
                      <a:cubicBezTo>
                        <a:pt x="0" y="60"/>
                        <a:pt x="60" y="0"/>
                        <a:pt x="135" y="0"/>
                      </a:cubicBezTo>
                      <a:cubicBezTo>
                        <a:pt x="205" y="0"/>
                        <a:pt x="205" y="0"/>
                        <a:pt x="205" y="0"/>
                      </a:cubicBezTo>
                      <a:cubicBezTo>
                        <a:pt x="130" y="0"/>
                        <a:pt x="70" y="60"/>
                        <a:pt x="70" y="134"/>
                      </a:cubicBezTo>
                      <a:cubicBezTo>
                        <a:pt x="70" y="249"/>
                        <a:pt x="70" y="249"/>
                        <a:pt x="70" y="249"/>
                      </a:cubicBezTo>
                      <a:cubicBezTo>
                        <a:pt x="70" y="289"/>
                        <a:pt x="102" y="320"/>
                        <a:pt x="141" y="320"/>
                      </a:cubicBezTo>
                      <a:close/>
                    </a:path>
                  </a:pathLst>
                </a:custGeom>
                <a:noFill/>
                <a:ln w="23813" cap="flat">
                  <a:solidFill>
                    <a:srgbClr val="4E121B"/>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7" name="îşļïde"/>
                <p:cNvSpPr/>
                <p:nvPr/>
              </p:nvSpPr>
              <p:spPr bwMode="auto">
                <a:xfrm>
                  <a:off x="1048" y="2827"/>
                  <a:ext cx="675" cy="609"/>
                </a:xfrm>
                <a:custGeom>
                  <a:avLst/>
                  <a:gdLst>
                    <a:gd name="T0" fmla="*/ 354 w 354"/>
                    <a:gd name="T1" fmla="*/ 0 h 320"/>
                    <a:gd name="T2" fmla="*/ 272 w 354"/>
                    <a:gd name="T3" fmla="*/ 0 h 320"/>
                    <a:gd name="T4" fmla="*/ 267 w 354"/>
                    <a:gd name="T5" fmla="*/ 0 h 320"/>
                    <a:gd name="T6" fmla="*/ 135 w 354"/>
                    <a:gd name="T7" fmla="*/ 0 h 320"/>
                    <a:gd name="T8" fmla="*/ 0 w 354"/>
                    <a:gd name="T9" fmla="*/ 134 h 320"/>
                    <a:gd name="T10" fmla="*/ 0 w 354"/>
                    <a:gd name="T11" fmla="*/ 250 h 320"/>
                    <a:gd name="T12" fmla="*/ 71 w 354"/>
                    <a:gd name="T13" fmla="*/ 320 h 320"/>
                    <a:gd name="T14" fmla="*/ 175 w 354"/>
                    <a:gd name="T15" fmla="*/ 320 h 320"/>
                    <a:gd name="T16" fmla="*/ 272 w 354"/>
                    <a:gd name="T17" fmla="*/ 224 h 320"/>
                    <a:gd name="T18" fmla="*/ 272 w 354"/>
                    <a:gd name="T19" fmla="*/ 105 h 320"/>
                    <a:gd name="T20" fmla="*/ 354 w 354"/>
                    <a:gd name="T21" fmla="*/ 22 h 320"/>
                    <a:gd name="T22" fmla="*/ 354 w 354"/>
                    <a:gd name="T23" fmla="*/ 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4" h="320">
                      <a:moveTo>
                        <a:pt x="354" y="0"/>
                      </a:moveTo>
                      <a:cubicBezTo>
                        <a:pt x="272" y="0"/>
                        <a:pt x="272" y="0"/>
                        <a:pt x="272" y="0"/>
                      </a:cubicBezTo>
                      <a:cubicBezTo>
                        <a:pt x="267" y="0"/>
                        <a:pt x="267" y="0"/>
                        <a:pt x="267" y="0"/>
                      </a:cubicBezTo>
                      <a:cubicBezTo>
                        <a:pt x="135" y="0"/>
                        <a:pt x="135" y="0"/>
                        <a:pt x="135" y="0"/>
                      </a:cubicBezTo>
                      <a:cubicBezTo>
                        <a:pt x="60" y="0"/>
                        <a:pt x="0" y="60"/>
                        <a:pt x="0" y="134"/>
                      </a:cubicBezTo>
                      <a:cubicBezTo>
                        <a:pt x="0" y="250"/>
                        <a:pt x="0" y="250"/>
                        <a:pt x="0" y="250"/>
                      </a:cubicBezTo>
                      <a:cubicBezTo>
                        <a:pt x="0" y="289"/>
                        <a:pt x="32" y="320"/>
                        <a:pt x="71" y="320"/>
                      </a:cubicBezTo>
                      <a:cubicBezTo>
                        <a:pt x="175" y="320"/>
                        <a:pt x="175" y="320"/>
                        <a:pt x="175" y="320"/>
                      </a:cubicBezTo>
                      <a:cubicBezTo>
                        <a:pt x="229" y="320"/>
                        <a:pt x="272" y="277"/>
                        <a:pt x="272" y="224"/>
                      </a:cubicBezTo>
                      <a:cubicBezTo>
                        <a:pt x="272" y="105"/>
                        <a:pt x="272" y="105"/>
                        <a:pt x="272" y="105"/>
                      </a:cubicBezTo>
                      <a:cubicBezTo>
                        <a:pt x="317" y="105"/>
                        <a:pt x="354" y="68"/>
                        <a:pt x="354" y="22"/>
                      </a:cubicBezTo>
                      <a:lnTo>
                        <a:pt x="354" y="0"/>
                      </a:lnTo>
                      <a:close/>
                    </a:path>
                  </a:pathLst>
                </a:custGeom>
                <a:noFill/>
                <a:ln w="23813" cap="rnd">
                  <a:solidFill>
                    <a:srgbClr val="510715"/>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8" name="iṡḷïḍe"/>
                <p:cNvSpPr/>
                <p:nvPr/>
              </p:nvSpPr>
              <p:spPr bwMode="auto">
                <a:xfrm>
                  <a:off x="1481" y="3190"/>
                  <a:ext cx="132" cy="132"/>
                </a:xfrm>
                <a:custGeom>
                  <a:avLst/>
                  <a:gdLst>
                    <a:gd name="T0" fmla="*/ 69 w 69"/>
                    <a:gd name="T1" fmla="*/ 34 h 69"/>
                    <a:gd name="T2" fmla="*/ 34 w 69"/>
                    <a:gd name="T3" fmla="*/ 0 h 69"/>
                    <a:gd name="T4" fmla="*/ 0 w 69"/>
                    <a:gd name="T5" fmla="*/ 34 h 69"/>
                    <a:gd name="T6" fmla="*/ 34 w 69"/>
                    <a:gd name="T7" fmla="*/ 69 h 69"/>
                    <a:gd name="T8" fmla="*/ 51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3" y="0"/>
                        <a:pt x="34" y="0"/>
                      </a:cubicBezTo>
                      <a:cubicBezTo>
                        <a:pt x="15" y="0"/>
                        <a:pt x="0" y="15"/>
                        <a:pt x="0" y="34"/>
                      </a:cubicBezTo>
                      <a:cubicBezTo>
                        <a:pt x="0" y="53"/>
                        <a:pt x="15" y="69"/>
                        <a:pt x="34" y="69"/>
                      </a:cubicBezTo>
                      <a:cubicBezTo>
                        <a:pt x="41" y="69"/>
                        <a:pt x="46" y="67"/>
                        <a:pt x="51"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9" name="ïsḻídê"/>
                <p:cNvSpPr/>
                <p:nvPr/>
              </p:nvSpPr>
              <p:spPr bwMode="auto">
                <a:xfrm>
                  <a:off x="1481" y="3190"/>
                  <a:ext cx="132" cy="132"/>
                </a:xfrm>
                <a:custGeom>
                  <a:avLst/>
                  <a:gdLst>
                    <a:gd name="T0" fmla="*/ 69 w 69"/>
                    <a:gd name="T1" fmla="*/ 34 h 69"/>
                    <a:gd name="T2" fmla="*/ 34 w 69"/>
                    <a:gd name="T3" fmla="*/ 0 h 69"/>
                    <a:gd name="T4" fmla="*/ 0 w 69"/>
                    <a:gd name="T5" fmla="*/ 34 h 69"/>
                    <a:gd name="T6" fmla="*/ 34 w 69"/>
                    <a:gd name="T7" fmla="*/ 69 h 69"/>
                    <a:gd name="T8" fmla="*/ 51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3" y="0"/>
                        <a:pt x="34" y="0"/>
                      </a:cubicBezTo>
                      <a:cubicBezTo>
                        <a:pt x="15" y="0"/>
                        <a:pt x="0" y="15"/>
                        <a:pt x="0" y="34"/>
                      </a:cubicBezTo>
                      <a:cubicBezTo>
                        <a:pt x="0" y="53"/>
                        <a:pt x="15" y="69"/>
                        <a:pt x="34" y="69"/>
                      </a:cubicBezTo>
                      <a:cubicBezTo>
                        <a:pt x="41" y="69"/>
                        <a:pt x="46" y="67"/>
                        <a:pt x="51" y="64"/>
                      </a:cubicBezTo>
                    </a:path>
                  </a:pathLst>
                </a:custGeom>
                <a:noFill/>
                <a:ln w="23813" cap="rnd">
                  <a:solidFill>
                    <a:srgbClr val="510715"/>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0" name="íṣlïḑé"/>
                <p:cNvSpPr/>
                <p:nvPr/>
              </p:nvSpPr>
              <p:spPr bwMode="auto">
                <a:xfrm>
                  <a:off x="1519" y="3229"/>
                  <a:ext cx="27" cy="26"/>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7" y="0"/>
                        <a:pt x="0" y="7"/>
                        <a:pt x="0"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1" name="iṥľíďe"/>
                <p:cNvSpPr/>
                <p:nvPr/>
              </p:nvSpPr>
              <p:spPr bwMode="auto">
                <a:xfrm>
                  <a:off x="1519" y="3229"/>
                  <a:ext cx="27" cy="26"/>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7" y="0"/>
                        <a:pt x="0" y="7"/>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2" name="i$líďe"/>
                <p:cNvSpPr/>
                <p:nvPr/>
              </p:nvSpPr>
              <p:spPr bwMode="auto">
                <a:xfrm>
                  <a:off x="993" y="3651"/>
                  <a:ext cx="288" cy="659"/>
                </a:xfrm>
                <a:custGeom>
                  <a:avLst/>
                  <a:gdLst>
                    <a:gd name="T0" fmla="*/ 151 w 151"/>
                    <a:gd name="T1" fmla="*/ 0 h 346"/>
                    <a:gd name="T2" fmla="*/ 145 w 151"/>
                    <a:gd name="T3" fmla="*/ 0 h 346"/>
                    <a:gd name="T4" fmla="*/ 127 w 151"/>
                    <a:gd name="T5" fmla="*/ 4 h 346"/>
                    <a:gd name="T6" fmla="*/ 126 w 151"/>
                    <a:gd name="T7" fmla="*/ 4 h 346"/>
                    <a:gd name="T8" fmla="*/ 82 w 151"/>
                    <a:gd name="T9" fmla="*/ 34 h 346"/>
                    <a:gd name="T10" fmla="*/ 71 w 151"/>
                    <a:gd name="T11" fmla="*/ 52 h 346"/>
                    <a:gd name="T12" fmla="*/ 63 w 151"/>
                    <a:gd name="T13" fmla="*/ 89 h 346"/>
                    <a:gd name="T14" fmla="*/ 63 w 151"/>
                    <a:gd name="T15" fmla="*/ 346 h 346"/>
                    <a:gd name="T16" fmla="*/ 0 w 151"/>
                    <a:gd name="T17" fmla="*/ 346 h 346"/>
                    <a:gd name="T18" fmla="*/ 0 w 151"/>
                    <a:gd name="T19" fmla="*/ 89 h 346"/>
                    <a:gd name="T20" fmla="*/ 4 w 151"/>
                    <a:gd name="T21" fmla="*/ 62 h 346"/>
                    <a:gd name="T22" fmla="*/ 8 w 151"/>
                    <a:gd name="T23" fmla="*/ 52 h 346"/>
                    <a:gd name="T24" fmla="*/ 82 w 151"/>
                    <a:gd name="T25" fmla="*/ 0 h 346"/>
                    <a:gd name="T26" fmla="*/ 88 w 151"/>
                    <a:gd name="T27" fmla="*/ 0 h 346"/>
                    <a:gd name="T28" fmla="*/ 151 w 151"/>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 h="346">
                      <a:moveTo>
                        <a:pt x="151" y="0"/>
                      </a:moveTo>
                      <a:cubicBezTo>
                        <a:pt x="149" y="0"/>
                        <a:pt x="147" y="0"/>
                        <a:pt x="145" y="0"/>
                      </a:cubicBezTo>
                      <a:cubicBezTo>
                        <a:pt x="139" y="1"/>
                        <a:pt x="132" y="2"/>
                        <a:pt x="127" y="4"/>
                      </a:cubicBezTo>
                      <a:cubicBezTo>
                        <a:pt x="126" y="4"/>
                        <a:pt x="126" y="4"/>
                        <a:pt x="126" y="4"/>
                      </a:cubicBezTo>
                      <a:cubicBezTo>
                        <a:pt x="109" y="9"/>
                        <a:pt x="93" y="19"/>
                        <a:pt x="82" y="34"/>
                      </a:cubicBezTo>
                      <a:cubicBezTo>
                        <a:pt x="77" y="39"/>
                        <a:pt x="74" y="45"/>
                        <a:pt x="71" y="52"/>
                      </a:cubicBezTo>
                      <a:cubicBezTo>
                        <a:pt x="65"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8" y="0"/>
                      </a:cubicBezTo>
                      <a:cubicBezTo>
                        <a:pt x="151" y="0"/>
                        <a:pt x="151" y="0"/>
                        <a:pt x="151" y="0"/>
                      </a:cubicBezTo>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3" name="îSḷíďè"/>
                <p:cNvSpPr/>
                <p:nvPr/>
              </p:nvSpPr>
              <p:spPr bwMode="auto">
                <a:xfrm>
                  <a:off x="980"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4 w 400"/>
                    <a:gd name="T13" fmla="*/ 69 h 356"/>
                    <a:gd name="T14" fmla="*/ 18 w 400"/>
                    <a:gd name="T15" fmla="*/ 59 h 356"/>
                    <a:gd name="T16" fmla="*/ 18 w 400"/>
                    <a:gd name="T17" fmla="*/ 59 h 356"/>
                    <a:gd name="T18" fmla="*/ 81 w 400"/>
                    <a:gd name="T19" fmla="*/ 11 h 356"/>
                    <a:gd name="T20" fmla="*/ 81 w 400"/>
                    <a:gd name="T21" fmla="*/ 11 h 356"/>
                    <a:gd name="T22" fmla="*/ 81 w 400"/>
                    <a:gd name="T23" fmla="*/ 11 h 356"/>
                    <a:gd name="T24" fmla="*/ 86 w 400"/>
                    <a:gd name="T25" fmla="*/ 10 h 356"/>
                    <a:gd name="T26" fmla="*/ 86 w 400"/>
                    <a:gd name="T27" fmla="*/ 10 h 356"/>
                    <a:gd name="T28" fmla="*/ 86 w 400"/>
                    <a:gd name="T29" fmla="*/ 10 h 356"/>
                    <a:gd name="T30" fmla="*/ 89 w 400"/>
                    <a:gd name="T31" fmla="*/ 10 h 356"/>
                    <a:gd name="T32" fmla="*/ 89 w 400"/>
                    <a:gd name="T33" fmla="*/ 10 h 356"/>
                    <a:gd name="T34" fmla="*/ 89 w 400"/>
                    <a:gd name="T35" fmla="*/ 10 h 356"/>
                    <a:gd name="T36" fmla="*/ 94 w 400"/>
                    <a:gd name="T37" fmla="*/ 10 h 356"/>
                    <a:gd name="T38" fmla="*/ 306 w 400"/>
                    <a:gd name="T39" fmla="*/ 10 h 356"/>
                    <a:gd name="T40" fmla="*/ 314 w 400"/>
                    <a:gd name="T41" fmla="*/ 10 h 356"/>
                    <a:gd name="T42" fmla="*/ 389 w 400"/>
                    <a:gd name="T43" fmla="*/ 84 h 356"/>
                    <a:gd name="T44" fmla="*/ 390 w 400"/>
                    <a:gd name="T45" fmla="*/ 94 h 356"/>
                    <a:gd name="T46" fmla="*/ 395 w 400"/>
                    <a:gd name="T47" fmla="*/ 94 h 356"/>
                    <a:gd name="T48" fmla="*/ 400 w 400"/>
                    <a:gd name="T49" fmla="*/ 94 h 356"/>
                    <a:gd name="T50" fmla="*/ 399 w 400"/>
                    <a:gd name="T51" fmla="*/ 83 h 356"/>
                    <a:gd name="T52" fmla="*/ 315 w 400"/>
                    <a:gd name="T53" fmla="*/ 0 h 356"/>
                    <a:gd name="T54" fmla="*/ 306 w 400"/>
                    <a:gd name="T55" fmla="*/ 0 h 356"/>
                    <a:gd name="T56" fmla="*/ 94 w 400"/>
                    <a:gd name="T57" fmla="*/ 0 h 356"/>
                    <a:gd name="T58" fmla="*/ 88 w 400"/>
                    <a:gd name="T59" fmla="*/ 0 h 356"/>
                    <a:gd name="T60" fmla="*/ 89 w 400"/>
                    <a:gd name="T61" fmla="*/ 5 h 356"/>
                    <a:gd name="T62" fmla="*/ 89 w 400"/>
                    <a:gd name="T63" fmla="*/ 0 h 356"/>
                    <a:gd name="T64" fmla="*/ 84 w 400"/>
                    <a:gd name="T65" fmla="*/ 0 h 356"/>
                    <a:gd name="T66" fmla="*/ 85 w 400"/>
                    <a:gd name="T67" fmla="*/ 5 h 356"/>
                    <a:gd name="T68" fmla="*/ 85 w 400"/>
                    <a:gd name="T69" fmla="*/ 0 h 356"/>
                    <a:gd name="T70" fmla="*/ 80 w 400"/>
                    <a:gd name="T71" fmla="*/ 1 h 356"/>
                    <a:gd name="T72" fmla="*/ 81 w 400"/>
                    <a:gd name="T73" fmla="*/ 6 h 356"/>
                    <a:gd name="T74" fmla="*/ 80 w 400"/>
                    <a:gd name="T75" fmla="*/ 1 h 356"/>
                    <a:gd name="T76" fmla="*/ 9 w 400"/>
                    <a:gd name="T77" fmla="*/ 55 h 356"/>
                    <a:gd name="T78" fmla="*/ 9 w 400"/>
                    <a:gd name="T79" fmla="*/ 55 h 356"/>
                    <a:gd name="T80" fmla="*/ 4 w 400"/>
                    <a:gd name="T81" fmla="*/ 66 h 356"/>
                    <a:gd name="T82" fmla="*/ 4 w 400"/>
                    <a:gd name="T83" fmla="*/ 66 h 356"/>
                    <a:gd name="T84" fmla="*/ 4 w 400"/>
                    <a:gd name="T85" fmla="*/ 66 h 356"/>
                    <a:gd name="T86" fmla="*/ 0 w 400"/>
                    <a:gd name="T87" fmla="*/ 94 h 356"/>
                    <a:gd name="T88" fmla="*/ 0 w 400"/>
                    <a:gd name="T89" fmla="*/ 356 h 356"/>
                    <a:gd name="T90" fmla="*/ 400 w 400"/>
                    <a:gd name="T91" fmla="*/ 356 h 356"/>
                    <a:gd name="T92" fmla="*/ 400 w 400"/>
                    <a:gd name="T93" fmla="*/ 94 h 356"/>
                    <a:gd name="T94" fmla="*/ 395 w 400"/>
                    <a:gd name="T95"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1" y="77"/>
                        <a:pt x="14" y="69"/>
                      </a:cubicBezTo>
                      <a:cubicBezTo>
                        <a:pt x="14" y="69"/>
                        <a:pt x="14" y="69"/>
                        <a:pt x="14" y="69"/>
                      </a:cubicBezTo>
                      <a:cubicBezTo>
                        <a:pt x="15" y="66"/>
                        <a:pt x="16" y="62"/>
                        <a:pt x="18" y="59"/>
                      </a:cubicBezTo>
                      <a:cubicBezTo>
                        <a:pt x="18" y="59"/>
                        <a:pt x="18" y="59"/>
                        <a:pt x="18" y="59"/>
                      </a:cubicBezTo>
                      <a:cubicBezTo>
                        <a:pt x="29" y="34"/>
                        <a:pt x="53" y="15"/>
                        <a:pt x="81" y="11"/>
                      </a:cubicBezTo>
                      <a:cubicBezTo>
                        <a:pt x="81" y="11"/>
                        <a:pt x="81" y="11"/>
                        <a:pt x="81" y="11"/>
                      </a:cubicBezTo>
                      <a:cubicBezTo>
                        <a:pt x="81" y="11"/>
                        <a:pt x="81" y="11"/>
                        <a:pt x="81" y="11"/>
                      </a:cubicBezTo>
                      <a:cubicBezTo>
                        <a:pt x="83" y="11"/>
                        <a:pt x="84" y="11"/>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4" y="40"/>
                        <a:pt x="359" y="5"/>
                        <a:pt x="315" y="0"/>
                      </a:cubicBezTo>
                      <a:cubicBezTo>
                        <a:pt x="312" y="0"/>
                        <a:pt x="309" y="0"/>
                        <a:pt x="306" y="0"/>
                      </a:cubicBezTo>
                      <a:cubicBezTo>
                        <a:pt x="94" y="0"/>
                        <a:pt x="94" y="0"/>
                        <a:pt x="94" y="0"/>
                      </a:cubicBezTo>
                      <a:cubicBezTo>
                        <a:pt x="92" y="0"/>
                        <a:pt x="90" y="0"/>
                        <a:pt x="88" y="0"/>
                      </a:cubicBezTo>
                      <a:cubicBezTo>
                        <a:pt x="89" y="5"/>
                        <a:pt x="89" y="5"/>
                        <a:pt x="89" y="5"/>
                      </a:cubicBezTo>
                      <a:cubicBezTo>
                        <a:pt x="89" y="0"/>
                        <a:pt x="89" y="0"/>
                        <a:pt x="89" y="0"/>
                      </a:cubicBezTo>
                      <a:cubicBezTo>
                        <a:pt x="87" y="0"/>
                        <a:pt x="86" y="0"/>
                        <a:pt x="84" y="0"/>
                      </a:cubicBezTo>
                      <a:cubicBezTo>
                        <a:pt x="85" y="5"/>
                        <a:pt x="85" y="5"/>
                        <a:pt x="85" y="5"/>
                      </a:cubicBezTo>
                      <a:cubicBezTo>
                        <a:pt x="85" y="0"/>
                        <a:pt x="85" y="0"/>
                        <a:pt x="85" y="0"/>
                      </a:cubicBezTo>
                      <a:cubicBezTo>
                        <a:pt x="83" y="1"/>
                        <a:pt x="81" y="1"/>
                        <a:pt x="80" y="1"/>
                      </a:cubicBezTo>
                      <a:cubicBezTo>
                        <a:pt x="81" y="6"/>
                        <a:pt x="81" y="6"/>
                        <a:pt x="81" y="6"/>
                      </a:cubicBezTo>
                      <a:cubicBezTo>
                        <a:pt x="80" y="1"/>
                        <a:pt x="80" y="1"/>
                        <a:pt x="80" y="1"/>
                      </a:cubicBezTo>
                      <a:cubicBezTo>
                        <a:pt x="48" y="6"/>
                        <a:pt x="21" y="27"/>
                        <a:pt x="9" y="55"/>
                      </a:cubicBezTo>
                      <a:cubicBezTo>
                        <a:pt x="9" y="55"/>
                        <a:pt x="9" y="55"/>
                        <a:pt x="9" y="55"/>
                      </a:cubicBezTo>
                      <a:cubicBezTo>
                        <a:pt x="7" y="59"/>
                        <a:pt x="5" y="62"/>
                        <a:pt x="4" y="66"/>
                      </a:cubicBezTo>
                      <a:cubicBezTo>
                        <a:pt x="4" y="66"/>
                        <a:pt x="4" y="66"/>
                        <a:pt x="4" y="66"/>
                      </a:cubicBezTo>
                      <a:cubicBezTo>
                        <a:pt x="4" y="66"/>
                        <a:pt x="4" y="66"/>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4" name="ïšlïdé"/>
                <p:cNvSpPr/>
                <p:nvPr/>
              </p:nvSpPr>
              <p:spPr bwMode="auto">
                <a:xfrm>
                  <a:off x="839" y="3750"/>
                  <a:ext cx="997" cy="560"/>
                </a:xfrm>
                <a:custGeom>
                  <a:avLst/>
                  <a:gdLst>
                    <a:gd name="T0" fmla="*/ 523 w 523"/>
                    <a:gd name="T1" fmla="*/ 136 h 294"/>
                    <a:gd name="T2" fmla="*/ 523 w 523"/>
                    <a:gd name="T3" fmla="*/ 294 h 294"/>
                    <a:gd name="T4" fmla="*/ 0 w 523"/>
                    <a:gd name="T5" fmla="*/ 294 h 294"/>
                    <a:gd name="T6" fmla="*/ 0 w 523"/>
                    <a:gd name="T7" fmla="*/ 136 h 294"/>
                    <a:gd name="T8" fmla="*/ 83 w 523"/>
                    <a:gd name="T9" fmla="*/ 11 h 294"/>
                    <a:gd name="T10" fmla="*/ 83 w 523"/>
                    <a:gd name="T11" fmla="*/ 11 h 294"/>
                    <a:gd name="T12" fmla="*/ 85 w 523"/>
                    <a:gd name="T13" fmla="*/ 10 h 294"/>
                    <a:gd name="T14" fmla="*/ 137 w 523"/>
                    <a:gd name="T15" fmla="*/ 0 h 294"/>
                    <a:gd name="T16" fmla="*/ 387 w 523"/>
                    <a:gd name="T17" fmla="*/ 0 h 294"/>
                    <a:gd name="T18" fmla="*/ 468 w 523"/>
                    <a:gd name="T19" fmla="*/ 27 h 294"/>
                    <a:gd name="T20" fmla="*/ 468 w 523"/>
                    <a:gd name="T21" fmla="*/ 27 h 294"/>
                    <a:gd name="T22" fmla="*/ 514 w 523"/>
                    <a:gd name="T23" fmla="*/ 87 h 294"/>
                    <a:gd name="T24" fmla="*/ 523 w 523"/>
                    <a:gd name="T25"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80"/>
                        <a:pt x="34" y="32"/>
                        <a:pt x="83" y="11"/>
                      </a:cubicBezTo>
                      <a:cubicBezTo>
                        <a:pt x="83" y="11"/>
                        <a:pt x="83" y="11"/>
                        <a:pt x="83" y="11"/>
                      </a:cubicBezTo>
                      <a:cubicBezTo>
                        <a:pt x="84" y="11"/>
                        <a:pt x="84" y="10"/>
                        <a:pt x="85" y="10"/>
                      </a:cubicBezTo>
                      <a:cubicBezTo>
                        <a:pt x="101" y="4"/>
                        <a:pt x="118" y="0"/>
                        <a:pt x="137" y="0"/>
                      </a:cubicBezTo>
                      <a:cubicBezTo>
                        <a:pt x="387" y="0"/>
                        <a:pt x="387" y="0"/>
                        <a:pt x="387" y="0"/>
                      </a:cubicBezTo>
                      <a:cubicBezTo>
                        <a:pt x="417" y="0"/>
                        <a:pt x="445" y="10"/>
                        <a:pt x="468" y="27"/>
                      </a:cubicBezTo>
                      <a:cubicBezTo>
                        <a:pt x="468" y="27"/>
                        <a:pt x="468" y="27"/>
                        <a:pt x="468" y="27"/>
                      </a:cubicBezTo>
                      <a:cubicBezTo>
                        <a:pt x="488" y="42"/>
                        <a:pt x="504" y="63"/>
                        <a:pt x="514" y="87"/>
                      </a:cubicBezTo>
                      <a:cubicBezTo>
                        <a:pt x="520" y="102"/>
                        <a:pt x="523" y="119"/>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5" name="iṩlïďê"/>
                <p:cNvSpPr/>
                <p:nvPr/>
              </p:nvSpPr>
              <p:spPr bwMode="auto">
                <a:xfrm>
                  <a:off x="829" y="3741"/>
                  <a:ext cx="1017"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90 w 533"/>
                    <a:gd name="T11" fmla="*/ 20 h 304"/>
                    <a:gd name="T12" fmla="*/ 88 w 533"/>
                    <a:gd name="T13" fmla="*/ 16 h 304"/>
                    <a:gd name="T14" fmla="*/ 90 w 533"/>
                    <a:gd name="T15" fmla="*/ 20 h 304"/>
                    <a:gd name="T16" fmla="*/ 90 w 533"/>
                    <a:gd name="T17" fmla="*/ 20 h 304"/>
                    <a:gd name="T18" fmla="*/ 88 w 533"/>
                    <a:gd name="T19" fmla="*/ 16 h 304"/>
                    <a:gd name="T20" fmla="*/ 90 w 533"/>
                    <a:gd name="T21" fmla="*/ 20 h 304"/>
                    <a:gd name="T22" fmla="*/ 92 w 533"/>
                    <a:gd name="T23" fmla="*/ 20 h 304"/>
                    <a:gd name="T24" fmla="*/ 92 w 533"/>
                    <a:gd name="T25" fmla="*/ 20 h 304"/>
                    <a:gd name="T26" fmla="*/ 92 w 533"/>
                    <a:gd name="T27" fmla="*/ 20 h 304"/>
                    <a:gd name="T28" fmla="*/ 142 w 533"/>
                    <a:gd name="T29" fmla="*/ 10 h 304"/>
                    <a:gd name="T30" fmla="*/ 392 w 533"/>
                    <a:gd name="T31" fmla="*/ 10 h 304"/>
                    <a:gd name="T32" fmla="*/ 470 w 533"/>
                    <a:gd name="T33" fmla="*/ 36 h 304"/>
                    <a:gd name="T34" fmla="*/ 473 w 533"/>
                    <a:gd name="T35" fmla="*/ 32 h 304"/>
                    <a:gd name="T36" fmla="*/ 470 w 533"/>
                    <a:gd name="T37" fmla="*/ 36 h 304"/>
                    <a:gd name="T38" fmla="*/ 470 w 533"/>
                    <a:gd name="T39" fmla="*/ 36 h 304"/>
                    <a:gd name="T40" fmla="*/ 470 w 533"/>
                    <a:gd name="T41" fmla="*/ 36 h 304"/>
                    <a:gd name="T42" fmla="*/ 470 w 533"/>
                    <a:gd name="T43" fmla="*/ 36 h 304"/>
                    <a:gd name="T44" fmla="*/ 514 w 533"/>
                    <a:gd name="T45" fmla="*/ 93 h 304"/>
                    <a:gd name="T46" fmla="*/ 514 w 533"/>
                    <a:gd name="T47" fmla="*/ 93 h 304"/>
                    <a:gd name="T48" fmla="*/ 523 w 533"/>
                    <a:gd name="T49" fmla="*/ 141 h 304"/>
                    <a:gd name="T50" fmla="*/ 528 w 533"/>
                    <a:gd name="T51" fmla="*/ 141 h 304"/>
                    <a:gd name="T52" fmla="*/ 533 w 533"/>
                    <a:gd name="T53" fmla="*/ 141 h 304"/>
                    <a:gd name="T54" fmla="*/ 523 w 533"/>
                    <a:gd name="T55" fmla="*/ 90 h 304"/>
                    <a:gd name="T56" fmla="*/ 523 w 533"/>
                    <a:gd name="T57" fmla="*/ 90 h 304"/>
                    <a:gd name="T58" fmla="*/ 476 w 533"/>
                    <a:gd name="T59" fmla="*/ 28 h 304"/>
                    <a:gd name="T60" fmla="*/ 473 w 533"/>
                    <a:gd name="T61" fmla="*/ 32 h 304"/>
                    <a:gd name="T62" fmla="*/ 476 w 533"/>
                    <a:gd name="T63" fmla="*/ 28 h 304"/>
                    <a:gd name="T64" fmla="*/ 476 w 533"/>
                    <a:gd name="T65" fmla="*/ 28 h 304"/>
                    <a:gd name="T66" fmla="*/ 476 w 533"/>
                    <a:gd name="T67" fmla="*/ 28 h 304"/>
                    <a:gd name="T68" fmla="*/ 476 w 533"/>
                    <a:gd name="T69" fmla="*/ 28 h 304"/>
                    <a:gd name="T70" fmla="*/ 392 w 533"/>
                    <a:gd name="T71" fmla="*/ 0 h 304"/>
                    <a:gd name="T72" fmla="*/ 142 w 533"/>
                    <a:gd name="T73" fmla="*/ 0 h 304"/>
                    <a:gd name="T74" fmla="*/ 88 w 533"/>
                    <a:gd name="T75" fmla="*/ 10 h 304"/>
                    <a:gd name="T76" fmla="*/ 90 w 533"/>
                    <a:gd name="T77" fmla="*/ 15 h 304"/>
                    <a:gd name="T78" fmla="*/ 88 w 533"/>
                    <a:gd name="T79" fmla="*/ 10 h 304"/>
                    <a:gd name="T80" fmla="*/ 87 w 533"/>
                    <a:gd name="T81" fmla="*/ 11 h 304"/>
                    <a:gd name="T82" fmla="*/ 86 w 533"/>
                    <a:gd name="T83" fmla="*/ 11 h 304"/>
                    <a:gd name="T84" fmla="*/ 86 w 533"/>
                    <a:gd name="T85" fmla="*/ 11 h 304"/>
                    <a:gd name="T86" fmla="*/ 86 w 533"/>
                    <a:gd name="T87" fmla="*/ 11 h 304"/>
                    <a:gd name="T88" fmla="*/ 0 w 533"/>
                    <a:gd name="T89" fmla="*/ 141 h 304"/>
                    <a:gd name="T90" fmla="*/ 0 w 533"/>
                    <a:gd name="T91" fmla="*/ 304 h 304"/>
                    <a:gd name="T92" fmla="*/ 533 w 533"/>
                    <a:gd name="T93" fmla="*/ 304 h 304"/>
                    <a:gd name="T94" fmla="*/ 533 w 533"/>
                    <a:gd name="T95" fmla="*/ 141 h 304"/>
                    <a:gd name="T96" fmla="*/ 528 w 533"/>
                    <a:gd name="T97"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87"/>
                        <a:pt x="43" y="41"/>
                        <a:pt x="90" y="20"/>
                      </a:cubicBezTo>
                      <a:cubicBezTo>
                        <a:pt x="88" y="16"/>
                        <a:pt x="88" y="16"/>
                        <a:pt x="88" y="16"/>
                      </a:cubicBezTo>
                      <a:cubicBezTo>
                        <a:pt x="90" y="20"/>
                        <a:pt x="90" y="20"/>
                        <a:pt x="90" y="20"/>
                      </a:cubicBezTo>
                      <a:cubicBezTo>
                        <a:pt x="90" y="20"/>
                        <a:pt x="90" y="20"/>
                        <a:pt x="90" y="20"/>
                      </a:cubicBezTo>
                      <a:cubicBezTo>
                        <a:pt x="88" y="16"/>
                        <a:pt x="88" y="16"/>
                        <a:pt x="88" y="16"/>
                      </a:cubicBezTo>
                      <a:cubicBezTo>
                        <a:pt x="90" y="20"/>
                        <a:pt x="90" y="20"/>
                        <a:pt x="90" y="20"/>
                      </a:cubicBezTo>
                      <a:cubicBezTo>
                        <a:pt x="91" y="20"/>
                        <a:pt x="91" y="20"/>
                        <a:pt x="92" y="20"/>
                      </a:cubicBezTo>
                      <a:cubicBezTo>
                        <a:pt x="92" y="20"/>
                        <a:pt x="92" y="20"/>
                        <a:pt x="92" y="20"/>
                      </a:cubicBezTo>
                      <a:cubicBezTo>
                        <a:pt x="92" y="20"/>
                        <a:pt x="92" y="20"/>
                        <a:pt x="92" y="20"/>
                      </a:cubicBezTo>
                      <a:cubicBezTo>
                        <a:pt x="107" y="13"/>
                        <a:pt x="124" y="10"/>
                        <a:pt x="142" y="10"/>
                      </a:cubicBezTo>
                      <a:cubicBezTo>
                        <a:pt x="392" y="10"/>
                        <a:pt x="392" y="10"/>
                        <a:pt x="392" y="10"/>
                      </a:cubicBezTo>
                      <a:cubicBezTo>
                        <a:pt x="421" y="10"/>
                        <a:pt x="448" y="20"/>
                        <a:pt x="470" y="36"/>
                      </a:cubicBezTo>
                      <a:cubicBezTo>
                        <a:pt x="473" y="32"/>
                        <a:pt x="473" y="32"/>
                        <a:pt x="473" y="32"/>
                      </a:cubicBezTo>
                      <a:cubicBezTo>
                        <a:pt x="470" y="36"/>
                        <a:pt x="470" y="36"/>
                        <a:pt x="470" y="36"/>
                      </a:cubicBezTo>
                      <a:cubicBezTo>
                        <a:pt x="470" y="36"/>
                        <a:pt x="470" y="36"/>
                        <a:pt x="470" y="36"/>
                      </a:cubicBezTo>
                      <a:cubicBezTo>
                        <a:pt x="470" y="36"/>
                        <a:pt x="470" y="36"/>
                        <a:pt x="470" y="36"/>
                      </a:cubicBezTo>
                      <a:cubicBezTo>
                        <a:pt x="470" y="36"/>
                        <a:pt x="470" y="36"/>
                        <a:pt x="470" y="36"/>
                      </a:cubicBezTo>
                      <a:cubicBezTo>
                        <a:pt x="490" y="51"/>
                        <a:pt x="505" y="70"/>
                        <a:pt x="514" y="93"/>
                      </a:cubicBezTo>
                      <a:cubicBezTo>
                        <a:pt x="514" y="93"/>
                        <a:pt x="514" y="93"/>
                        <a:pt x="514" y="93"/>
                      </a:cubicBezTo>
                      <a:cubicBezTo>
                        <a:pt x="520" y="108"/>
                        <a:pt x="523" y="124"/>
                        <a:pt x="523" y="141"/>
                      </a:cubicBezTo>
                      <a:cubicBezTo>
                        <a:pt x="528" y="141"/>
                        <a:pt x="528" y="141"/>
                        <a:pt x="528" y="141"/>
                      </a:cubicBezTo>
                      <a:cubicBezTo>
                        <a:pt x="533" y="141"/>
                        <a:pt x="533" y="141"/>
                        <a:pt x="533" y="141"/>
                      </a:cubicBezTo>
                      <a:cubicBezTo>
                        <a:pt x="533" y="123"/>
                        <a:pt x="530" y="106"/>
                        <a:pt x="523" y="90"/>
                      </a:cubicBezTo>
                      <a:cubicBezTo>
                        <a:pt x="523" y="90"/>
                        <a:pt x="523" y="90"/>
                        <a:pt x="523" y="90"/>
                      </a:cubicBezTo>
                      <a:cubicBezTo>
                        <a:pt x="514" y="65"/>
                        <a:pt x="497" y="44"/>
                        <a:pt x="476" y="28"/>
                      </a:cubicBezTo>
                      <a:cubicBezTo>
                        <a:pt x="473" y="32"/>
                        <a:pt x="473" y="32"/>
                        <a:pt x="473" y="32"/>
                      </a:cubicBezTo>
                      <a:cubicBezTo>
                        <a:pt x="476" y="28"/>
                        <a:pt x="476" y="28"/>
                        <a:pt x="476" y="28"/>
                      </a:cubicBezTo>
                      <a:cubicBezTo>
                        <a:pt x="476" y="28"/>
                        <a:pt x="476" y="28"/>
                        <a:pt x="476" y="28"/>
                      </a:cubicBezTo>
                      <a:cubicBezTo>
                        <a:pt x="476" y="28"/>
                        <a:pt x="476" y="28"/>
                        <a:pt x="476" y="28"/>
                      </a:cubicBezTo>
                      <a:cubicBezTo>
                        <a:pt x="476" y="28"/>
                        <a:pt x="476" y="28"/>
                        <a:pt x="476" y="28"/>
                      </a:cubicBezTo>
                      <a:cubicBezTo>
                        <a:pt x="452" y="10"/>
                        <a:pt x="423" y="0"/>
                        <a:pt x="392" y="0"/>
                      </a:cubicBezTo>
                      <a:cubicBezTo>
                        <a:pt x="142" y="0"/>
                        <a:pt x="142" y="0"/>
                        <a:pt x="142" y="0"/>
                      </a:cubicBezTo>
                      <a:cubicBezTo>
                        <a:pt x="123" y="0"/>
                        <a:pt x="104" y="4"/>
                        <a:pt x="88" y="10"/>
                      </a:cubicBezTo>
                      <a:cubicBezTo>
                        <a:pt x="90" y="15"/>
                        <a:pt x="90" y="15"/>
                        <a:pt x="90" y="15"/>
                      </a:cubicBezTo>
                      <a:cubicBezTo>
                        <a:pt x="88" y="10"/>
                        <a:pt x="88" y="10"/>
                        <a:pt x="88" y="10"/>
                      </a:cubicBezTo>
                      <a:cubicBezTo>
                        <a:pt x="87" y="11"/>
                        <a:pt x="87" y="11"/>
                        <a:pt x="87" y="11"/>
                      </a:cubicBezTo>
                      <a:cubicBezTo>
                        <a:pt x="86" y="11"/>
                        <a:pt x="86" y="11"/>
                        <a:pt x="86" y="11"/>
                      </a:cubicBezTo>
                      <a:cubicBezTo>
                        <a:pt x="86" y="11"/>
                        <a:pt x="86" y="11"/>
                        <a:pt x="86" y="11"/>
                      </a:cubicBezTo>
                      <a:cubicBezTo>
                        <a:pt x="86" y="11"/>
                        <a:pt x="86" y="11"/>
                        <a:pt x="86" y="11"/>
                      </a:cubicBezTo>
                      <a:cubicBezTo>
                        <a:pt x="36" y="33"/>
                        <a:pt x="0" y="83"/>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6" name="îšľïḑé"/>
                <p:cNvSpPr/>
                <p:nvPr/>
              </p:nvSpPr>
              <p:spPr bwMode="auto">
                <a:xfrm>
                  <a:off x="5930" y="3651"/>
                  <a:ext cx="741" cy="659"/>
                </a:xfrm>
                <a:custGeom>
                  <a:avLst/>
                  <a:gdLst>
                    <a:gd name="T0" fmla="*/ 0 w 389"/>
                    <a:gd name="T1" fmla="*/ 89 h 346"/>
                    <a:gd name="T2" fmla="*/ 5 w 389"/>
                    <a:gd name="T3" fmla="*/ 346 h 346"/>
                    <a:gd name="T4" fmla="*/ 389 w 389"/>
                    <a:gd name="T5" fmla="*/ 346 h 346"/>
                    <a:gd name="T6" fmla="*/ 389 w 389"/>
                    <a:gd name="T7" fmla="*/ 89 h 346"/>
                    <a:gd name="T8" fmla="*/ 385 w 389"/>
                    <a:gd name="T9" fmla="*/ 63 h 346"/>
                    <a:gd name="T10" fmla="*/ 381 w 389"/>
                    <a:gd name="T11" fmla="*/ 52 h 346"/>
                    <a:gd name="T12" fmla="*/ 362 w 389"/>
                    <a:gd name="T13" fmla="*/ 24 h 346"/>
                    <a:gd name="T14" fmla="*/ 359 w 389"/>
                    <a:gd name="T15" fmla="*/ 22 h 346"/>
                    <a:gd name="T16" fmla="*/ 306 w 389"/>
                    <a:gd name="T17" fmla="*/ 0 h 346"/>
                    <a:gd name="T18" fmla="*/ 306 w 389"/>
                    <a:gd name="T19" fmla="*/ 0 h 346"/>
                    <a:gd name="T20" fmla="*/ 301 w 389"/>
                    <a:gd name="T21" fmla="*/ 0 h 346"/>
                    <a:gd name="T22" fmla="*/ 89 w 389"/>
                    <a:gd name="T23" fmla="*/ 0 h 346"/>
                    <a:gd name="T24" fmla="*/ 87 w 389"/>
                    <a:gd name="T25" fmla="*/ 0 h 346"/>
                    <a:gd name="T26" fmla="*/ 0 w 389"/>
                    <a:gd name="T27" fmla="*/ 79 h 346"/>
                    <a:gd name="T28" fmla="*/ 0 w 389"/>
                    <a:gd name="T29"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9" h="346">
                      <a:moveTo>
                        <a:pt x="0" y="89"/>
                      </a:moveTo>
                      <a:cubicBezTo>
                        <a:pt x="5" y="346"/>
                        <a:pt x="5" y="346"/>
                        <a:pt x="5" y="346"/>
                      </a:cubicBezTo>
                      <a:cubicBezTo>
                        <a:pt x="389" y="346"/>
                        <a:pt x="389" y="346"/>
                        <a:pt x="389" y="346"/>
                      </a:cubicBezTo>
                      <a:cubicBezTo>
                        <a:pt x="389" y="89"/>
                        <a:pt x="389" y="89"/>
                        <a:pt x="389" y="89"/>
                      </a:cubicBezTo>
                      <a:cubicBezTo>
                        <a:pt x="389" y="80"/>
                        <a:pt x="388" y="71"/>
                        <a:pt x="385" y="63"/>
                      </a:cubicBezTo>
                      <a:cubicBezTo>
                        <a:pt x="384" y="59"/>
                        <a:pt x="383" y="55"/>
                        <a:pt x="381" y="52"/>
                      </a:cubicBezTo>
                      <a:cubicBezTo>
                        <a:pt x="377" y="41"/>
                        <a:pt x="370" y="32"/>
                        <a:pt x="362" y="24"/>
                      </a:cubicBezTo>
                      <a:cubicBezTo>
                        <a:pt x="361" y="23"/>
                        <a:pt x="360" y="22"/>
                        <a:pt x="359" y="22"/>
                      </a:cubicBezTo>
                      <a:cubicBezTo>
                        <a:pt x="344" y="9"/>
                        <a:pt x="326" y="1"/>
                        <a:pt x="306" y="0"/>
                      </a:cubicBezTo>
                      <a:cubicBezTo>
                        <a:pt x="306" y="0"/>
                        <a:pt x="306" y="0"/>
                        <a:pt x="306" y="0"/>
                      </a:cubicBezTo>
                      <a:cubicBezTo>
                        <a:pt x="304" y="0"/>
                        <a:pt x="302" y="0"/>
                        <a:pt x="301" y="0"/>
                      </a:cubicBezTo>
                      <a:cubicBezTo>
                        <a:pt x="89" y="0"/>
                        <a:pt x="89" y="0"/>
                        <a:pt x="89" y="0"/>
                      </a:cubicBezTo>
                      <a:cubicBezTo>
                        <a:pt x="88" y="0"/>
                        <a:pt x="87" y="0"/>
                        <a:pt x="87" y="0"/>
                      </a:cubicBezTo>
                      <a:cubicBezTo>
                        <a:pt x="42" y="1"/>
                        <a:pt x="5" y="35"/>
                        <a:pt x="0" y="79"/>
                      </a:cubicBezTo>
                      <a:cubicBezTo>
                        <a:pt x="0" y="82"/>
                        <a:pt x="0" y="85"/>
                        <a:pt x="0" y="89"/>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7" name="ïšľîḓe"/>
                <p:cNvSpPr/>
                <p:nvPr/>
              </p:nvSpPr>
              <p:spPr bwMode="auto">
                <a:xfrm>
                  <a:off x="5920" y="3642"/>
                  <a:ext cx="761" cy="678"/>
                </a:xfrm>
                <a:custGeom>
                  <a:avLst/>
                  <a:gdLst>
                    <a:gd name="T0" fmla="*/ 5 w 399"/>
                    <a:gd name="T1" fmla="*/ 94 h 356"/>
                    <a:gd name="T2" fmla="*/ 0 w 399"/>
                    <a:gd name="T3" fmla="*/ 94 h 356"/>
                    <a:gd name="T4" fmla="*/ 5 w 399"/>
                    <a:gd name="T5" fmla="*/ 356 h 356"/>
                    <a:gd name="T6" fmla="*/ 399 w 399"/>
                    <a:gd name="T7" fmla="*/ 356 h 356"/>
                    <a:gd name="T8" fmla="*/ 399 w 399"/>
                    <a:gd name="T9" fmla="*/ 94 h 356"/>
                    <a:gd name="T10" fmla="*/ 395 w 399"/>
                    <a:gd name="T11" fmla="*/ 66 h 356"/>
                    <a:gd name="T12" fmla="*/ 391 w 399"/>
                    <a:gd name="T13" fmla="*/ 55 h 356"/>
                    <a:gd name="T14" fmla="*/ 370 w 399"/>
                    <a:gd name="T15" fmla="*/ 26 h 356"/>
                    <a:gd name="T16" fmla="*/ 367 w 399"/>
                    <a:gd name="T17" fmla="*/ 29 h 356"/>
                    <a:gd name="T18" fmla="*/ 370 w 399"/>
                    <a:gd name="T19" fmla="*/ 26 h 356"/>
                    <a:gd name="T20" fmla="*/ 367 w 399"/>
                    <a:gd name="T21" fmla="*/ 23 h 356"/>
                    <a:gd name="T22" fmla="*/ 364 w 399"/>
                    <a:gd name="T23" fmla="*/ 27 h 356"/>
                    <a:gd name="T24" fmla="*/ 367 w 399"/>
                    <a:gd name="T25" fmla="*/ 23 h 356"/>
                    <a:gd name="T26" fmla="*/ 311 w 399"/>
                    <a:gd name="T27" fmla="*/ 0 h 356"/>
                    <a:gd name="T28" fmla="*/ 311 w 399"/>
                    <a:gd name="T29" fmla="*/ 5 h 356"/>
                    <a:gd name="T30" fmla="*/ 312 w 399"/>
                    <a:gd name="T31" fmla="*/ 0 h 356"/>
                    <a:gd name="T32" fmla="*/ 312 w 399"/>
                    <a:gd name="T33" fmla="*/ 0 h 356"/>
                    <a:gd name="T34" fmla="*/ 311 w 399"/>
                    <a:gd name="T35" fmla="*/ 0 h 356"/>
                    <a:gd name="T36" fmla="*/ 311 w 399"/>
                    <a:gd name="T37" fmla="*/ 0 h 356"/>
                    <a:gd name="T38" fmla="*/ 306 w 399"/>
                    <a:gd name="T39" fmla="*/ 0 h 356"/>
                    <a:gd name="T40" fmla="*/ 94 w 399"/>
                    <a:gd name="T41" fmla="*/ 0 h 356"/>
                    <a:gd name="T42" fmla="*/ 91 w 399"/>
                    <a:gd name="T43" fmla="*/ 0 h 356"/>
                    <a:gd name="T44" fmla="*/ 92 w 399"/>
                    <a:gd name="T45" fmla="*/ 5 h 356"/>
                    <a:gd name="T46" fmla="*/ 92 w 399"/>
                    <a:gd name="T47" fmla="*/ 0 h 356"/>
                    <a:gd name="T48" fmla="*/ 1 w 399"/>
                    <a:gd name="T49" fmla="*/ 83 h 356"/>
                    <a:gd name="T50" fmla="*/ 0 w 399"/>
                    <a:gd name="T51" fmla="*/ 94 h 356"/>
                    <a:gd name="T52" fmla="*/ 0 w 399"/>
                    <a:gd name="T53" fmla="*/ 94 h 356"/>
                    <a:gd name="T54" fmla="*/ 0 w 399"/>
                    <a:gd name="T55" fmla="*/ 94 h 356"/>
                    <a:gd name="T56" fmla="*/ 5 w 399"/>
                    <a:gd name="T57" fmla="*/ 94 h 356"/>
                    <a:gd name="T58" fmla="*/ 10 w 399"/>
                    <a:gd name="T59" fmla="*/ 94 h 356"/>
                    <a:gd name="T60" fmla="*/ 10 w 399"/>
                    <a:gd name="T61" fmla="*/ 85 h 356"/>
                    <a:gd name="T62" fmla="*/ 92 w 399"/>
                    <a:gd name="T63" fmla="*/ 10 h 356"/>
                    <a:gd name="T64" fmla="*/ 92 w 399"/>
                    <a:gd name="T65" fmla="*/ 10 h 356"/>
                    <a:gd name="T66" fmla="*/ 92 w 399"/>
                    <a:gd name="T67" fmla="*/ 10 h 356"/>
                    <a:gd name="T68" fmla="*/ 94 w 399"/>
                    <a:gd name="T69" fmla="*/ 10 h 356"/>
                    <a:gd name="T70" fmla="*/ 306 w 399"/>
                    <a:gd name="T71" fmla="*/ 10 h 356"/>
                    <a:gd name="T72" fmla="*/ 311 w 399"/>
                    <a:gd name="T73" fmla="*/ 10 h 356"/>
                    <a:gd name="T74" fmla="*/ 311 w 399"/>
                    <a:gd name="T75" fmla="*/ 5 h 356"/>
                    <a:gd name="T76" fmla="*/ 310 w 399"/>
                    <a:gd name="T77" fmla="*/ 10 h 356"/>
                    <a:gd name="T78" fmla="*/ 310 w 399"/>
                    <a:gd name="T79" fmla="*/ 10 h 356"/>
                    <a:gd name="T80" fmla="*/ 311 w 399"/>
                    <a:gd name="T81" fmla="*/ 10 h 356"/>
                    <a:gd name="T82" fmla="*/ 311 w 399"/>
                    <a:gd name="T83" fmla="*/ 10 h 356"/>
                    <a:gd name="T84" fmla="*/ 360 w 399"/>
                    <a:gd name="T85" fmla="*/ 30 h 356"/>
                    <a:gd name="T86" fmla="*/ 360 w 399"/>
                    <a:gd name="T87" fmla="*/ 30 h 356"/>
                    <a:gd name="T88" fmla="*/ 360 w 399"/>
                    <a:gd name="T89" fmla="*/ 30 h 356"/>
                    <a:gd name="T90" fmla="*/ 363 w 399"/>
                    <a:gd name="T91" fmla="*/ 33 h 356"/>
                    <a:gd name="T92" fmla="*/ 363 w 399"/>
                    <a:gd name="T93" fmla="*/ 33 h 356"/>
                    <a:gd name="T94" fmla="*/ 363 w 399"/>
                    <a:gd name="T95" fmla="*/ 33 h 356"/>
                    <a:gd name="T96" fmla="*/ 382 w 399"/>
                    <a:gd name="T97" fmla="*/ 59 h 356"/>
                    <a:gd name="T98" fmla="*/ 386 w 399"/>
                    <a:gd name="T99" fmla="*/ 69 h 356"/>
                    <a:gd name="T100" fmla="*/ 389 w 399"/>
                    <a:gd name="T101" fmla="*/ 94 h 356"/>
                    <a:gd name="T102" fmla="*/ 389 w 399"/>
                    <a:gd name="T103" fmla="*/ 346 h 356"/>
                    <a:gd name="T104" fmla="*/ 15 w 399"/>
                    <a:gd name="T105" fmla="*/ 346 h 356"/>
                    <a:gd name="T106" fmla="*/ 10 w 399"/>
                    <a:gd name="T107" fmla="*/ 94 h 356"/>
                    <a:gd name="T108" fmla="*/ 5 w 399"/>
                    <a:gd name="T109" fmla="*/ 94 h 356"/>
                    <a:gd name="T110" fmla="*/ 10 w 399"/>
                    <a:gd name="T111" fmla="*/ 94 h 356"/>
                    <a:gd name="T112" fmla="*/ 5 w 399"/>
                    <a:gd name="T11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99" h="356">
                      <a:moveTo>
                        <a:pt x="5" y="94"/>
                      </a:moveTo>
                      <a:cubicBezTo>
                        <a:pt x="0" y="94"/>
                        <a:pt x="0" y="94"/>
                        <a:pt x="0" y="94"/>
                      </a:cubicBezTo>
                      <a:cubicBezTo>
                        <a:pt x="5" y="356"/>
                        <a:pt x="5" y="356"/>
                        <a:pt x="5" y="356"/>
                      </a:cubicBezTo>
                      <a:cubicBezTo>
                        <a:pt x="399" y="356"/>
                        <a:pt x="399" y="356"/>
                        <a:pt x="399" y="356"/>
                      </a:cubicBezTo>
                      <a:cubicBezTo>
                        <a:pt x="399" y="94"/>
                        <a:pt x="399" y="94"/>
                        <a:pt x="399" y="94"/>
                      </a:cubicBezTo>
                      <a:cubicBezTo>
                        <a:pt x="399" y="84"/>
                        <a:pt x="398" y="75"/>
                        <a:pt x="395" y="66"/>
                      </a:cubicBezTo>
                      <a:cubicBezTo>
                        <a:pt x="394" y="62"/>
                        <a:pt x="392" y="58"/>
                        <a:pt x="391" y="55"/>
                      </a:cubicBezTo>
                      <a:cubicBezTo>
                        <a:pt x="386" y="44"/>
                        <a:pt x="379" y="34"/>
                        <a:pt x="370" y="26"/>
                      </a:cubicBezTo>
                      <a:cubicBezTo>
                        <a:pt x="367" y="29"/>
                        <a:pt x="367" y="29"/>
                        <a:pt x="367" y="29"/>
                      </a:cubicBezTo>
                      <a:cubicBezTo>
                        <a:pt x="370" y="26"/>
                        <a:pt x="370" y="26"/>
                        <a:pt x="370" y="26"/>
                      </a:cubicBezTo>
                      <a:cubicBezTo>
                        <a:pt x="369" y="25"/>
                        <a:pt x="368" y="24"/>
                        <a:pt x="367" y="23"/>
                      </a:cubicBezTo>
                      <a:cubicBezTo>
                        <a:pt x="364" y="27"/>
                        <a:pt x="364" y="27"/>
                        <a:pt x="364" y="27"/>
                      </a:cubicBezTo>
                      <a:cubicBezTo>
                        <a:pt x="367" y="23"/>
                        <a:pt x="367" y="23"/>
                        <a:pt x="367" y="23"/>
                      </a:cubicBezTo>
                      <a:cubicBezTo>
                        <a:pt x="352" y="10"/>
                        <a:pt x="333" y="2"/>
                        <a:pt x="311" y="0"/>
                      </a:cubicBezTo>
                      <a:cubicBezTo>
                        <a:pt x="311" y="5"/>
                        <a:pt x="311" y="5"/>
                        <a:pt x="311" y="5"/>
                      </a:cubicBezTo>
                      <a:cubicBezTo>
                        <a:pt x="312" y="0"/>
                        <a:pt x="312" y="0"/>
                        <a:pt x="312" y="0"/>
                      </a:cubicBezTo>
                      <a:cubicBezTo>
                        <a:pt x="312" y="0"/>
                        <a:pt x="312" y="0"/>
                        <a:pt x="312" y="0"/>
                      </a:cubicBezTo>
                      <a:cubicBezTo>
                        <a:pt x="311" y="0"/>
                        <a:pt x="311" y="0"/>
                        <a:pt x="311" y="0"/>
                      </a:cubicBezTo>
                      <a:cubicBezTo>
                        <a:pt x="311" y="0"/>
                        <a:pt x="311" y="0"/>
                        <a:pt x="311" y="0"/>
                      </a:cubicBezTo>
                      <a:cubicBezTo>
                        <a:pt x="309" y="0"/>
                        <a:pt x="307" y="0"/>
                        <a:pt x="306" y="0"/>
                      </a:cubicBezTo>
                      <a:cubicBezTo>
                        <a:pt x="94" y="0"/>
                        <a:pt x="94" y="0"/>
                        <a:pt x="94" y="0"/>
                      </a:cubicBezTo>
                      <a:cubicBezTo>
                        <a:pt x="93" y="0"/>
                        <a:pt x="92" y="0"/>
                        <a:pt x="91" y="0"/>
                      </a:cubicBezTo>
                      <a:cubicBezTo>
                        <a:pt x="92" y="5"/>
                        <a:pt x="92" y="5"/>
                        <a:pt x="92" y="5"/>
                      </a:cubicBezTo>
                      <a:cubicBezTo>
                        <a:pt x="92" y="0"/>
                        <a:pt x="92" y="0"/>
                        <a:pt x="92" y="0"/>
                      </a:cubicBezTo>
                      <a:cubicBezTo>
                        <a:pt x="44" y="1"/>
                        <a:pt x="6" y="37"/>
                        <a:pt x="1" y="83"/>
                      </a:cubicBezTo>
                      <a:cubicBezTo>
                        <a:pt x="0" y="87"/>
                        <a:pt x="0" y="90"/>
                        <a:pt x="0" y="94"/>
                      </a:cubicBezTo>
                      <a:cubicBezTo>
                        <a:pt x="0" y="94"/>
                        <a:pt x="0" y="94"/>
                        <a:pt x="0" y="94"/>
                      </a:cubicBezTo>
                      <a:cubicBezTo>
                        <a:pt x="0" y="94"/>
                        <a:pt x="0" y="94"/>
                        <a:pt x="0" y="94"/>
                      </a:cubicBezTo>
                      <a:cubicBezTo>
                        <a:pt x="5" y="94"/>
                        <a:pt x="5" y="94"/>
                        <a:pt x="5" y="94"/>
                      </a:cubicBezTo>
                      <a:cubicBezTo>
                        <a:pt x="10" y="94"/>
                        <a:pt x="10" y="94"/>
                        <a:pt x="10" y="94"/>
                      </a:cubicBezTo>
                      <a:cubicBezTo>
                        <a:pt x="10" y="91"/>
                        <a:pt x="10" y="88"/>
                        <a:pt x="10" y="85"/>
                      </a:cubicBezTo>
                      <a:cubicBezTo>
                        <a:pt x="15" y="43"/>
                        <a:pt x="50" y="11"/>
                        <a:pt x="92" y="10"/>
                      </a:cubicBezTo>
                      <a:cubicBezTo>
                        <a:pt x="92" y="10"/>
                        <a:pt x="92" y="10"/>
                        <a:pt x="92" y="10"/>
                      </a:cubicBezTo>
                      <a:cubicBezTo>
                        <a:pt x="92" y="10"/>
                        <a:pt x="92" y="10"/>
                        <a:pt x="92" y="10"/>
                      </a:cubicBezTo>
                      <a:cubicBezTo>
                        <a:pt x="93" y="10"/>
                        <a:pt x="93" y="10"/>
                        <a:pt x="94" y="10"/>
                      </a:cubicBezTo>
                      <a:cubicBezTo>
                        <a:pt x="306" y="10"/>
                        <a:pt x="306" y="10"/>
                        <a:pt x="306" y="10"/>
                      </a:cubicBezTo>
                      <a:cubicBezTo>
                        <a:pt x="307" y="10"/>
                        <a:pt x="309" y="10"/>
                        <a:pt x="311" y="10"/>
                      </a:cubicBezTo>
                      <a:cubicBezTo>
                        <a:pt x="311" y="5"/>
                        <a:pt x="311" y="5"/>
                        <a:pt x="311" y="5"/>
                      </a:cubicBezTo>
                      <a:cubicBezTo>
                        <a:pt x="310" y="10"/>
                        <a:pt x="310" y="10"/>
                        <a:pt x="310" y="10"/>
                      </a:cubicBezTo>
                      <a:cubicBezTo>
                        <a:pt x="310" y="10"/>
                        <a:pt x="310" y="10"/>
                        <a:pt x="310" y="10"/>
                      </a:cubicBezTo>
                      <a:cubicBezTo>
                        <a:pt x="311" y="10"/>
                        <a:pt x="311" y="10"/>
                        <a:pt x="311" y="10"/>
                      </a:cubicBezTo>
                      <a:cubicBezTo>
                        <a:pt x="311" y="10"/>
                        <a:pt x="311" y="10"/>
                        <a:pt x="311" y="10"/>
                      </a:cubicBezTo>
                      <a:cubicBezTo>
                        <a:pt x="330" y="11"/>
                        <a:pt x="347" y="19"/>
                        <a:pt x="360" y="30"/>
                      </a:cubicBezTo>
                      <a:cubicBezTo>
                        <a:pt x="360" y="30"/>
                        <a:pt x="360" y="30"/>
                        <a:pt x="360" y="30"/>
                      </a:cubicBezTo>
                      <a:cubicBezTo>
                        <a:pt x="360" y="30"/>
                        <a:pt x="360" y="30"/>
                        <a:pt x="360" y="30"/>
                      </a:cubicBezTo>
                      <a:cubicBezTo>
                        <a:pt x="361" y="31"/>
                        <a:pt x="362" y="32"/>
                        <a:pt x="363" y="33"/>
                      </a:cubicBezTo>
                      <a:cubicBezTo>
                        <a:pt x="363" y="33"/>
                        <a:pt x="363" y="33"/>
                        <a:pt x="363" y="33"/>
                      </a:cubicBezTo>
                      <a:cubicBezTo>
                        <a:pt x="363" y="33"/>
                        <a:pt x="363" y="33"/>
                        <a:pt x="363" y="33"/>
                      </a:cubicBezTo>
                      <a:cubicBezTo>
                        <a:pt x="371" y="40"/>
                        <a:pt x="377" y="49"/>
                        <a:pt x="382" y="59"/>
                      </a:cubicBezTo>
                      <a:cubicBezTo>
                        <a:pt x="383" y="62"/>
                        <a:pt x="385" y="66"/>
                        <a:pt x="386" y="69"/>
                      </a:cubicBezTo>
                      <a:cubicBezTo>
                        <a:pt x="388" y="77"/>
                        <a:pt x="389" y="85"/>
                        <a:pt x="389" y="94"/>
                      </a:cubicBezTo>
                      <a:cubicBezTo>
                        <a:pt x="389" y="346"/>
                        <a:pt x="389" y="346"/>
                        <a:pt x="389" y="346"/>
                      </a:cubicBezTo>
                      <a:cubicBezTo>
                        <a:pt x="15" y="346"/>
                        <a:pt x="15" y="346"/>
                        <a:pt x="15" y="346"/>
                      </a:cubicBezTo>
                      <a:cubicBezTo>
                        <a:pt x="10" y="94"/>
                        <a:pt x="10" y="94"/>
                        <a:pt x="10" y="94"/>
                      </a:cubicBezTo>
                      <a:cubicBezTo>
                        <a:pt x="5" y="94"/>
                        <a:pt x="5" y="94"/>
                        <a:pt x="5" y="94"/>
                      </a:cubicBezTo>
                      <a:cubicBezTo>
                        <a:pt x="10" y="94"/>
                        <a:pt x="10" y="94"/>
                        <a:pt x="10" y="94"/>
                      </a:cubicBezTo>
                      <a:cubicBezTo>
                        <a:pt x="5" y="94"/>
                        <a:pt x="5" y="94"/>
                        <a:pt x="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8" name="ïṩlïḓe"/>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9" name="isḷïďé"/>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0" name="íśľïḋè"/>
                <p:cNvSpPr/>
                <p:nvPr/>
              </p:nvSpPr>
              <p:spPr bwMode="auto">
                <a:xfrm>
                  <a:off x="6231" y="2933"/>
                  <a:ext cx="311" cy="676"/>
                </a:xfrm>
                <a:custGeom>
                  <a:avLst/>
                  <a:gdLst>
                    <a:gd name="T0" fmla="*/ 0 w 163"/>
                    <a:gd name="T1" fmla="*/ 352 h 355"/>
                    <a:gd name="T2" fmla="*/ 26 w 163"/>
                    <a:gd name="T3" fmla="*/ 355 h 355"/>
                    <a:gd name="T4" fmla="*/ 163 w 163"/>
                    <a:gd name="T5" fmla="*/ 218 h 355"/>
                    <a:gd name="T6" fmla="*/ 163 w 163"/>
                    <a:gd name="T7" fmla="*/ 0 h 355"/>
                    <a:gd name="T8" fmla="*/ 110 w 163"/>
                    <a:gd name="T9" fmla="*/ 0 h 355"/>
                    <a:gd name="T10" fmla="*/ 110 w 163"/>
                    <a:gd name="T11" fmla="*/ 218 h 355"/>
                    <a:gd name="T12" fmla="*/ 0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0" y="352"/>
                      </a:moveTo>
                      <a:cubicBezTo>
                        <a:pt x="9" y="354"/>
                        <a:pt x="17" y="355"/>
                        <a:pt x="26" y="355"/>
                      </a:cubicBezTo>
                      <a:cubicBezTo>
                        <a:pt x="102" y="355"/>
                        <a:pt x="163" y="293"/>
                        <a:pt x="163" y="218"/>
                      </a:cubicBezTo>
                      <a:cubicBezTo>
                        <a:pt x="163" y="0"/>
                        <a:pt x="163" y="0"/>
                        <a:pt x="163" y="0"/>
                      </a:cubicBezTo>
                      <a:cubicBezTo>
                        <a:pt x="110" y="0"/>
                        <a:pt x="110" y="0"/>
                        <a:pt x="110" y="0"/>
                      </a:cubicBezTo>
                      <a:cubicBezTo>
                        <a:pt x="110" y="218"/>
                        <a:pt x="110" y="218"/>
                        <a:pt x="110" y="218"/>
                      </a:cubicBezTo>
                      <a:cubicBezTo>
                        <a:pt x="110" y="284"/>
                        <a:pt x="63" y="340"/>
                        <a:pt x="0"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1" name="ï$líďe"/>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2" name="îšľiḍê"/>
                <p:cNvSpPr/>
                <p:nvPr/>
              </p:nvSpPr>
              <p:spPr bwMode="auto">
                <a:xfrm>
                  <a:off x="6181" y="3579"/>
                  <a:ext cx="246" cy="192"/>
                </a:xfrm>
                <a:custGeom>
                  <a:avLst/>
                  <a:gdLst>
                    <a:gd name="T0" fmla="*/ 49 w 129"/>
                    <a:gd name="T1" fmla="*/ 101 h 101"/>
                    <a:gd name="T2" fmla="*/ 80 w 129"/>
                    <a:gd name="T3" fmla="*/ 101 h 101"/>
                    <a:gd name="T4" fmla="*/ 129 w 129"/>
                    <a:gd name="T5" fmla="*/ 52 h 101"/>
                    <a:gd name="T6" fmla="*/ 129 w 129"/>
                    <a:gd name="T7" fmla="*/ 0 h 101"/>
                    <a:gd name="T8" fmla="*/ 0 w 129"/>
                    <a:gd name="T9" fmla="*/ 0 h 101"/>
                    <a:gd name="T10" fmla="*/ 0 w 129"/>
                    <a:gd name="T11" fmla="*/ 52 h 101"/>
                    <a:gd name="T12" fmla="*/ 49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49" y="101"/>
                      </a:moveTo>
                      <a:cubicBezTo>
                        <a:pt x="80" y="101"/>
                        <a:pt x="80" y="101"/>
                        <a:pt x="80" y="101"/>
                      </a:cubicBezTo>
                      <a:cubicBezTo>
                        <a:pt x="107" y="101"/>
                        <a:pt x="129" y="79"/>
                        <a:pt x="129" y="52"/>
                      </a:cubicBezTo>
                      <a:cubicBezTo>
                        <a:pt x="129" y="0"/>
                        <a:pt x="129" y="0"/>
                        <a:pt x="129" y="0"/>
                      </a:cubicBezTo>
                      <a:cubicBezTo>
                        <a:pt x="0" y="0"/>
                        <a:pt x="0" y="0"/>
                        <a:pt x="0" y="0"/>
                      </a:cubicBezTo>
                      <a:cubicBezTo>
                        <a:pt x="0" y="52"/>
                        <a:pt x="0" y="52"/>
                        <a:pt x="0" y="52"/>
                      </a:cubicBezTo>
                      <a:cubicBezTo>
                        <a:pt x="0" y="79"/>
                        <a:pt x="22" y="101"/>
                        <a:pt x="49"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3" name="i$1iďé"/>
                <p:cNvSpPr/>
                <p:nvPr/>
              </p:nvSpPr>
              <p:spPr bwMode="auto">
                <a:xfrm>
                  <a:off x="6181" y="3579"/>
                  <a:ext cx="246" cy="192"/>
                </a:xfrm>
                <a:custGeom>
                  <a:avLst/>
                  <a:gdLst>
                    <a:gd name="T0" fmla="*/ 49 w 129"/>
                    <a:gd name="T1" fmla="*/ 101 h 101"/>
                    <a:gd name="T2" fmla="*/ 80 w 129"/>
                    <a:gd name="T3" fmla="*/ 101 h 101"/>
                    <a:gd name="T4" fmla="*/ 129 w 129"/>
                    <a:gd name="T5" fmla="*/ 52 h 101"/>
                    <a:gd name="T6" fmla="*/ 129 w 129"/>
                    <a:gd name="T7" fmla="*/ 0 h 101"/>
                    <a:gd name="T8" fmla="*/ 0 w 129"/>
                    <a:gd name="T9" fmla="*/ 0 h 101"/>
                    <a:gd name="T10" fmla="*/ 0 w 129"/>
                    <a:gd name="T11" fmla="*/ 52 h 101"/>
                    <a:gd name="T12" fmla="*/ 49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49" y="101"/>
                      </a:moveTo>
                      <a:cubicBezTo>
                        <a:pt x="80" y="101"/>
                        <a:pt x="80" y="101"/>
                        <a:pt x="80" y="101"/>
                      </a:cubicBezTo>
                      <a:cubicBezTo>
                        <a:pt x="107" y="101"/>
                        <a:pt x="129" y="79"/>
                        <a:pt x="129" y="52"/>
                      </a:cubicBezTo>
                      <a:cubicBezTo>
                        <a:pt x="129" y="0"/>
                        <a:pt x="129" y="0"/>
                        <a:pt x="129" y="0"/>
                      </a:cubicBezTo>
                      <a:cubicBezTo>
                        <a:pt x="0" y="0"/>
                        <a:pt x="0" y="0"/>
                        <a:pt x="0" y="0"/>
                      </a:cubicBezTo>
                      <a:cubicBezTo>
                        <a:pt x="0" y="52"/>
                        <a:pt x="0" y="52"/>
                        <a:pt x="0" y="52"/>
                      </a:cubicBezTo>
                      <a:cubicBezTo>
                        <a:pt x="0" y="79"/>
                        <a:pt x="22" y="101"/>
                        <a:pt x="49"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4" name="íśḷiḑé"/>
                <p:cNvSpPr/>
                <p:nvPr/>
              </p:nvSpPr>
              <p:spPr bwMode="auto">
                <a:xfrm>
                  <a:off x="6181" y="3560"/>
                  <a:ext cx="246" cy="103"/>
                </a:xfrm>
                <a:custGeom>
                  <a:avLst/>
                  <a:gdLst>
                    <a:gd name="T0" fmla="*/ 0 w 129"/>
                    <a:gd name="T1" fmla="*/ 0 h 54"/>
                    <a:gd name="T2" fmla="*/ 0 w 129"/>
                    <a:gd name="T3" fmla="*/ 40 h 54"/>
                    <a:gd name="T4" fmla="*/ 53 w 129"/>
                    <a:gd name="T5" fmla="*/ 54 h 54"/>
                    <a:gd name="T6" fmla="*/ 76 w 129"/>
                    <a:gd name="T7" fmla="*/ 54 h 54"/>
                    <a:gd name="T8" fmla="*/ 129 w 129"/>
                    <a:gd name="T9" fmla="*/ 40 h 54"/>
                    <a:gd name="T10" fmla="*/ 129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0" y="0"/>
                      </a:moveTo>
                      <a:cubicBezTo>
                        <a:pt x="0" y="40"/>
                        <a:pt x="0" y="40"/>
                        <a:pt x="0" y="40"/>
                      </a:cubicBezTo>
                      <a:cubicBezTo>
                        <a:pt x="16" y="49"/>
                        <a:pt x="34" y="54"/>
                        <a:pt x="53" y="54"/>
                      </a:cubicBezTo>
                      <a:cubicBezTo>
                        <a:pt x="76" y="54"/>
                        <a:pt x="76" y="54"/>
                        <a:pt x="76" y="54"/>
                      </a:cubicBezTo>
                      <a:cubicBezTo>
                        <a:pt x="95" y="54"/>
                        <a:pt x="113" y="49"/>
                        <a:pt x="129" y="4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5" name="iŝḻîḍè"/>
                <p:cNvSpPr/>
                <p:nvPr/>
              </p:nvSpPr>
              <p:spPr bwMode="auto">
                <a:xfrm>
                  <a:off x="6181" y="3560"/>
                  <a:ext cx="246" cy="103"/>
                </a:xfrm>
                <a:custGeom>
                  <a:avLst/>
                  <a:gdLst>
                    <a:gd name="T0" fmla="*/ 0 w 129"/>
                    <a:gd name="T1" fmla="*/ 0 h 54"/>
                    <a:gd name="T2" fmla="*/ 0 w 129"/>
                    <a:gd name="T3" fmla="*/ 40 h 54"/>
                    <a:gd name="T4" fmla="*/ 53 w 129"/>
                    <a:gd name="T5" fmla="*/ 54 h 54"/>
                    <a:gd name="T6" fmla="*/ 76 w 129"/>
                    <a:gd name="T7" fmla="*/ 54 h 54"/>
                    <a:gd name="T8" fmla="*/ 129 w 129"/>
                    <a:gd name="T9" fmla="*/ 40 h 54"/>
                    <a:gd name="T10" fmla="*/ 129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0" y="0"/>
                      </a:moveTo>
                      <a:cubicBezTo>
                        <a:pt x="0" y="40"/>
                        <a:pt x="0" y="40"/>
                        <a:pt x="0" y="40"/>
                      </a:cubicBezTo>
                      <a:cubicBezTo>
                        <a:pt x="16" y="49"/>
                        <a:pt x="34" y="54"/>
                        <a:pt x="53" y="54"/>
                      </a:cubicBezTo>
                      <a:cubicBezTo>
                        <a:pt x="76" y="54"/>
                        <a:pt x="76" y="54"/>
                        <a:pt x="76" y="54"/>
                      </a:cubicBezTo>
                      <a:cubicBezTo>
                        <a:pt x="95" y="54"/>
                        <a:pt x="113" y="49"/>
                        <a:pt x="129" y="40"/>
                      </a:cubicBezTo>
                      <a:cubicBezTo>
                        <a:pt x="129" y="0"/>
                        <a:pt x="129" y="0"/>
                        <a:pt x="129"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6" name="iSḷiḓé"/>
                <p:cNvSpPr/>
                <p:nvPr/>
              </p:nvSpPr>
              <p:spPr bwMode="auto">
                <a:xfrm>
                  <a:off x="6181" y="3560"/>
                  <a:ext cx="246" cy="211"/>
                </a:xfrm>
                <a:custGeom>
                  <a:avLst/>
                  <a:gdLst>
                    <a:gd name="T0" fmla="*/ 0 w 129"/>
                    <a:gd name="T1" fmla="*/ 0 h 111"/>
                    <a:gd name="T2" fmla="*/ 0 w 129"/>
                    <a:gd name="T3" fmla="*/ 61 h 111"/>
                    <a:gd name="T4" fmla="*/ 50 w 129"/>
                    <a:gd name="T5" fmla="*/ 111 h 111"/>
                    <a:gd name="T6" fmla="*/ 79 w 129"/>
                    <a:gd name="T7" fmla="*/ 111 h 111"/>
                    <a:gd name="T8" fmla="*/ 129 w 129"/>
                    <a:gd name="T9" fmla="*/ 61 h 111"/>
                    <a:gd name="T10" fmla="*/ 129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0" y="0"/>
                      </a:moveTo>
                      <a:cubicBezTo>
                        <a:pt x="0" y="61"/>
                        <a:pt x="0" y="61"/>
                        <a:pt x="0" y="61"/>
                      </a:cubicBezTo>
                      <a:cubicBezTo>
                        <a:pt x="0" y="88"/>
                        <a:pt x="22" y="111"/>
                        <a:pt x="50" y="111"/>
                      </a:cubicBezTo>
                      <a:cubicBezTo>
                        <a:pt x="79" y="111"/>
                        <a:pt x="79" y="111"/>
                        <a:pt x="79" y="111"/>
                      </a:cubicBezTo>
                      <a:cubicBezTo>
                        <a:pt x="107" y="111"/>
                        <a:pt x="129" y="88"/>
                        <a:pt x="129" y="61"/>
                      </a:cubicBezTo>
                      <a:cubicBezTo>
                        <a:pt x="129" y="0"/>
                        <a:pt x="129" y="0"/>
                        <a:pt x="129"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7" name="ïṥľidê"/>
                <p:cNvSpPr/>
                <p:nvPr/>
              </p:nvSpPr>
              <p:spPr bwMode="auto">
                <a:xfrm>
                  <a:off x="6132" y="3609"/>
                  <a:ext cx="345" cy="37"/>
                </a:xfrm>
                <a:custGeom>
                  <a:avLst/>
                  <a:gdLst>
                    <a:gd name="T0" fmla="*/ 181 w 181"/>
                    <a:gd name="T1" fmla="*/ 19 h 19"/>
                    <a:gd name="T2" fmla="*/ 0 w 181"/>
                    <a:gd name="T3" fmla="*/ 19 h 19"/>
                    <a:gd name="T4" fmla="*/ 0 w 181"/>
                    <a:gd name="T5" fmla="*/ 7 h 19"/>
                    <a:gd name="T6" fmla="*/ 7 w 181"/>
                    <a:gd name="T7" fmla="*/ 0 h 19"/>
                    <a:gd name="T8" fmla="*/ 173 w 181"/>
                    <a:gd name="T9" fmla="*/ 0 h 19"/>
                    <a:gd name="T10" fmla="*/ 181 w 181"/>
                    <a:gd name="T11" fmla="*/ 8 h 19"/>
                    <a:gd name="T12" fmla="*/ 181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181" y="19"/>
                      </a:moveTo>
                      <a:cubicBezTo>
                        <a:pt x="0" y="19"/>
                        <a:pt x="0" y="19"/>
                        <a:pt x="0" y="19"/>
                      </a:cubicBezTo>
                      <a:cubicBezTo>
                        <a:pt x="0" y="7"/>
                        <a:pt x="0" y="7"/>
                        <a:pt x="0" y="7"/>
                      </a:cubicBezTo>
                      <a:cubicBezTo>
                        <a:pt x="0" y="3"/>
                        <a:pt x="3" y="0"/>
                        <a:pt x="7" y="0"/>
                      </a:cubicBezTo>
                      <a:cubicBezTo>
                        <a:pt x="173" y="0"/>
                        <a:pt x="173" y="0"/>
                        <a:pt x="173" y="0"/>
                      </a:cubicBezTo>
                      <a:cubicBezTo>
                        <a:pt x="177" y="0"/>
                        <a:pt x="181" y="3"/>
                        <a:pt x="181" y="8"/>
                      </a:cubicBezTo>
                      <a:lnTo>
                        <a:pt x="181"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8" name="îSļïḓé"/>
                <p:cNvSpPr/>
                <p:nvPr/>
              </p:nvSpPr>
              <p:spPr bwMode="auto">
                <a:xfrm>
                  <a:off x="6132" y="3609"/>
                  <a:ext cx="345" cy="37"/>
                </a:xfrm>
                <a:custGeom>
                  <a:avLst/>
                  <a:gdLst>
                    <a:gd name="T0" fmla="*/ 181 w 181"/>
                    <a:gd name="T1" fmla="*/ 19 h 19"/>
                    <a:gd name="T2" fmla="*/ 0 w 181"/>
                    <a:gd name="T3" fmla="*/ 19 h 19"/>
                    <a:gd name="T4" fmla="*/ 0 w 181"/>
                    <a:gd name="T5" fmla="*/ 7 h 19"/>
                    <a:gd name="T6" fmla="*/ 7 w 181"/>
                    <a:gd name="T7" fmla="*/ 0 h 19"/>
                    <a:gd name="T8" fmla="*/ 173 w 181"/>
                    <a:gd name="T9" fmla="*/ 0 h 19"/>
                    <a:gd name="T10" fmla="*/ 181 w 181"/>
                    <a:gd name="T11" fmla="*/ 8 h 19"/>
                    <a:gd name="T12" fmla="*/ 181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181" y="19"/>
                      </a:moveTo>
                      <a:cubicBezTo>
                        <a:pt x="0" y="19"/>
                        <a:pt x="0" y="19"/>
                        <a:pt x="0" y="19"/>
                      </a:cubicBezTo>
                      <a:cubicBezTo>
                        <a:pt x="0" y="7"/>
                        <a:pt x="0" y="7"/>
                        <a:pt x="0" y="7"/>
                      </a:cubicBezTo>
                      <a:cubicBezTo>
                        <a:pt x="0" y="3"/>
                        <a:pt x="3" y="0"/>
                        <a:pt x="7" y="0"/>
                      </a:cubicBezTo>
                      <a:cubicBezTo>
                        <a:pt x="173" y="0"/>
                        <a:pt x="173" y="0"/>
                        <a:pt x="173" y="0"/>
                      </a:cubicBezTo>
                      <a:cubicBezTo>
                        <a:pt x="177" y="0"/>
                        <a:pt x="181" y="3"/>
                        <a:pt x="181" y="8"/>
                      </a:cubicBezTo>
                      <a:lnTo>
                        <a:pt x="181" y="19"/>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9" name="îślîḍê"/>
                <p:cNvSpPr/>
                <p:nvPr/>
              </p:nvSpPr>
              <p:spPr bwMode="auto">
                <a:xfrm>
                  <a:off x="6109" y="3651"/>
                  <a:ext cx="404" cy="151"/>
                </a:xfrm>
                <a:prstGeom prst="rect">
                  <a:avLst/>
                </a:prstGeom>
                <a:solidFill>
                  <a:srgbClr val="FF9F3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00" name="îŝļîḋè"/>
                <p:cNvSpPr/>
                <p:nvPr/>
              </p:nvSpPr>
              <p:spPr bwMode="auto">
                <a:xfrm flipH="1">
                  <a:off x="6109"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101" name="işľiďè"/>
                <p:cNvSpPr/>
                <p:nvPr/>
              </p:nvSpPr>
              <p:spPr bwMode="auto">
                <a:xfrm>
                  <a:off x="5937" y="2827"/>
                  <a:ext cx="677" cy="923"/>
                </a:xfrm>
                <a:custGeom>
                  <a:avLst/>
                  <a:gdLst>
                    <a:gd name="T0" fmla="*/ 0 w 355"/>
                    <a:gd name="T1" fmla="*/ 52 h 485"/>
                    <a:gd name="T2" fmla="*/ 53 w 355"/>
                    <a:gd name="T3" fmla="*/ 0 h 485"/>
                    <a:gd name="T4" fmla="*/ 83 w 355"/>
                    <a:gd name="T5" fmla="*/ 0 h 485"/>
                    <a:gd name="T6" fmla="*/ 87 w 355"/>
                    <a:gd name="T7" fmla="*/ 0 h 485"/>
                    <a:gd name="T8" fmla="*/ 220 w 355"/>
                    <a:gd name="T9" fmla="*/ 0 h 485"/>
                    <a:gd name="T10" fmla="*/ 355 w 355"/>
                    <a:gd name="T11" fmla="*/ 134 h 485"/>
                    <a:gd name="T12" fmla="*/ 355 w 355"/>
                    <a:gd name="T13" fmla="*/ 485 h 485"/>
                    <a:gd name="T14" fmla="*/ 83 w 355"/>
                    <a:gd name="T15" fmla="*/ 485 h 485"/>
                    <a:gd name="T16" fmla="*/ 83 w 355"/>
                    <a:gd name="T17" fmla="*/ 135 h 485"/>
                    <a:gd name="T18" fmla="*/ 53 w 355"/>
                    <a:gd name="T19" fmla="*/ 105 h 485"/>
                    <a:gd name="T20" fmla="*/ 0 w 355"/>
                    <a:gd name="T21" fmla="*/ 52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5" h="485">
                      <a:moveTo>
                        <a:pt x="0" y="52"/>
                      </a:moveTo>
                      <a:cubicBezTo>
                        <a:pt x="0" y="23"/>
                        <a:pt x="24" y="0"/>
                        <a:pt x="53" y="0"/>
                      </a:cubicBezTo>
                      <a:cubicBezTo>
                        <a:pt x="83" y="0"/>
                        <a:pt x="83" y="0"/>
                        <a:pt x="83" y="0"/>
                      </a:cubicBezTo>
                      <a:cubicBezTo>
                        <a:pt x="87" y="0"/>
                        <a:pt x="87" y="0"/>
                        <a:pt x="87" y="0"/>
                      </a:cubicBezTo>
                      <a:cubicBezTo>
                        <a:pt x="220" y="0"/>
                        <a:pt x="220" y="0"/>
                        <a:pt x="220" y="0"/>
                      </a:cubicBezTo>
                      <a:cubicBezTo>
                        <a:pt x="294" y="0"/>
                        <a:pt x="355" y="60"/>
                        <a:pt x="355" y="134"/>
                      </a:cubicBezTo>
                      <a:cubicBezTo>
                        <a:pt x="355" y="485"/>
                        <a:pt x="355" y="485"/>
                        <a:pt x="355" y="485"/>
                      </a:cubicBezTo>
                      <a:cubicBezTo>
                        <a:pt x="83" y="485"/>
                        <a:pt x="83" y="485"/>
                        <a:pt x="83" y="485"/>
                      </a:cubicBezTo>
                      <a:cubicBezTo>
                        <a:pt x="83" y="135"/>
                        <a:pt x="83" y="135"/>
                        <a:pt x="83" y="135"/>
                      </a:cubicBezTo>
                      <a:cubicBezTo>
                        <a:pt x="83" y="118"/>
                        <a:pt x="69" y="105"/>
                        <a:pt x="53" y="105"/>
                      </a:cubicBezTo>
                      <a:cubicBezTo>
                        <a:pt x="24" y="105"/>
                        <a:pt x="0" y="81"/>
                        <a:pt x="0" y="52"/>
                      </a:cubicBezTo>
                      <a:close/>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2" name="iSľîḋè"/>
                <p:cNvSpPr/>
                <p:nvPr/>
              </p:nvSpPr>
              <p:spPr bwMode="auto">
                <a:xfrm>
                  <a:off x="6258" y="2827"/>
                  <a:ext cx="362" cy="923"/>
                </a:xfrm>
                <a:custGeom>
                  <a:avLst/>
                  <a:gdLst>
                    <a:gd name="T0" fmla="*/ 0 w 190"/>
                    <a:gd name="T1" fmla="*/ 0 h 485"/>
                    <a:gd name="T2" fmla="*/ 134 w 190"/>
                    <a:gd name="T3" fmla="*/ 135 h 485"/>
                    <a:gd name="T4" fmla="*/ 134 w 190"/>
                    <a:gd name="T5" fmla="*/ 485 h 485"/>
                    <a:gd name="T6" fmla="*/ 190 w 190"/>
                    <a:gd name="T7" fmla="*/ 485 h 485"/>
                    <a:gd name="T8" fmla="*/ 190 w 190"/>
                    <a:gd name="T9" fmla="*/ 135 h 485"/>
                    <a:gd name="T10" fmla="*/ 55 w 190"/>
                    <a:gd name="T11" fmla="*/ 0 h 485"/>
                    <a:gd name="T12" fmla="*/ 0 w 190"/>
                    <a:gd name="T13" fmla="*/ 0 h 485"/>
                  </a:gdLst>
                  <a:ahLst/>
                  <a:cxnLst>
                    <a:cxn ang="0">
                      <a:pos x="T0" y="T1"/>
                    </a:cxn>
                    <a:cxn ang="0">
                      <a:pos x="T2" y="T3"/>
                    </a:cxn>
                    <a:cxn ang="0">
                      <a:pos x="T4" y="T5"/>
                    </a:cxn>
                    <a:cxn ang="0">
                      <a:pos x="T6" y="T7"/>
                    </a:cxn>
                    <a:cxn ang="0">
                      <a:pos x="T8" y="T9"/>
                    </a:cxn>
                    <a:cxn ang="0">
                      <a:pos x="T10" y="T11"/>
                    </a:cxn>
                    <a:cxn ang="0">
                      <a:pos x="T12" y="T13"/>
                    </a:cxn>
                  </a:cxnLst>
                  <a:rect l="0" t="0" r="r" b="b"/>
                  <a:pathLst>
                    <a:path w="190" h="485">
                      <a:moveTo>
                        <a:pt x="0" y="0"/>
                      </a:moveTo>
                      <a:cubicBezTo>
                        <a:pt x="74" y="0"/>
                        <a:pt x="134" y="60"/>
                        <a:pt x="134" y="135"/>
                      </a:cubicBezTo>
                      <a:cubicBezTo>
                        <a:pt x="134" y="485"/>
                        <a:pt x="134" y="485"/>
                        <a:pt x="134" y="485"/>
                      </a:cubicBezTo>
                      <a:cubicBezTo>
                        <a:pt x="190" y="485"/>
                        <a:pt x="190" y="485"/>
                        <a:pt x="190" y="485"/>
                      </a:cubicBezTo>
                      <a:cubicBezTo>
                        <a:pt x="190" y="135"/>
                        <a:pt x="190" y="135"/>
                        <a:pt x="190" y="135"/>
                      </a:cubicBezTo>
                      <a:cubicBezTo>
                        <a:pt x="190" y="60"/>
                        <a:pt x="129" y="0"/>
                        <a:pt x="55" y="0"/>
                      </a:cubicBezTo>
                      <a:lnTo>
                        <a:pt x="0" y="0"/>
                      </a:lnTo>
                      <a:close/>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3" name="í$1ïḑé"/>
                <p:cNvSpPr/>
                <p:nvPr/>
              </p:nvSpPr>
              <p:spPr bwMode="auto">
                <a:xfrm>
                  <a:off x="5937" y="2827"/>
                  <a:ext cx="677" cy="923"/>
                </a:xfrm>
                <a:custGeom>
                  <a:avLst/>
                  <a:gdLst>
                    <a:gd name="T0" fmla="*/ 0 w 355"/>
                    <a:gd name="T1" fmla="*/ 52 h 485"/>
                    <a:gd name="T2" fmla="*/ 53 w 355"/>
                    <a:gd name="T3" fmla="*/ 0 h 485"/>
                    <a:gd name="T4" fmla="*/ 83 w 355"/>
                    <a:gd name="T5" fmla="*/ 0 h 485"/>
                    <a:gd name="T6" fmla="*/ 87 w 355"/>
                    <a:gd name="T7" fmla="*/ 0 h 485"/>
                    <a:gd name="T8" fmla="*/ 220 w 355"/>
                    <a:gd name="T9" fmla="*/ 0 h 485"/>
                    <a:gd name="T10" fmla="*/ 355 w 355"/>
                    <a:gd name="T11" fmla="*/ 134 h 485"/>
                    <a:gd name="T12" fmla="*/ 355 w 355"/>
                    <a:gd name="T13" fmla="*/ 485 h 485"/>
                    <a:gd name="T14" fmla="*/ 83 w 355"/>
                    <a:gd name="T15" fmla="*/ 485 h 485"/>
                    <a:gd name="T16" fmla="*/ 83 w 355"/>
                    <a:gd name="T17" fmla="*/ 135 h 485"/>
                    <a:gd name="T18" fmla="*/ 53 w 355"/>
                    <a:gd name="T19" fmla="*/ 105 h 485"/>
                    <a:gd name="T20" fmla="*/ 0 w 355"/>
                    <a:gd name="T21" fmla="*/ 52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5" h="485">
                      <a:moveTo>
                        <a:pt x="0" y="52"/>
                      </a:moveTo>
                      <a:cubicBezTo>
                        <a:pt x="0" y="23"/>
                        <a:pt x="24" y="0"/>
                        <a:pt x="53" y="0"/>
                      </a:cubicBezTo>
                      <a:cubicBezTo>
                        <a:pt x="83" y="0"/>
                        <a:pt x="83" y="0"/>
                        <a:pt x="83" y="0"/>
                      </a:cubicBezTo>
                      <a:cubicBezTo>
                        <a:pt x="87" y="0"/>
                        <a:pt x="87" y="0"/>
                        <a:pt x="87" y="0"/>
                      </a:cubicBezTo>
                      <a:cubicBezTo>
                        <a:pt x="220" y="0"/>
                        <a:pt x="220" y="0"/>
                        <a:pt x="220" y="0"/>
                      </a:cubicBezTo>
                      <a:cubicBezTo>
                        <a:pt x="294" y="0"/>
                        <a:pt x="355" y="60"/>
                        <a:pt x="355" y="134"/>
                      </a:cubicBezTo>
                      <a:cubicBezTo>
                        <a:pt x="355" y="485"/>
                        <a:pt x="355" y="485"/>
                        <a:pt x="355" y="485"/>
                      </a:cubicBezTo>
                      <a:cubicBezTo>
                        <a:pt x="83" y="485"/>
                        <a:pt x="83" y="485"/>
                        <a:pt x="83" y="485"/>
                      </a:cubicBezTo>
                      <a:cubicBezTo>
                        <a:pt x="83" y="135"/>
                        <a:pt x="83" y="135"/>
                        <a:pt x="83" y="135"/>
                      </a:cubicBezTo>
                      <a:cubicBezTo>
                        <a:pt x="83" y="118"/>
                        <a:pt x="69" y="105"/>
                        <a:pt x="53" y="105"/>
                      </a:cubicBezTo>
                      <a:cubicBezTo>
                        <a:pt x="24" y="105"/>
                        <a:pt x="0" y="81"/>
                        <a:pt x="0" y="52"/>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4" name="iśḻide"/>
                <p:cNvSpPr/>
                <p:nvPr/>
              </p:nvSpPr>
              <p:spPr bwMode="auto">
                <a:xfrm>
                  <a:off x="6050" y="3190"/>
                  <a:ext cx="131" cy="132"/>
                </a:xfrm>
                <a:custGeom>
                  <a:avLst/>
                  <a:gdLst>
                    <a:gd name="T0" fmla="*/ 0 w 69"/>
                    <a:gd name="T1" fmla="*/ 34 h 69"/>
                    <a:gd name="T2" fmla="*/ 34 w 69"/>
                    <a:gd name="T3" fmla="*/ 0 h 69"/>
                    <a:gd name="T4" fmla="*/ 69 w 69"/>
                    <a:gd name="T5" fmla="*/ 34 h 69"/>
                    <a:gd name="T6" fmla="*/ 34 w 69"/>
                    <a:gd name="T7" fmla="*/ 69 h 69"/>
                    <a:gd name="T8" fmla="*/ 17 w 69"/>
                    <a:gd name="T9" fmla="*/ 64 h 69"/>
                  </a:gdLst>
                  <a:ahLst/>
                  <a:cxnLst>
                    <a:cxn ang="0">
                      <a:pos x="T0" y="T1"/>
                    </a:cxn>
                    <a:cxn ang="0">
                      <a:pos x="T2" y="T3"/>
                    </a:cxn>
                    <a:cxn ang="0">
                      <a:pos x="T4" y="T5"/>
                    </a:cxn>
                    <a:cxn ang="0">
                      <a:pos x="T6" y="T7"/>
                    </a:cxn>
                    <a:cxn ang="0">
                      <a:pos x="T8" y="T9"/>
                    </a:cxn>
                  </a:cxnLst>
                  <a:rect l="0" t="0" r="r" b="b"/>
                  <a:pathLst>
                    <a:path w="69" h="69">
                      <a:moveTo>
                        <a:pt x="0" y="34"/>
                      </a:moveTo>
                      <a:cubicBezTo>
                        <a:pt x="0" y="15"/>
                        <a:pt x="15" y="0"/>
                        <a:pt x="34" y="0"/>
                      </a:cubicBezTo>
                      <a:cubicBezTo>
                        <a:pt x="53" y="0"/>
                        <a:pt x="69" y="15"/>
                        <a:pt x="69" y="34"/>
                      </a:cubicBezTo>
                      <a:cubicBezTo>
                        <a:pt x="69" y="53"/>
                        <a:pt x="53" y="69"/>
                        <a:pt x="34" y="69"/>
                      </a:cubicBezTo>
                      <a:cubicBezTo>
                        <a:pt x="28" y="69"/>
                        <a:pt x="22" y="67"/>
                        <a:pt x="17"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5" name="ïṥļïḍe"/>
                <p:cNvSpPr/>
                <p:nvPr/>
              </p:nvSpPr>
              <p:spPr bwMode="auto">
                <a:xfrm>
                  <a:off x="6050" y="3190"/>
                  <a:ext cx="131" cy="132"/>
                </a:xfrm>
                <a:custGeom>
                  <a:avLst/>
                  <a:gdLst>
                    <a:gd name="T0" fmla="*/ 0 w 69"/>
                    <a:gd name="T1" fmla="*/ 34 h 69"/>
                    <a:gd name="T2" fmla="*/ 34 w 69"/>
                    <a:gd name="T3" fmla="*/ 0 h 69"/>
                    <a:gd name="T4" fmla="*/ 69 w 69"/>
                    <a:gd name="T5" fmla="*/ 34 h 69"/>
                    <a:gd name="T6" fmla="*/ 34 w 69"/>
                    <a:gd name="T7" fmla="*/ 69 h 69"/>
                    <a:gd name="T8" fmla="*/ 17 w 69"/>
                    <a:gd name="T9" fmla="*/ 64 h 69"/>
                  </a:gdLst>
                  <a:ahLst/>
                  <a:cxnLst>
                    <a:cxn ang="0">
                      <a:pos x="T0" y="T1"/>
                    </a:cxn>
                    <a:cxn ang="0">
                      <a:pos x="T2" y="T3"/>
                    </a:cxn>
                    <a:cxn ang="0">
                      <a:pos x="T4" y="T5"/>
                    </a:cxn>
                    <a:cxn ang="0">
                      <a:pos x="T6" y="T7"/>
                    </a:cxn>
                    <a:cxn ang="0">
                      <a:pos x="T8" y="T9"/>
                    </a:cxn>
                  </a:cxnLst>
                  <a:rect l="0" t="0" r="r" b="b"/>
                  <a:pathLst>
                    <a:path w="69" h="69">
                      <a:moveTo>
                        <a:pt x="0" y="34"/>
                      </a:moveTo>
                      <a:cubicBezTo>
                        <a:pt x="0" y="15"/>
                        <a:pt x="15" y="0"/>
                        <a:pt x="34" y="0"/>
                      </a:cubicBezTo>
                      <a:cubicBezTo>
                        <a:pt x="53" y="0"/>
                        <a:pt x="69" y="15"/>
                        <a:pt x="69" y="34"/>
                      </a:cubicBezTo>
                      <a:cubicBezTo>
                        <a:pt x="69" y="53"/>
                        <a:pt x="53" y="69"/>
                        <a:pt x="34" y="69"/>
                      </a:cubicBezTo>
                      <a:cubicBezTo>
                        <a:pt x="28" y="69"/>
                        <a:pt x="22" y="67"/>
                        <a:pt x="17"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6" name="ïślide"/>
                <p:cNvSpPr/>
                <p:nvPr/>
              </p:nvSpPr>
              <p:spPr bwMode="auto">
                <a:xfrm>
                  <a:off x="6115" y="3229"/>
                  <a:ext cx="26" cy="26"/>
                </a:xfrm>
                <a:custGeom>
                  <a:avLst/>
                  <a:gdLst>
                    <a:gd name="T0" fmla="*/ 0 w 14"/>
                    <a:gd name="T1" fmla="*/ 0 h 14"/>
                    <a:gd name="T2" fmla="*/ 14 w 14"/>
                    <a:gd name="T3" fmla="*/ 14 h 14"/>
                  </a:gdLst>
                  <a:ahLst/>
                  <a:cxnLst>
                    <a:cxn ang="0">
                      <a:pos x="T0" y="T1"/>
                    </a:cxn>
                    <a:cxn ang="0">
                      <a:pos x="T2" y="T3"/>
                    </a:cxn>
                  </a:cxnLst>
                  <a:rect l="0" t="0" r="r" b="b"/>
                  <a:pathLst>
                    <a:path w="14" h="14">
                      <a:moveTo>
                        <a:pt x="0" y="0"/>
                      </a:moveTo>
                      <a:cubicBezTo>
                        <a:pt x="8" y="0"/>
                        <a:pt x="14" y="7"/>
                        <a:pt x="14"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7" name="íṩ1iḑé"/>
                <p:cNvSpPr/>
                <p:nvPr/>
              </p:nvSpPr>
              <p:spPr bwMode="auto">
                <a:xfrm>
                  <a:off x="6115" y="3229"/>
                  <a:ext cx="26" cy="26"/>
                </a:xfrm>
                <a:custGeom>
                  <a:avLst/>
                  <a:gdLst>
                    <a:gd name="T0" fmla="*/ 0 w 14"/>
                    <a:gd name="T1" fmla="*/ 0 h 14"/>
                    <a:gd name="T2" fmla="*/ 14 w 14"/>
                    <a:gd name="T3" fmla="*/ 14 h 14"/>
                  </a:gdLst>
                  <a:ahLst/>
                  <a:cxnLst>
                    <a:cxn ang="0">
                      <a:pos x="T0" y="T1"/>
                    </a:cxn>
                    <a:cxn ang="0">
                      <a:pos x="T2" y="T3"/>
                    </a:cxn>
                  </a:cxnLst>
                  <a:rect l="0" t="0" r="r" b="b"/>
                  <a:pathLst>
                    <a:path w="14" h="14">
                      <a:moveTo>
                        <a:pt x="0" y="0"/>
                      </a:moveTo>
                      <a:cubicBezTo>
                        <a:pt x="8" y="0"/>
                        <a:pt x="14" y="7"/>
                        <a:pt x="14"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8" name="íS1ïḍe"/>
                <p:cNvSpPr/>
                <p:nvPr/>
              </p:nvSpPr>
              <p:spPr bwMode="auto">
                <a:xfrm>
                  <a:off x="6080" y="3270"/>
                  <a:ext cx="35" cy="3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9" name="ïŝ1iḍê"/>
                <p:cNvSpPr/>
                <p:nvPr/>
              </p:nvSpPr>
              <p:spPr bwMode="auto">
                <a:xfrm>
                  <a:off x="5827" y="3750"/>
                  <a:ext cx="997" cy="560"/>
                </a:xfrm>
                <a:custGeom>
                  <a:avLst/>
                  <a:gdLst>
                    <a:gd name="T0" fmla="*/ 0 w 523"/>
                    <a:gd name="T1" fmla="*/ 136 h 294"/>
                    <a:gd name="T2" fmla="*/ 0 w 523"/>
                    <a:gd name="T3" fmla="*/ 294 h 294"/>
                    <a:gd name="T4" fmla="*/ 54 w 523"/>
                    <a:gd name="T5" fmla="*/ 294 h 294"/>
                    <a:gd name="T6" fmla="*/ 59 w 523"/>
                    <a:gd name="T7" fmla="*/ 294 h 294"/>
                    <a:gd name="T8" fmla="*/ 523 w 523"/>
                    <a:gd name="T9" fmla="*/ 294 h 294"/>
                    <a:gd name="T10" fmla="*/ 523 w 523"/>
                    <a:gd name="T11" fmla="*/ 136 h 294"/>
                    <a:gd name="T12" fmla="*/ 439 w 523"/>
                    <a:gd name="T13" fmla="*/ 11 h 294"/>
                    <a:gd name="T14" fmla="*/ 397 w 523"/>
                    <a:gd name="T15" fmla="*/ 0 h 294"/>
                    <a:gd name="T16" fmla="*/ 386 w 523"/>
                    <a:gd name="T17" fmla="*/ 0 h 294"/>
                    <a:gd name="T18" fmla="*/ 136 w 523"/>
                    <a:gd name="T19" fmla="*/ 0 h 294"/>
                    <a:gd name="T20" fmla="*/ 54 w 523"/>
                    <a:gd name="T21" fmla="*/ 27 h 294"/>
                    <a:gd name="T22" fmla="*/ 0 w 523"/>
                    <a:gd name="T23"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3" h="294">
                      <a:moveTo>
                        <a:pt x="0" y="136"/>
                      </a:moveTo>
                      <a:cubicBezTo>
                        <a:pt x="0" y="294"/>
                        <a:pt x="0" y="294"/>
                        <a:pt x="0" y="294"/>
                      </a:cubicBezTo>
                      <a:cubicBezTo>
                        <a:pt x="54" y="294"/>
                        <a:pt x="54" y="294"/>
                        <a:pt x="54" y="294"/>
                      </a:cubicBezTo>
                      <a:cubicBezTo>
                        <a:pt x="59" y="294"/>
                        <a:pt x="59" y="294"/>
                        <a:pt x="59" y="294"/>
                      </a:cubicBezTo>
                      <a:cubicBezTo>
                        <a:pt x="523" y="294"/>
                        <a:pt x="523" y="294"/>
                        <a:pt x="523" y="294"/>
                      </a:cubicBezTo>
                      <a:cubicBezTo>
                        <a:pt x="523" y="136"/>
                        <a:pt x="523" y="136"/>
                        <a:pt x="523" y="136"/>
                      </a:cubicBezTo>
                      <a:cubicBezTo>
                        <a:pt x="523" y="80"/>
                        <a:pt x="488" y="31"/>
                        <a:pt x="439" y="11"/>
                      </a:cubicBezTo>
                      <a:cubicBezTo>
                        <a:pt x="426" y="5"/>
                        <a:pt x="412" y="2"/>
                        <a:pt x="397" y="0"/>
                      </a:cubicBezTo>
                      <a:cubicBezTo>
                        <a:pt x="394" y="0"/>
                        <a:pt x="390" y="0"/>
                        <a:pt x="386" y="0"/>
                      </a:cubicBezTo>
                      <a:cubicBezTo>
                        <a:pt x="136" y="0"/>
                        <a:pt x="136" y="0"/>
                        <a:pt x="136" y="0"/>
                      </a:cubicBezTo>
                      <a:cubicBezTo>
                        <a:pt x="106" y="0"/>
                        <a:pt x="77" y="10"/>
                        <a:pt x="54" y="27"/>
                      </a:cubicBezTo>
                      <a:cubicBezTo>
                        <a:pt x="21" y="52"/>
                        <a:pt x="0" y="92"/>
                        <a:pt x="0"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0" name="íšḷídè"/>
                <p:cNvSpPr/>
                <p:nvPr/>
              </p:nvSpPr>
              <p:spPr bwMode="auto">
                <a:xfrm>
                  <a:off x="5817" y="3741"/>
                  <a:ext cx="1017" cy="579"/>
                </a:xfrm>
                <a:custGeom>
                  <a:avLst/>
                  <a:gdLst>
                    <a:gd name="T0" fmla="*/ 5 w 533"/>
                    <a:gd name="T1" fmla="*/ 141 h 304"/>
                    <a:gd name="T2" fmla="*/ 0 w 533"/>
                    <a:gd name="T3" fmla="*/ 141 h 304"/>
                    <a:gd name="T4" fmla="*/ 0 w 533"/>
                    <a:gd name="T5" fmla="*/ 304 h 304"/>
                    <a:gd name="T6" fmla="*/ 59 w 533"/>
                    <a:gd name="T7" fmla="*/ 304 h 304"/>
                    <a:gd name="T8" fmla="*/ 64 w 533"/>
                    <a:gd name="T9" fmla="*/ 304 h 304"/>
                    <a:gd name="T10" fmla="*/ 533 w 533"/>
                    <a:gd name="T11" fmla="*/ 304 h 304"/>
                    <a:gd name="T12" fmla="*/ 533 w 533"/>
                    <a:gd name="T13" fmla="*/ 141 h 304"/>
                    <a:gd name="T14" fmla="*/ 446 w 533"/>
                    <a:gd name="T15" fmla="*/ 11 h 304"/>
                    <a:gd name="T16" fmla="*/ 446 w 533"/>
                    <a:gd name="T17" fmla="*/ 11 h 304"/>
                    <a:gd name="T18" fmla="*/ 403 w 533"/>
                    <a:gd name="T19" fmla="*/ 0 h 304"/>
                    <a:gd name="T20" fmla="*/ 402 w 533"/>
                    <a:gd name="T21" fmla="*/ 5 h 304"/>
                    <a:gd name="T22" fmla="*/ 403 w 533"/>
                    <a:gd name="T23" fmla="*/ 0 h 304"/>
                    <a:gd name="T24" fmla="*/ 391 w 533"/>
                    <a:gd name="T25" fmla="*/ 0 h 304"/>
                    <a:gd name="T26" fmla="*/ 141 w 533"/>
                    <a:gd name="T27" fmla="*/ 0 h 304"/>
                    <a:gd name="T28" fmla="*/ 56 w 533"/>
                    <a:gd name="T29" fmla="*/ 28 h 304"/>
                    <a:gd name="T30" fmla="*/ 0 w 533"/>
                    <a:gd name="T31" fmla="*/ 141 h 304"/>
                    <a:gd name="T32" fmla="*/ 5 w 533"/>
                    <a:gd name="T33" fmla="*/ 141 h 304"/>
                    <a:gd name="T34" fmla="*/ 10 w 533"/>
                    <a:gd name="T35" fmla="*/ 141 h 304"/>
                    <a:gd name="T36" fmla="*/ 62 w 533"/>
                    <a:gd name="T37" fmla="*/ 36 h 304"/>
                    <a:gd name="T38" fmla="*/ 141 w 533"/>
                    <a:gd name="T39" fmla="*/ 10 h 304"/>
                    <a:gd name="T40" fmla="*/ 391 w 533"/>
                    <a:gd name="T41" fmla="*/ 10 h 304"/>
                    <a:gd name="T42" fmla="*/ 402 w 533"/>
                    <a:gd name="T43" fmla="*/ 10 h 304"/>
                    <a:gd name="T44" fmla="*/ 402 w 533"/>
                    <a:gd name="T45" fmla="*/ 10 h 304"/>
                    <a:gd name="T46" fmla="*/ 402 w 533"/>
                    <a:gd name="T47" fmla="*/ 10 h 304"/>
                    <a:gd name="T48" fmla="*/ 442 w 533"/>
                    <a:gd name="T49" fmla="*/ 20 h 304"/>
                    <a:gd name="T50" fmla="*/ 442 w 533"/>
                    <a:gd name="T51" fmla="*/ 20 h 304"/>
                    <a:gd name="T52" fmla="*/ 523 w 533"/>
                    <a:gd name="T53" fmla="*/ 141 h 304"/>
                    <a:gd name="T54" fmla="*/ 523 w 533"/>
                    <a:gd name="T55" fmla="*/ 294 h 304"/>
                    <a:gd name="T56" fmla="*/ 64 w 533"/>
                    <a:gd name="T57" fmla="*/ 294 h 304"/>
                    <a:gd name="T58" fmla="*/ 59 w 533"/>
                    <a:gd name="T59" fmla="*/ 294 h 304"/>
                    <a:gd name="T60" fmla="*/ 10 w 533"/>
                    <a:gd name="T61" fmla="*/ 294 h 304"/>
                    <a:gd name="T62" fmla="*/ 10 w 533"/>
                    <a:gd name="T63" fmla="*/ 141 h 304"/>
                    <a:gd name="T64" fmla="*/ 5 w 533"/>
                    <a:gd name="T65"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33" h="304">
                      <a:moveTo>
                        <a:pt x="5" y="141"/>
                      </a:moveTo>
                      <a:cubicBezTo>
                        <a:pt x="0" y="141"/>
                        <a:pt x="0" y="141"/>
                        <a:pt x="0" y="141"/>
                      </a:cubicBezTo>
                      <a:cubicBezTo>
                        <a:pt x="0" y="304"/>
                        <a:pt x="0" y="304"/>
                        <a:pt x="0" y="304"/>
                      </a:cubicBezTo>
                      <a:cubicBezTo>
                        <a:pt x="59" y="304"/>
                        <a:pt x="59" y="304"/>
                        <a:pt x="59" y="304"/>
                      </a:cubicBezTo>
                      <a:cubicBezTo>
                        <a:pt x="64" y="304"/>
                        <a:pt x="64" y="304"/>
                        <a:pt x="64" y="304"/>
                      </a:cubicBezTo>
                      <a:cubicBezTo>
                        <a:pt x="533" y="304"/>
                        <a:pt x="533" y="304"/>
                        <a:pt x="533" y="304"/>
                      </a:cubicBezTo>
                      <a:cubicBezTo>
                        <a:pt x="533" y="141"/>
                        <a:pt x="533" y="141"/>
                        <a:pt x="533" y="141"/>
                      </a:cubicBezTo>
                      <a:cubicBezTo>
                        <a:pt x="533" y="83"/>
                        <a:pt x="497" y="33"/>
                        <a:pt x="446" y="11"/>
                      </a:cubicBezTo>
                      <a:cubicBezTo>
                        <a:pt x="446" y="11"/>
                        <a:pt x="446" y="11"/>
                        <a:pt x="446" y="11"/>
                      </a:cubicBezTo>
                      <a:cubicBezTo>
                        <a:pt x="433" y="5"/>
                        <a:pt x="418" y="2"/>
                        <a:pt x="403" y="0"/>
                      </a:cubicBezTo>
                      <a:cubicBezTo>
                        <a:pt x="402" y="5"/>
                        <a:pt x="402" y="5"/>
                        <a:pt x="402" y="5"/>
                      </a:cubicBezTo>
                      <a:cubicBezTo>
                        <a:pt x="403" y="0"/>
                        <a:pt x="403" y="0"/>
                        <a:pt x="403" y="0"/>
                      </a:cubicBezTo>
                      <a:cubicBezTo>
                        <a:pt x="399" y="0"/>
                        <a:pt x="395" y="0"/>
                        <a:pt x="391" y="0"/>
                      </a:cubicBezTo>
                      <a:cubicBezTo>
                        <a:pt x="141" y="0"/>
                        <a:pt x="141" y="0"/>
                        <a:pt x="141" y="0"/>
                      </a:cubicBezTo>
                      <a:cubicBezTo>
                        <a:pt x="109" y="0"/>
                        <a:pt x="80" y="10"/>
                        <a:pt x="56" y="28"/>
                      </a:cubicBezTo>
                      <a:cubicBezTo>
                        <a:pt x="22" y="54"/>
                        <a:pt x="0" y="95"/>
                        <a:pt x="0" y="141"/>
                      </a:cubicBezTo>
                      <a:cubicBezTo>
                        <a:pt x="5" y="141"/>
                        <a:pt x="5" y="141"/>
                        <a:pt x="5" y="141"/>
                      </a:cubicBezTo>
                      <a:cubicBezTo>
                        <a:pt x="10" y="141"/>
                        <a:pt x="10" y="141"/>
                        <a:pt x="10" y="141"/>
                      </a:cubicBezTo>
                      <a:cubicBezTo>
                        <a:pt x="10" y="98"/>
                        <a:pt x="30" y="60"/>
                        <a:pt x="62" y="36"/>
                      </a:cubicBezTo>
                      <a:cubicBezTo>
                        <a:pt x="84" y="20"/>
                        <a:pt x="112" y="10"/>
                        <a:pt x="141" y="10"/>
                      </a:cubicBezTo>
                      <a:cubicBezTo>
                        <a:pt x="391" y="10"/>
                        <a:pt x="391" y="10"/>
                        <a:pt x="391" y="10"/>
                      </a:cubicBezTo>
                      <a:cubicBezTo>
                        <a:pt x="395" y="10"/>
                        <a:pt x="398" y="10"/>
                        <a:pt x="402" y="10"/>
                      </a:cubicBezTo>
                      <a:cubicBezTo>
                        <a:pt x="402" y="10"/>
                        <a:pt x="402" y="10"/>
                        <a:pt x="402" y="10"/>
                      </a:cubicBezTo>
                      <a:cubicBezTo>
                        <a:pt x="402" y="10"/>
                        <a:pt x="402" y="10"/>
                        <a:pt x="402" y="10"/>
                      </a:cubicBezTo>
                      <a:cubicBezTo>
                        <a:pt x="416" y="12"/>
                        <a:pt x="430" y="15"/>
                        <a:pt x="442" y="20"/>
                      </a:cubicBezTo>
                      <a:cubicBezTo>
                        <a:pt x="442" y="20"/>
                        <a:pt x="442" y="20"/>
                        <a:pt x="442" y="20"/>
                      </a:cubicBezTo>
                      <a:cubicBezTo>
                        <a:pt x="490" y="40"/>
                        <a:pt x="523" y="87"/>
                        <a:pt x="523" y="141"/>
                      </a:cubicBezTo>
                      <a:cubicBezTo>
                        <a:pt x="523" y="294"/>
                        <a:pt x="523" y="294"/>
                        <a:pt x="523" y="294"/>
                      </a:cubicBezTo>
                      <a:cubicBezTo>
                        <a:pt x="64" y="294"/>
                        <a:pt x="64" y="294"/>
                        <a:pt x="64" y="294"/>
                      </a:cubicBezTo>
                      <a:cubicBezTo>
                        <a:pt x="59" y="294"/>
                        <a:pt x="59" y="294"/>
                        <a:pt x="59" y="294"/>
                      </a:cubicBezTo>
                      <a:cubicBezTo>
                        <a:pt x="10" y="294"/>
                        <a:pt x="10" y="294"/>
                        <a:pt x="10" y="294"/>
                      </a:cubicBezTo>
                      <a:cubicBezTo>
                        <a:pt x="10" y="141"/>
                        <a:pt x="10" y="141"/>
                        <a:pt x="10" y="141"/>
                      </a:cubicBezTo>
                      <a:cubicBezTo>
                        <a:pt x="5" y="141"/>
                        <a:pt x="5" y="141"/>
                        <a:pt x="5"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1" name="ïṩḷíḑê"/>
                <p:cNvSpPr/>
                <p:nvPr/>
              </p:nvSpPr>
              <p:spPr bwMode="auto">
                <a:xfrm>
                  <a:off x="3175" y="3569"/>
                  <a:ext cx="87" cy="73"/>
                </a:xfrm>
                <a:custGeom>
                  <a:avLst/>
                  <a:gdLst>
                    <a:gd name="T0" fmla="*/ 46 w 46"/>
                    <a:gd name="T1" fmla="*/ 0 h 38"/>
                    <a:gd name="T2" fmla="*/ 3 w 46"/>
                    <a:gd name="T3" fmla="*/ 0 h 38"/>
                    <a:gd name="T4" fmla="*/ 0 w 46"/>
                    <a:gd name="T5" fmla="*/ 3 h 38"/>
                    <a:gd name="T6" fmla="*/ 0 w 46"/>
                    <a:gd name="T7" fmla="*/ 38 h 38"/>
                    <a:gd name="T8" fmla="*/ 46 w 46"/>
                    <a:gd name="T9" fmla="*/ 38 h 38"/>
                    <a:gd name="T10" fmla="*/ 46 w 46"/>
                    <a:gd name="T11" fmla="*/ 0 h 38"/>
                  </a:gdLst>
                  <a:ahLst/>
                  <a:cxnLst>
                    <a:cxn ang="0">
                      <a:pos x="T0" y="T1"/>
                    </a:cxn>
                    <a:cxn ang="0">
                      <a:pos x="T2" y="T3"/>
                    </a:cxn>
                    <a:cxn ang="0">
                      <a:pos x="T4" y="T5"/>
                    </a:cxn>
                    <a:cxn ang="0">
                      <a:pos x="T6" y="T7"/>
                    </a:cxn>
                    <a:cxn ang="0">
                      <a:pos x="T8" y="T9"/>
                    </a:cxn>
                    <a:cxn ang="0">
                      <a:pos x="T10" y="T11"/>
                    </a:cxn>
                  </a:cxnLst>
                  <a:rect l="0" t="0" r="r" b="b"/>
                  <a:pathLst>
                    <a:path w="46" h="38">
                      <a:moveTo>
                        <a:pt x="46" y="0"/>
                      </a:moveTo>
                      <a:cubicBezTo>
                        <a:pt x="3" y="0"/>
                        <a:pt x="3" y="0"/>
                        <a:pt x="3" y="0"/>
                      </a:cubicBezTo>
                      <a:cubicBezTo>
                        <a:pt x="1" y="0"/>
                        <a:pt x="0" y="1"/>
                        <a:pt x="0" y="3"/>
                      </a:cubicBezTo>
                      <a:cubicBezTo>
                        <a:pt x="0" y="38"/>
                        <a:pt x="0" y="38"/>
                        <a:pt x="0" y="38"/>
                      </a:cubicBezTo>
                      <a:cubicBezTo>
                        <a:pt x="46" y="38"/>
                        <a:pt x="46" y="38"/>
                        <a:pt x="46" y="38"/>
                      </a:cubicBezTo>
                      <a:cubicBezTo>
                        <a:pt x="46" y="0"/>
                        <a:pt x="46" y="0"/>
                        <a:pt x="46"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2" name="islïḑe"/>
                <p:cNvSpPr/>
                <p:nvPr/>
              </p:nvSpPr>
              <p:spPr bwMode="auto">
                <a:xfrm>
                  <a:off x="3171" y="3552"/>
                  <a:ext cx="91" cy="90"/>
                </a:xfrm>
                <a:custGeom>
                  <a:avLst/>
                  <a:gdLst>
                    <a:gd name="T0" fmla="*/ 48 w 48"/>
                    <a:gd name="T1" fmla="*/ 0 h 47"/>
                    <a:gd name="T2" fmla="*/ 0 w 48"/>
                    <a:gd name="T3" fmla="*/ 0 h 47"/>
                    <a:gd name="T4" fmla="*/ 0 w 48"/>
                    <a:gd name="T5" fmla="*/ 47 h 47"/>
                    <a:gd name="T6" fmla="*/ 2 w 48"/>
                    <a:gd name="T7" fmla="*/ 47 h 47"/>
                    <a:gd name="T8" fmla="*/ 2 w 48"/>
                    <a:gd name="T9" fmla="*/ 12 h 47"/>
                    <a:gd name="T10" fmla="*/ 5 w 48"/>
                    <a:gd name="T11" fmla="*/ 9 h 47"/>
                    <a:gd name="T12" fmla="*/ 48 w 48"/>
                    <a:gd name="T13" fmla="*/ 9 h 47"/>
                    <a:gd name="T14" fmla="*/ 48 w 48"/>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47">
                      <a:moveTo>
                        <a:pt x="48" y="0"/>
                      </a:moveTo>
                      <a:cubicBezTo>
                        <a:pt x="0" y="0"/>
                        <a:pt x="0" y="0"/>
                        <a:pt x="0" y="0"/>
                      </a:cubicBezTo>
                      <a:cubicBezTo>
                        <a:pt x="0" y="47"/>
                        <a:pt x="0" y="47"/>
                        <a:pt x="0" y="47"/>
                      </a:cubicBezTo>
                      <a:cubicBezTo>
                        <a:pt x="2" y="47"/>
                        <a:pt x="2" y="47"/>
                        <a:pt x="2" y="47"/>
                      </a:cubicBezTo>
                      <a:cubicBezTo>
                        <a:pt x="2" y="12"/>
                        <a:pt x="2" y="12"/>
                        <a:pt x="2" y="12"/>
                      </a:cubicBezTo>
                      <a:cubicBezTo>
                        <a:pt x="2" y="10"/>
                        <a:pt x="3" y="9"/>
                        <a:pt x="5" y="9"/>
                      </a:cubicBezTo>
                      <a:cubicBezTo>
                        <a:pt x="48" y="9"/>
                        <a:pt x="48" y="9"/>
                        <a:pt x="48" y="9"/>
                      </a:cubicBezTo>
                      <a:cubicBezTo>
                        <a:pt x="48" y="0"/>
                        <a:pt x="48" y="0"/>
                        <a:pt x="48"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3" name="íşḷíďe"/>
                <p:cNvSpPr/>
                <p:nvPr/>
              </p:nvSpPr>
              <p:spPr bwMode="auto">
                <a:xfrm>
                  <a:off x="3171" y="3642"/>
                  <a:ext cx="91" cy="9"/>
                </a:xfrm>
                <a:custGeom>
                  <a:avLst/>
                  <a:gdLst>
                    <a:gd name="T0" fmla="*/ 91 w 91"/>
                    <a:gd name="T1" fmla="*/ 0 h 9"/>
                    <a:gd name="T2" fmla="*/ 4 w 91"/>
                    <a:gd name="T3" fmla="*/ 0 h 9"/>
                    <a:gd name="T4" fmla="*/ 0 w 91"/>
                    <a:gd name="T5" fmla="*/ 0 h 9"/>
                    <a:gd name="T6" fmla="*/ 0 w 91"/>
                    <a:gd name="T7" fmla="*/ 9 h 9"/>
                    <a:gd name="T8" fmla="*/ 91 w 91"/>
                    <a:gd name="T9" fmla="*/ 9 h 9"/>
                    <a:gd name="T10" fmla="*/ 91 w 91"/>
                    <a:gd name="T11" fmla="*/ 0 h 9"/>
                  </a:gdLst>
                  <a:ahLst/>
                  <a:cxnLst>
                    <a:cxn ang="0">
                      <a:pos x="T0" y="T1"/>
                    </a:cxn>
                    <a:cxn ang="0">
                      <a:pos x="T2" y="T3"/>
                    </a:cxn>
                    <a:cxn ang="0">
                      <a:pos x="T4" y="T5"/>
                    </a:cxn>
                    <a:cxn ang="0">
                      <a:pos x="T6" y="T7"/>
                    </a:cxn>
                    <a:cxn ang="0">
                      <a:pos x="T8" y="T9"/>
                    </a:cxn>
                    <a:cxn ang="0">
                      <a:pos x="T10" y="T11"/>
                    </a:cxn>
                  </a:cxnLst>
                  <a:rect l="0" t="0" r="r" b="b"/>
                  <a:pathLst>
                    <a:path w="91" h="9">
                      <a:moveTo>
                        <a:pt x="91" y="0"/>
                      </a:moveTo>
                      <a:lnTo>
                        <a:pt x="4" y="0"/>
                      </a:lnTo>
                      <a:lnTo>
                        <a:pt x="0" y="0"/>
                      </a:lnTo>
                      <a:lnTo>
                        <a:pt x="0" y="9"/>
                      </a:lnTo>
                      <a:lnTo>
                        <a:pt x="91" y="9"/>
                      </a:lnTo>
                      <a:lnTo>
                        <a:pt x="91"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4" name="is1îdé"/>
                <p:cNvSpPr/>
                <p:nvPr/>
              </p:nvSpPr>
              <p:spPr bwMode="auto">
                <a:xfrm>
                  <a:off x="3171" y="3642"/>
                  <a:ext cx="91" cy="9"/>
                </a:xfrm>
                <a:custGeom>
                  <a:avLst/>
                  <a:gdLst>
                    <a:gd name="T0" fmla="*/ 91 w 91"/>
                    <a:gd name="T1" fmla="*/ 0 h 9"/>
                    <a:gd name="T2" fmla="*/ 4 w 91"/>
                    <a:gd name="T3" fmla="*/ 0 h 9"/>
                    <a:gd name="T4" fmla="*/ 0 w 91"/>
                    <a:gd name="T5" fmla="*/ 0 h 9"/>
                    <a:gd name="T6" fmla="*/ 0 w 91"/>
                    <a:gd name="T7" fmla="*/ 9 h 9"/>
                    <a:gd name="T8" fmla="*/ 91 w 91"/>
                    <a:gd name="T9" fmla="*/ 9 h 9"/>
                    <a:gd name="T10" fmla="*/ 91 w 91"/>
                    <a:gd name="T11" fmla="*/ 0 h 9"/>
                  </a:gdLst>
                  <a:ahLst/>
                  <a:cxnLst>
                    <a:cxn ang="0">
                      <a:pos x="T0" y="T1"/>
                    </a:cxn>
                    <a:cxn ang="0">
                      <a:pos x="T2" y="T3"/>
                    </a:cxn>
                    <a:cxn ang="0">
                      <a:pos x="T4" y="T5"/>
                    </a:cxn>
                    <a:cxn ang="0">
                      <a:pos x="T6" y="T7"/>
                    </a:cxn>
                    <a:cxn ang="0">
                      <a:pos x="T8" y="T9"/>
                    </a:cxn>
                    <a:cxn ang="0">
                      <a:pos x="T10" y="T11"/>
                    </a:cxn>
                  </a:cxnLst>
                  <a:rect l="0" t="0" r="r" b="b"/>
                  <a:pathLst>
                    <a:path w="91" h="9">
                      <a:moveTo>
                        <a:pt x="91" y="0"/>
                      </a:moveTo>
                      <a:lnTo>
                        <a:pt x="4" y="0"/>
                      </a:lnTo>
                      <a:lnTo>
                        <a:pt x="0" y="0"/>
                      </a:lnTo>
                      <a:lnTo>
                        <a:pt x="0" y="9"/>
                      </a:lnTo>
                      <a:lnTo>
                        <a:pt x="91" y="9"/>
                      </a:lnTo>
                      <a:lnTo>
                        <a:pt x="9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5" name="ïşḷíďe"/>
                <p:cNvSpPr/>
                <p:nvPr/>
              </p:nvSpPr>
              <p:spPr bwMode="auto">
                <a:xfrm>
                  <a:off x="722" y="4310"/>
                  <a:ext cx="6237" cy="0"/>
                </a:xfrm>
                <a:custGeom>
                  <a:avLst/>
                  <a:gdLst>
                    <a:gd name="T0" fmla="*/ 0 w 6237"/>
                    <a:gd name="T1" fmla="*/ 6237 w 6237"/>
                    <a:gd name="T2" fmla="*/ 0 w 6237"/>
                  </a:gdLst>
                  <a:ahLst/>
                  <a:cxnLst>
                    <a:cxn ang="0">
                      <a:pos x="T0" y="0"/>
                    </a:cxn>
                    <a:cxn ang="0">
                      <a:pos x="T1" y="0"/>
                    </a:cxn>
                    <a:cxn ang="0">
                      <a:pos x="T2" y="0"/>
                    </a:cxn>
                  </a:cxnLst>
                  <a:rect l="0" t="0" r="r" b="b"/>
                  <a:pathLst>
                    <a:path w="6237">
                      <a:moveTo>
                        <a:pt x="0" y="0"/>
                      </a:moveTo>
                      <a:lnTo>
                        <a:pt x="623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6" name="íşlïḍe"/>
                <p:cNvSpPr/>
                <p:nvPr/>
              </p:nvSpPr>
              <p:spPr bwMode="auto">
                <a:xfrm>
                  <a:off x="722" y="4310"/>
                  <a:ext cx="6237" cy="0"/>
                </a:xfrm>
                <a:custGeom>
                  <a:avLst/>
                  <a:gdLst>
                    <a:gd name="T0" fmla="*/ 0 w 6237"/>
                    <a:gd name="T1" fmla="*/ 6237 w 6237"/>
                    <a:gd name="T2" fmla="*/ 0 w 6237"/>
                  </a:gdLst>
                  <a:ahLst/>
                  <a:cxnLst>
                    <a:cxn ang="0">
                      <a:pos x="T0" y="0"/>
                    </a:cxn>
                    <a:cxn ang="0">
                      <a:pos x="T1" y="0"/>
                    </a:cxn>
                    <a:cxn ang="0">
                      <a:pos x="T2" y="0"/>
                    </a:cxn>
                  </a:cxnLst>
                  <a:rect l="0" t="0" r="r" b="b"/>
                  <a:pathLst>
                    <a:path w="6237">
                      <a:moveTo>
                        <a:pt x="0" y="0"/>
                      </a:moveTo>
                      <a:lnTo>
                        <a:pt x="6237"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7" name="ïSļiḓè"/>
                <p:cNvSpPr/>
                <p:nvPr/>
              </p:nvSpPr>
              <p:spPr bwMode="auto">
                <a:xfrm>
                  <a:off x="713" y="4301"/>
                  <a:ext cx="6256" cy="19"/>
                </a:xfrm>
                <a:custGeom>
                  <a:avLst/>
                  <a:gdLst>
                    <a:gd name="T0" fmla="*/ 5 w 3281"/>
                    <a:gd name="T1" fmla="*/ 10 h 10"/>
                    <a:gd name="T2" fmla="*/ 3276 w 3281"/>
                    <a:gd name="T3" fmla="*/ 10 h 10"/>
                    <a:gd name="T4" fmla="*/ 3281 w 3281"/>
                    <a:gd name="T5" fmla="*/ 5 h 10"/>
                    <a:gd name="T6" fmla="*/ 3276 w 3281"/>
                    <a:gd name="T7" fmla="*/ 0 h 10"/>
                    <a:gd name="T8" fmla="*/ 5 w 3281"/>
                    <a:gd name="T9" fmla="*/ 0 h 10"/>
                    <a:gd name="T10" fmla="*/ 0 w 3281"/>
                    <a:gd name="T11" fmla="*/ 5 h 10"/>
                    <a:gd name="T12" fmla="*/ 5 w 328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3281" h="10">
                      <a:moveTo>
                        <a:pt x="5" y="10"/>
                      </a:moveTo>
                      <a:cubicBezTo>
                        <a:pt x="3276" y="10"/>
                        <a:pt x="3276" y="10"/>
                        <a:pt x="3276" y="10"/>
                      </a:cubicBezTo>
                      <a:cubicBezTo>
                        <a:pt x="3279" y="10"/>
                        <a:pt x="3281" y="7"/>
                        <a:pt x="3281" y="5"/>
                      </a:cubicBezTo>
                      <a:cubicBezTo>
                        <a:pt x="3281" y="2"/>
                        <a:pt x="3279" y="0"/>
                        <a:pt x="3276" y="0"/>
                      </a:cubicBezTo>
                      <a:cubicBezTo>
                        <a:pt x="5" y="0"/>
                        <a:pt x="5" y="0"/>
                        <a:pt x="5" y="0"/>
                      </a:cubicBezTo>
                      <a:cubicBezTo>
                        <a:pt x="2" y="0"/>
                        <a:pt x="0" y="2"/>
                        <a:pt x="0" y="5"/>
                      </a:cubicBezTo>
                      <a:cubicBezTo>
                        <a:pt x="0" y="7"/>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8" name="ïš1ïḑé"/>
                <p:cNvSpPr/>
                <p:nvPr/>
              </p:nvSpPr>
              <p:spPr bwMode="auto">
                <a:xfrm>
                  <a:off x="1847" y="4150"/>
                  <a:ext cx="979"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19" name="işḻîḋe"/>
                <p:cNvSpPr/>
                <p:nvPr/>
              </p:nvSpPr>
              <p:spPr bwMode="auto">
                <a:xfrm>
                  <a:off x="1847" y="4150"/>
                  <a:ext cx="97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0" name="iśľiḍé"/>
                <p:cNvSpPr/>
                <p:nvPr/>
              </p:nvSpPr>
              <p:spPr bwMode="auto">
                <a:xfrm>
                  <a:off x="1846" y="4150"/>
                  <a:ext cx="1"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1" name="išlïḍé"/>
                <p:cNvSpPr/>
                <p:nvPr/>
              </p:nvSpPr>
              <p:spPr bwMode="auto">
                <a:xfrm>
                  <a:off x="1846" y="4150"/>
                  <a:ext cx="1"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2" name="ïṣļîḋê"/>
                <p:cNvSpPr/>
                <p:nvPr/>
              </p:nvSpPr>
              <p:spPr bwMode="auto">
                <a:xfrm>
                  <a:off x="2845"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3" name="îSľïḑe"/>
                <p:cNvSpPr/>
                <p:nvPr/>
              </p:nvSpPr>
              <p:spPr bwMode="auto">
                <a:xfrm>
                  <a:off x="2845"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4" name="îşlídê"/>
                <p:cNvSpPr/>
                <p:nvPr/>
              </p:nvSpPr>
              <p:spPr bwMode="auto">
                <a:xfrm>
                  <a:off x="2826"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5" name="iŝḷíḑe"/>
                <p:cNvSpPr/>
                <p:nvPr/>
              </p:nvSpPr>
              <p:spPr bwMode="auto">
                <a:xfrm>
                  <a:off x="2826"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6" name="îşļïďê"/>
                <p:cNvSpPr/>
                <p:nvPr/>
              </p:nvSpPr>
              <p:spPr bwMode="auto">
                <a:xfrm>
                  <a:off x="3842"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7" name="işľîde"/>
                <p:cNvSpPr/>
                <p:nvPr/>
              </p:nvSpPr>
              <p:spPr bwMode="auto">
                <a:xfrm>
                  <a:off x="3842"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8" name="ïṩļiḋe"/>
                <p:cNvSpPr/>
                <p:nvPr/>
              </p:nvSpPr>
              <p:spPr bwMode="auto">
                <a:xfrm>
                  <a:off x="3823"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9" name="îśḷíḑè"/>
                <p:cNvSpPr/>
                <p:nvPr/>
              </p:nvSpPr>
              <p:spPr bwMode="auto">
                <a:xfrm>
                  <a:off x="3823"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0" name="íṧḷíḓê"/>
                <p:cNvSpPr/>
                <p:nvPr/>
              </p:nvSpPr>
              <p:spPr bwMode="auto">
                <a:xfrm>
                  <a:off x="4839"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1" name="ïṥ1îdè"/>
                <p:cNvSpPr/>
                <p:nvPr/>
              </p:nvSpPr>
              <p:spPr bwMode="auto">
                <a:xfrm>
                  <a:off x="4839"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2" name="íṣ1îďé"/>
                <p:cNvSpPr/>
                <p:nvPr/>
              </p:nvSpPr>
              <p:spPr bwMode="auto">
                <a:xfrm>
                  <a:off x="4820"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3" name="îşḷiḍé"/>
                <p:cNvSpPr/>
                <p:nvPr/>
              </p:nvSpPr>
              <p:spPr bwMode="auto">
                <a:xfrm>
                  <a:off x="4820"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4" name="ísļîḓè"/>
                <p:cNvSpPr/>
                <p:nvPr/>
              </p:nvSpPr>
              <p:spPr bwMode="auto">
                <a:xfrm>
                  <a:off x="848"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5" name="íśľiḑe"/>
                <p:cNvSpPr/>
                <p:nvPr/>
              </p:nvSpPr>
              <p:spPr bwMode="auto">
                <a:xfrm>
                  <a:off x="848"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6" name="iŝlîḑé"/>
                <p:cNvSpPr/>
                <p:nvPr/>
              </p:nvSpPr>
              <p:spPr bwMode="auto">
                <a:xfrm>
                  <a:off x="1826" y="4150"/>
                  <a:ext cx="20"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7" name="iṩľíḓé"/>
                <p:cNvSpPr/>
                <p:nvPr/>
              </p:nvSpPr>
              <p:spPr bwMode="auto">
                <a:xfrm>
                  <a:off x="1826" y="4150"/>
                  <a:ext cx="20"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8" name="iSľiḑé"/>
                <p:cNvSpPr/>
                <p:nvPr/>
              </p:nvSpPr>
              <p:spPr bwMode="auto">
                <a:xfrm>
                  <a:off x="5836"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9" name="îsľidé"/>
                <p:cNvSpPr/>
                <p:nvPr/>
              </p:nvSpPr>
              <p:spPr bwMode="auto">
                <a:xfrm>
                  <a:off x="5836"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0" name="íṡḻïdé"/>
                <p:cNvSpPr/>
                <p:nvPr/>
              </p:nvSpPr>
              <p:spPr bwMode="auto">
                <a:xfrm>
                  <a:off x="5817"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1" name="ï$1iḍe"/>
                <p:cNvSpPr/>
                <p:nvPr/>
              </p:nvSpPr>
              <p:spPr bwMode="auto">
                <a:xfrm>
                  <a:off x="5817"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2" name="íSliḋê"/>
                <p:cNvSpPr/>
                <p:nvPr/>
              </p:nvSpPr>
              <p:spPr bwMode="auto">
                <a:xfrm>
                  <a:off x="1847" y="4131"/>
                  <a:ext cx="979"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3" name="iSľïḍé"/>
                <p:cNvSpPr/>
                <p:nvPr/>
              </p:nvSpPr>
              <p:spPr bwMode="auto">
                <a:xfrm>
                  <a:off x="1847" y="4131"/>
                  <a:ext cx="979"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4" name="ïṡḷïḍè"/>
                <p:cNvSpPr/>
                <p:nvPr/>
              </p:nvSpPr>
              <p:spPr bwMode="auto">
                <a:xfrm>
                  <a:off x="1846" y="4131"/>
                  <a:ext cx="1" cy="19"/>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5" name="îsḷîḍè"/>
                <p:cNvSpPr/>
                <p:nvPr/>
              </p:nvSpPr>
              <p:spPr bwMode="auto">
                <a:xfrm>
                  <a:off x="1846" y="4131"/>
                  <a:ext cx="1"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6" name="î$lîḋé"/>
                <p:cNvSpPr/>
                <p:nvPr/>
              </p:nvSpPr>
              <p:spPr bwMode="auto">
                <a:xfrm>
                  <a:off x="2845"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7" name="îSļiḑé"/>
                <p:cNvSpPr/>
                <p:nvPr/>
              </p:nvSpPr>
              <p:spPr bwMode="auto">
                <a:xfrm>
                  <a:off x="2845"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8" name="iṥḻîḓe"/>
                <p:cNvSpPr/>
                <p:nvPr/>
              </p:nvSpPr>
              <p:spPr bwMode="auto">
                <a:xfrm>
                  <a:off x="2826"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9" name="iṡḻíďé"/>
                <p:cNvSpPr/>
                <p:nvPr/>
              </p:nvSpPr>
              <p:spPr bwMode="auto">
                <a:xfrm>
                  <a:off x="2826"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0" name="iSḷîḍè"/>
                <p:cNvSpPr/>
                <p:nvPr/>
              </p:nvSpPr>
              <p:spPr bwMode="auto">
                <a:xfrm>
                  <a:off x="3842"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1" name="îšḷiḑê"/>
                <p:cNvSpPr/>
                <p:nvPr/>
              </p:nvSpPr>
              <p:spPr bwMode="auto">
                <a:xfrm>
                  <a:off x="3842"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2" name="îṥḷïḍè"/>
                <p:cNvSpPr/>
                <p:nvPr/>
              </p:nvSpPr>
              <p:spPr bwMode="auto">
                <a:xfrm>
                  <a:off x="3823"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3" name="ïṣḷiḑê"/>
                <p:cNvSpPr/>
                <p:nvPr/>
              </p:nvSpPr>
              <p:spPr bwMode="auto">
                <a:xfrm>
                  <a:off x="3823"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4" name="îslîḍê"/>
                <p:cNvSpPr/>
                <p:nvPr/>
              </p:nvSpPr>
              <p:spPr bwMode="auto">
                <a:xfrm>
                  <a:off x="4839"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5" name="íṩlîḓè"/>
                <p:cNvSpPr/>
                <p:nvPr/>
              </p:nvSpPr>
              <p:spPr bwMode="auto">
                <a:xfrm>
                  <a:off x="4839"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6" name="ïşļíḓé"/>
                <p:cNvSpPr/>
                <p:nvPr/>
              </p:nvSpPr>
              <p:spPr bwMode="auto">
                <a:xfrm>
                  <a:off x="4820"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7" name="ï$ḻïďè"/>
                <p:cNvSpPr/>
                <p:nvPr/>
              </p:nvSpPr>
              <p:spPr bwMode="auto">
                <a:xfrm>
                  <a:off x="4820"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8" name="íṩḻíḋè"/>
                <p:cNvSpPr/>
                <p:nvPr/>
              </p:nvSpPr>
              <p:spPr bwMode="auto">
                <a:xfrm>
                  <a:off x="848" y="4131"/>
                  <a:ext cx="978" cy="170"/>
                </a:xfrm>
                <a:custGeom>
                  <a:avLst/>
                  <a:gdLst>
                    <a:gd name="T0" fmla="*/ 978 w 978"/>
                    <a:gd name="T1" fmla="*/ 0 h 170"/>
                    <a:gd name="T2" fmla="*/ 0 w 978"/>
                    <a:gd name="T3" fmla="*/ 0 h 170"/>
                    <a:gd name="T4" fmla="*/ 0 w 978"/>
                    <a:gd name="T5" fmla="*/ 170 h 170"/>
                    <a:gd name="T6" fmla="*/ 978 w 978"/>
                    <a:gd name="T7" fmla="*/ 170 h 170"/>
                    <a:gd name="T8" fmla="*/ 0 w 978"/>
                    <a:gd name="T9" fmla="*/ 170 h 170"/>
                    <a:gd name="T10" fmla="*/ 0 w 978"/>
                    <a:gd name="T11" fmla="*/ 19 h 170"/>
                    <a:gd name="T12" fmla="*/ 978 w 978"/>
                    <a:gd name="T13" fmla="*/ 19 h 170"/>
                    <a:gd name="T14" fmla="*/ 978 w 978"/>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8" h="170">
                      <a:moveTo>
                        <a:pt x="978" y="0"/>
                      </a:moveTo>
                      <a:lnTo>
                        <a:pt x="0" y="0"/>
                      </a:lnTo>
                      <a:lnTo>
                        <a:pt x="0" y="170"/>
                      </a:lnTo>
                      <a:lnTo>
                        <a:pt x="978" y="170"/>
                      </a:lnTo>
                      <a:lnTo>
                        <a:pt x="0" y="170"/>
                      </a:lnTo>
                      <a:lnTo>
                        <a:pt x="0" y="19"/>
                      </a:lnTo>
                      <a:lnTo>
                        <a:pt x="978" y="19"/>
                      </a:lnTo>
                      <a:lnTo>
                        <a:pt x="978" y="0"/>
                      </a:lnTo>
                      <a:close/>
                    </a:path>
                  </a:pathLst>
                </a:custGeom>
                <a:solidFill>
                  <a:srgbClr val="C0434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9" name="ïšľïdè"/>
                <p:cNvSpPr/>
                <p:nvPr/>
              </p:nvSpPr>
              <p:spPr bwMode="auto">
                <a:xfrm>
                  <a:off x="848" y="4131"/>
                  <a:ext cx="978" cy="170"/>
                </a:xfrm>
                <a:custGeom>
                  <a:avLst/>
                  <a:gdLst>
                    <a:gd name="T0" fmla="*/ 978 w 978"/>
                    <a:gd name="T1" fmla="*/ 0 h 170"/>
                    <a:gd name="T2" fmla="*/ 0 w 978"/>
                    <a:gd name="T3" fmla="*/ 0 h 170"/>
                    <a:gd name="T4" fmla="*/ 0 w 978"/>
                    <a:gd name="T5" fmla="*/ 170 h 170"/>
                    <a:gd name="T6" fmla="*/ 978 w 978"/>
                    <a:gd name="T7" fmla="*/ 170 h 170"/>
                    <a:gd name="T8" fmla="*/ 0 w 978"/>
                    <a:gd name="T9" fmla="*/ 170 h 170"/>
                    <a:gd name="T10" fmla="*/ 0 w 978"/>
                    <a:gd name="T11" fmla="*/ 19 h 170"/>
                    <a:gd name="T12" fmla="*/ 978 w 978"/>
                    <a:gd name="T13" fmla="*/ 19 h 170"/>
                    <a:gd name="T14" fmla="*/ 978 w 978"/>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8" h="170">
                      <a:moveTo>
                        <a:pt x="978" y="0"/>
                      </a:moveTo>
                      <a:lnTo>
                        <a:pt x="0" y="0"/>
                      </a:lnTo>
                      <a:lnTo>
                        <a:pt x="0" y="170"/>
                      </a:lnTo>
                      <a:lnTo>
                        <a:pt x="978" y="170"/>
                      </a:lnTo>
                      <a:lnTo>
                        <a:pt x="0" y="170"/>
                      </a:lnTo>
                      <a:lnTo>
                        <a:pt x="0" y="19"/>
                      </a:lnTo>
                      <a:lnTo>
                        <a:pt x="978" y="19"/>
                      </a:lnTo>
                      <a:lnTo>
                        <a:pt x="97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60" name="išļïḑe"/>
                <p:cNvSpPr/>
                <p:nvPr/>
              </p:nvSpPr>
              <p:spPr bwMode="auto">
                <a:xfrm>
                  <a:off x="829" y="4131"/>
                  <a:ext cx="1017" cy="170"/>
                </a:xfrm>
                <a:custGeom>
                  <a:avLst/>
                  <a:gdLst>
                    <a:gd name="T0" fmla="*/ 1017 w 1017"/>
                    <a:gd name="T1" fmla="*/ 170 h 170"/>
                    <a:gd name="T2" fmla="*/ 997 w 1017"/>
                    <a:gd name="T3" fmla="*/ 170 h 170"/>
                    <a:gd name="T4" fmla="*/ 1017 w 1017"/>
                    <a:gd name="T5" fmla="*/ 170 h 170"/>
                    <a:gd name="T6" fmla="*/ 19 w 1017"/>
                    <a:gd name="T7" fmla="*/ 0 h 170"/>
                    <a:gd name="T8" fmla="*/ 0 w 1017"/>
                    <a:gd name="T9" fmla="*/ 0 h 170"/>
                    <a:gd name="T10" fmla="*/ 0 w 1017"/>
                    <a:gd name="T11" fmla="*/ 170 h 170"/>
                    <a:gd name="T12" fmla="*/ 19 w 1017"/>
                    <a:gd name="T13" fmla="*/ 170 h 170"/>
                    <a:gd name="T14" fmla="*/ 19 w 1017"/>
                    <a:gd name="T15" fmla="*/ 0 h 170"/>
                    <a:gd name="T16" fmla="*/ 1017 w 1017"/>
                    <a:gd name="T17" fmla="*/ 0 h 170"/>
                    <a:gd name="T18" fmla="*/ 997 w 1017"/>
                    <a:gd name="T19" fmla="*/ 0 h 170"/>
                    <a:gd name="T20" fmla="*/ 997 w 1017"/>
                    <a:gd name="T21" fmla="*/ 19 h 170"/>
                    <a:gd name="T22" fmla="*/ 1017 w 1017"/>
                    <a:gd name="T23" fmla="*/ 19 h 170"/>
                    <a:gd name="T24" fmla="*/ 1017 w 1017"/>
                    <a:gd name="T25"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7" h="170">
                      <a:moveTo>
                        <a:pt x="1017" y="170"/>
                      </a:moveTo>
                      <a:lnTo>
                        <a:pt x="997" y="170"/>
                      </a:lnTo>
                      <a:lnTo>
                        <a:pt x="1017" y="170"/>
                      </a:lnTo>
                      <a:close/>
                      <a:moveTo>
                        <a:pt x="19" y="0"/>
                      </a:moveTo>
                      <a:lnTo>
                        <a:pt x="0" y="0"/>
                      </a:lnTo>
                      <a:lnTo>
                        <a:pt x="0" y="170"/>
                      </a:lnTo>
                      <a:lnTo>
                        <a:pt x="19" y="170"/>
                      </a:lnTo>
                      <a:lnTo>
                        <a:pt x="19" y="0"/>
                      </a:lnTo>
                      <a:close/>
                      <a:moveTo>
                        <a:pt x="1017" y="0"/>
                      </a:moveTo>
                      <a:lnTo>
                        <a:pt x="997" y="0"/>
                      </a:lnTo>
                      <a:lnTo>
                        <a:pt x="997" y="19"/>
                      </a:lnTo>
                      <a:lnTo>
                        <a:pt x="1017" y="19"/>
                      </a:lnTo>
                      <a:lnTo>
                        <a:pt x="1017"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61" name="îSḷíďè"/>
                <p:cNvSpPr/>
                <p:nvPr/>
              </p:nvSpPr>
              <p:spPr bwMode="auto">
                <a:xfrm>
                  <a:off x="829" y="4131"/>
                  <a:ext cx="1017" cy="170"/>
                </a:xfrm>
                <a:custGeom>
                  <a:avLst/>
                  <a:gdLst>
                    <a:gd name="T0" fmla="*/ 1017 w 1017"/>
                    <a:gd name="T1" fmla="*/ 170 h 170"/>
                    <a:gd name="T2" fmla="*/ 997 w 1017"/>
                    <a:gd name="T3" fmla="*/ 170 h 170"/>
                    <a:gd name="T4" fmla="*/ 1017 w 1017"/>
                    <a:gd name="T5" fmla="*/ 170 h 170"/>
                    <a:gd name="T6" fmla="*/ 19 w 1017"/>
                    <a:gd name="T7" fmla="*/ 0 h 170"/>
                    <a:gd name="T8" fmla="*/ 0 w 1017"/>
                    <a:gd name="T9" fmla="*/ 0 h 170"/>
                    <a:gd name="T10" fmla="*/ 0 w 1017"/>
                    <a:gd name="T11" fmla="*/ 170 h 170"/>
                    <a:gd name="T12" fmla="*/ 19 w 1017"/>
                    <a:gd name="T13" fmla="*/ 170 h 170"/>
                    <a:gd name="T14" fmla="*/ 19 w 1017"/>
                    <a:gd name="T15" fmla="*/ 0 h 170"/>
                    <a:gd name="T16" fmla="*/ 1017 w 1017"/>
                    <a:gd name="T17" fmla="*/ 0 h 170"/>
                    <a:gd name="T18" fmla="*/ 997 w 1017"/>
                    <a:gd name="T19" fmla="*/ 0 h 170"/>
                    <a:gd name="T20" fmla="*/ 997 w 1017"/>
                    <a:gd name="T21" fmla="*/ 19 h 170"/>
                    <a:gd name="T22" fmla="*/ 1017 w 1017"/>
                    <a:gd name="T23" fmla="*/ 19 h 170"/>
                    <a:gd name="T24" fmla="*/ 1017 w 1017"/>
                    <a:gd name="T25"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7" h="170">
                      <a:moveTo>
                        <a:pt x="1017" y="170"/>
                      </a:moveTo>
                      <a:lnTo>
                        <a:pt x="997" y="170"/>
                      </a:lnTo>
                      <a:lnTo>
                        <a:pt x="1017" y="170"/>
                      </a:lnTo>
                      <a:moveTo>
                        <a:pt x="19" y="0"/>
                      </a:moveTo>
                      <a:lnTo>
                        <a:pt x="0" y="0"/>
                      </a:lnTo>
                      <a:lnTo>
                        <a:pt x="0" y="170"/>
                      </a:lnTo>
                      <a:lnTo>
                        <a:pt x="19" y="170"/>
                      </a:lnTo>
                      <a:lnTo>
                        <a:pt x="19" y="0"/>
                      </a:lnTo>
                      <a:moveTo>
                        <a:pt x="1017" y="0"/>
                      </a:moveTo>
                      <a:lnTo>
                        <a:pt x="997" y="0"/>
                      </a:lnTo>
                      <a:lnTo>
                        <a:pt x="997" y="19"/>
                      </a:lnTo>
                      <a:lnTo>
                        <a:pt x="1017" y="19"/>
                      </a:lnTo>
                      <a:lnTo>
                        <a:pt x="10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62" name="ïŝḻiḍè"/>
                <p:cNvSpPr/>
                <p:nvPr/>
              </p:nvSpPr>
              <p:spPr bwMode="auto">
                <a:xfrm>
                  <a:off x="5836"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3" name="ïṣliḋê"/>
                <p:cNvSpPr/>
                <p:nvPr/>
              </p:nvSpPr>
              <p:spPr bwMode="auto">
                <a:xfrm>
                  <a:off x="5836"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4" name="iş1iḑê"/>
                <p:cNvSpPr/>
                <p:nvPr/>
              </p:nvSpPr>
              <p:spPr bwMode="auto">
                <a:xfrm>
                  <a:off x="5817" y="4131"/>
                  <a:ext cx="1017" cy="170"/>
                </a:xfrm>
                <a:custGeom>
                  <a:avLst/>
                  <a:gdLst>
                    <a:gd name="T0" fmla="*/ 19 w 1017"/>
                    <a:gd name="T1" fmla="*/ 170 h 170"/>
                    <a:gd name="T2" fmla="*/ 0 w 1017"/>
                    <a:gd name="T3" fmla="*/ 170 h 170"/>
                    <a:gd name="T4" fmla="*/ 19 w 1017"/>
                    <a:gd name="T5" fmla="*/ 170 h 170"/>
                    <a:gd name="T6" fmla="*/ 19 w 1017"/>
                    <a:gd name="T7" fmla="*/ 0 h 170"/>
                    <a:gd name="T8" fmla="*/ 0 w 1017"/>
                    <a:gd name="T9" fmla="*/ 0 h 170"/>
                    <a:gd name="T10" fmla="*/ 0 w 1017"/>
                    <a:gd name="T11" fmla="*/ 19 h 170"/>
                    <a:gd name="T12" fmla="*/ 19 w 1017"/>
                    <a:gd name="T13" fmla="*/ 19 h 170"/>
                    <a:gd name="T14" fmla="*/ 19 w 1017"/>
                    <a:gd name="T15" fmla="*/ 0 h 170"/>
                    <a:gd name="T16" fmla="*/ 1017 w 1017"/>
                    <a:gd name="T17" fmla="*/ 0 h 170"/>
                    <a:gd name="T18" fmla="*/ 997 w 1017"/>
                    <a:gd name="T19" fmla="*/ 0 h 170"/>
                    <a:gd name="T20" fmla="*/ 997 w 1017"/>
                    <a:gd name="T21" fmla="*/ 19 h 170"/>
                    <a:gd name="T22" fmla="*/ 997 w 1017"/>
                    <a:gd name="T23" fmla="*/ 170 h 170"/>
                    <a:gd name="T24" fmla="*/ 1007 w 1017"/>
                    <a:gd name="T25" fmla="*/ 170 h 170"/>
                    <a:gd name="T26" fmla="*/ 1017 w 1017"/>
                    <a:gd name="T27" fmla="*/ 170 h 170"/>
                    <a:gd name="T28" fmla="*/ 1017 w 1017"/>
                    <a:gd name="T2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17" h="170">
                      <a:moveTo>
                        <a:pt x="19" y="170"/>
                      </a:moveTo>
                      <a:lnTo>
                        <a:pt x="0" y="170"/>
                      </a:lnTo>
                      <a:lnTo>
                        <a:pt x="19" y="170"/>
                      </a:lnTo>
                      <a:close/>
                      <a:moveTo>
                        <a:pt x="19" y="0"/>
                      </a:moveTo>
                      <a:lnTo>
                        <a:pt x="0" y="0"/>
                      </a:lnTo>
                      <a:lnTo>
                        <a:pt x="0" y="19"/>
                      </a:lnTo>
                      <a:lnTo>
                        <a:pt x="19" y="19"/>
                      </a:lnTo>
                      <a:lnTo>
                        <a:pt x="19" y="0"/>
                      </a:lnTo>
                      <a:close/>
                      <a:moveTo>
                        <a:pt x="1017" y="0"/>
                      </a:moveTo>
                      <a:lnTo>
                        <a:pt x="997" y="0"/>
                      </a:lnTo>
                      <a:lnTo>
                        <a:pt x="997" y="19"/>
                      </a:lnTo>
                      <a:lnTo>
                        <a:pt x="997" y="170"/>
                      </a:lnTo>
                      <a:lnTo>
                        <a:pt x="1007" y="170"/>
                      </a:lnTo>
                      <a:lnTo>
                        <a:pt x="1017" y="170"/>
                      </a:lnTo>
                      <a:lnTo>
                        <a:pt x="1017"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65" name="ïšḻíḋê"/>
                <p:cNvSpPr/>
                <p:nvPr/>
              </p:nvSpPr>
              <p:spPr bwMode="auto">
                <a:xfrm>
                  <a:off x="5817" y="4131"/>
                  <a:ext cx="1017" cy="170"/>
                </a:xfrm>
                <a:custGeom>
                  <a:avLst/>
                  <a:gdLst>
                    <a:gd name="T0" fmla="*/ 19 w 1017"/>
                    <a:gd name="T1" fmla="*/ 170 h 170"/>
                    <a:gd name="T2" fmla="*/ 0 w 1017"/>
                    <a:gd name="T3" fmla="*/ 170 h 170"/>
                    <a:gd name="T4" fmla="*/ 19 w 1017"/>
                    <a:gd name="T5" fmla="*/ 170 h 170"/>
                    <a:gd name="T6" fmla="*/ 19 w 1017"/>
                    <a:gd name="T7" fmla="*/ 0 h 170"/>
                    <a:gd name="T8" fmla="*/ 0 w 1017"/>
                    <a:gd name="T9" fmla="*/ 0 h 170"/>
                    <a:gd name="T10" fmla="*/ 0 w 1017"/>
                    <a:gd name="T11" fmla="*/ 19 h 170"/>
                    <a:gd name="T12" fmla="*/ 19 w 1017"/>
                    <a:gd name="T13" fmla="*/ 19 h 170"/>
                    <a:gd name="T14" fmla="*/ 19 w 1017"/>
                    <a:gd name="T15" fmla="*/ 0 h 170"/>
                    <a:gd name="T16" fmla="*/ 1017 w 1017"/>
                    <a:gd name="T17" fmla="*/ 0 h 170"/>
                    <a:gd name="T18" fmla="*/ 997 w 1017"/>
                    <a:gd name="T19" fmla="*/ 0 h 170"/>
                    <a:gd name="T20" fmla="*/ 997 w 1017"/>
                    <a:gd name="T21" fmla="*/ 19 h 170"/>
                    <a:gd name="T22" fmla="*/ 997 w 1017"/>
                    <a:gd name="T23" fmla="*/ 170 h 170"/>
                    <a:gd name="T24" fmla="*/ 1007 w 1017"/>
                    <a:gd name="T25" fmla="*/ 170 h 170"/>
                    <a:gd name="T26" fmla="*/ 1017 w 1017"/>
                    <a:gd name="T27" fmla="*/ 170 h 170"/>
                    <a:gd name="T28" fmla="*/ 1017 w 1017"/>
                    <a:gd name="T2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17" h="170">
                      <a:moveTo>
                        <a:pt x="19" y="170"/>
                      </a:moveTo>
                      <a:lnTo>
                        <a:pt x="0" y="170"/>
                      </a:lnTo>
                      <a:lnTo>
                        <a:pt x="19" y="170"/>
                      </a:lnTo>
                      <a:moveTo>
                        <a:pt x="19" y="0"/>
                      </a:moveTo>
                      <a:lnTo>
                        <a:pt x="0" y="0"/>
                      </a:lnTo>
                      <a:lnTo>
                        <a:pt x="0" y="19"/>
                      </a:lnTo>
                      <a:lnTo>
                        <a:pt x="19" y="19"/>
                      </a:lnTo>
                      <a:lnTo>
                        <a:pt x="19" y="0"/>
                      </a:lnTo>
                      <a:moveTo>
                        <a:pt x="1017" y="0"/>
                      </a:moveTo>
                      <a:lnTo>
                        <a:pt x="997" y="0"/>
                      </a:lnTo>
                      <a:lnTo>
                        <a:pt x="997" y="19"/>
                      </a:lnTo>
                      <a:lnTo>
                        <a:pt x="997" y="170"/>
                      </a:lnTo>
                      <a:lnTo>
                        <a:pt x="1007" y="170"/>
                      </a:lnTo>
                      <a:lnTo>
                        <a:pt x="1017" y="170"/>
                      </a:lnTo>
                      <a:lnTo>
                        <a:pt x="10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66" name="iSļïḋê"/>
                <p:cNvSpPr/>
                <p:nvPr/>
              </p:nvSpPr>
              <p:spPr bwMode="auto">
                <a:xfrm>
                  <a:off x="829" y="4301"/>
                  <a:ext cx="6005" cy="19"/>
                </a:xfrm>
                <a:custGeom>
                  <a:avLst/>
                  <a:gdLst>
                    <a:gd name="T0" fmla="*/ 6005 w 6005"/>
                    <a:gd name="T1" fmla="*/ 0 h 19"/>
                    <a:gd name="T2" fmla="*/ 6005 w 6005"/>
                    <a:gd name="T3" fmla="*/ 0 h 19"/>
                    <a:gd name="T4" fmla="*/ 5995 w 6005"/>
                    <a:gd name="T5" fmla="*/ 0 h 19"/>
                    <a:gd name="T6" fmla="*/ 5995 w 6005"/>
                    <a:gd name="T7" fmla="*/ 9 h 19"/>
                    <a:gd name="T8" fmla="*/ 6005 w 6005"/>
                    <a:gd name="T9" fmla="*/ 9 h 19"/>
                    <a:gd name="T10" fmla="*/ 5995 w 6005"/>
                    <a:gd name="T11" fmla="*/ 9 h 19"/>
                    <a:gd name="T12" fmla="*/ 5995 w 6005"/>
                    <a:gd name="T13" fmla="*/ 0 h 19"/>
                    <a:gd name="T14" fmla="*/ 5985 w 6005"/>
                    <a:gd name="T15" fmla="*/ 0 h 19"/>
                    <a:gd name="T16" fmla="*/ 5007 w 6005"/>
                    <a:gd name="T17" fmla="*/ 0 h 19"/>
                    <a:gd name="T18" fmla="*/ 4988 w 6005"/>
                    <a:gd name="T19" fmla="*/ 0 h 19"/>
                    <a:gd name="T20" fmla="*/ 4010 w 6005"/>
                    <a:gd name="T21" fmla="*/ 0 h 19"/>
                    <a:gd name="T22" fmla="*/ 3991 w 6005"/>
                    <a:gd name="T23" fmla="*/ 0 h 19"/>
                    <a:gd name="T24" fmla="*/ 3013 w 6005"/>
                    <a:gd name="T25" fmla="*/ 0 h 19"/>
                    <a:gd name="T26" fmla="*/ 2994 w 6005"/>
                    <a:gd name="T27" fmla="*/ 0 h 19"/>
                    <a:gd name="T28" fmla="*/ 2016 w 6005"/>
                    <a:gd name="T29" fmla="*/ 0 h 19"/>
                    <a:gd name="T30" fmla="*/ 1997 w 6005"/>
                    <a:gd name="T31" fmla="*/ 0 h 19"/>
                    <a:gd name="T32" fmla="*/ 1017 w 6005"/>
                    <a:gd name="T33" fmla="*/ 0 h 19"/>
                    <a:gd name="T34" fmla="*/ 997 w 6005"/>
                    <a:gd name="T35" fmla="*/ 0 h 19"/>
                    <a:gd name="T36" fmla="*/ 19 w 6005"/>
                    <a:gd name="T37" fmla="*/ 0 h 19"/>
                    <a:gd name="T38" fmla="*/ 0 w 6005"/>
                    <a:gd name="T39" fmla="*/ 0 h 19"/>
                    <a:gd name="T40" fmla="*/ 0 w 6005"/>
                    <a:gd name="T41" fmla="*/ 19 h 19"/>
                    <a:gd name="T42" fmla="*/ 6005 w 6005"/>
                    <a:gd name="T43" fmla="*/ 19 h 19"/>
                    <a:gd name="T44" fmla="*/ 6005 w 6005"/>
                    <a:gd name="T45" fmla="*/ 9 h 19"/>
                    <a:gd name="T46" fmla="*/ 6005 w 6005"/>
                    <a:gd name="T4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05" h="19">
                      <a:moveTo>
                        <a:pt x="6005" y="0"/>
                      </a:moveTo>
                      <a:lnTo>
                        <a:pt x="6005" y="0"/>
                      </a:lnTo>
                      <a:lnTo>
                        <a:pt x="5995" y="0"/>
                      </a:lnTo>
                      <a:lnTo>
                        <a:pt x="5995" y="9"/>
                      </a:lnTo>
                      <a:lnTo>
                        <a:pt x="6005" y="9"/>
                      </a:lnTo>
                      <a:lnTo>
                        <a:pt x="5995" y="9"/>
                      </a:lnTo>
                      <a:lnTo>
                        <a:pt x="5995" y="0"/>
                      </a:lnTo>
                      <a:lnTo>
                        <a:pt x="5985" y="0"/>
                      </a:lnTo>
                      <a:lnTo>
                        <a:pt x="5007" y="0"/>
                      </a:lnTo>
                      <a:lnTo>
                        <a:pt x="4988" y="0"/>
                      </a:lnTo>
                      <a:lnTo>
                        <a:pt x="4010" y="0"/>
                      </a:lnTo>
                      <a:lnTo>
                        <a:pt x="3991" y="0"/>
                      </a:lnTo>
                      <a:lnTo>
                        <a:pt x="3013" y="0"/>
                      </a:lnTo>
                      <a:lnTo>
                        <a:pt x="2994" y="0"/>
                      </a:lnTo>
                      <a:lnTo>
                        <a:pt x="2016" y="0"/>
                      </a:lnTo>
                      <a:lnTo>
                        <a:pt x="1997" y="0"/>
                      </a:lnTo>
                      <a:lnTo>
                        <a:pt x="1017" y="0"/>
                      </a:lnTo>
                      <a:lnTo>
                        <a:pt x="997" y="0"/>
                      </a:lnTo>
                      <a:lnTo>
                        <a:pt x="19" y="0"/>
                      </a:lnTo>
                      <a:lnTo>
                        <a:pt x="0" y="0"/>
                      </a:lnTo>
                      <a:lnTo>
                        <a:pt x="0" y="19"/>
                      </a:lnTo>
                      <a:lnTo>
                        <a:pt x="6005" y="19"/>
                      </a:lnTo>
                      <a:lnTo>
                        <a:pt x="6005" y="9"/>
                      </a:lnTo>
                      <a:lnTo>
                        <a:pt x="6005"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67" name="íšļíḑé"/>
                <p:cNvSpPr/>
                <p:nvPr/>
              </p:nvSpPr>
              <p:spPr bwMode="auto">
                <a:xfrm>
                  <a:off x="829" y="4301"/>
                  <a:ext cx="6005" cy="19"/>
                </a:xfrm>
                <a:custGeom>
                  <a:avLst/>
                  <a:gdLst>
                    <a:gd name="T0" fmla="*/ 6005 w 6005"/>
                    <a:gd name="T1" fmla="*/ 0 h 19"/>
                    <a:gd name="T2" fmla="*/ 6005 w 6005"/>
                    <a:gd name="T3" fmla="*/ 0 h 19"/>
                    <a:gd name="T4" fmla="*/ 5995 w 6005"/>
                    <a:gd name="T5" fmla="*/ 0 h 19"/>
                    <a:gd name="T6" fmla="*/ 5995 w 6005"/>
                    <a:gd name="T7" fmla="*/ 9 h 19"/>
                    <a:gd name="T8" fmla="*/ 6005 w 6005"/>
                    <a:gd name="T9" fmla="*/ 9 h 19"/>
                    <a:gd name="T10" fmla="*/ 5995 w 6005"/>
                    <a:gd name="T11" fmla="*/ 9 h 19"/>
                    <a:gd name="T12" fmla="*/ 5995 w 6005"/>
                    <a:gd name="T13" fmla="*/ 0 h 19"/>
                    <a:gd name="T14" fmla="*/ 5985 w 6005"/>
                    <a:gd name="T15" fmla="*/ 0 h 19"/>
                    <a:gd name="T16" fmla="*/ 5007 w 6005"/>
                    <a:gd name="T17" fmla="*/ 0 h 19"/>
                    <a:gd name="T18" fmla="*/ 4988 w 6005"/>
                    <a:gd name="T19" fmla="*/ 0 h 19"/>
                    <a:gd name="T20" fmla="*/ 4010 w 6005"/>
                    <a:gd name="T21" fmla="*/ 0 h 19"/>
                    <a:gd name="T22" fmla="*/ 3991 w 6005"/>
                    <a:gd name="T23" fmla="*/ 0 h 19"/>
                    <a:gd name="T24" fmla="*/ 3013 w 6005"/>
                    <a:gd name="T25" fmla="*/ 0 h 19"/>
                    <a:gd name="T26" fmla="*/ 2994 w 6005"/>
                    <a:gd name="T27" fmla="*/ 0 h 19"/>
                    <a:gd name="T28" fmla="*/ 2016 w 6005"/>
                    <a:gd name="T29" fmla="*/ 0 h 19"/>
                    <a:gd name="T30" fmla="*/ 1997 w 6005"/>
                    <a:gd name="T31" fmla="*/ 0 h 19"/>
                    <a:gd name="T32" fmla="*/ 1017 w 6005"/>
                    <a:gd name="T33" fmla="*/ 0 h 19"/>
                    <a:gd name="T34" fmla="*/ 997 w 6005"/>
                    <a:gd name="T35" fmla="*/ 0 h 19"/>
                    <a:gd name="T36" fmla="*/ 19 w 6005"/>
                    <a:gd name="T37" fmla="*/ 0 h 19"/>
                    <a:gd name="T38" fmla="*/ 0 w 6005"/>
                    <a:gd name="T39" fmla="*/ 0 h 19"/>
                    <a:gd name="T40" fmla="*/ 0 w 6005"/>
                    <a:gd name="T41" fmla="*/ 19 h 19"/>
                    <a:gd name="T42" fmla="*/ 6005 w 6005"/>
                    <a:gd name="T43" fmla="*/ 19 h 19"/>
                    <a:gd name="T44" fmla="*/ 6005 w 6005"/>
                    <a:gd name="T45" fmla="*/ 9 h 19"/>
                    <a:gd name="T46" fmla="*/ 6005 w 6005"/>
                    <a:gd name="T4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05" h="19">
                      <a:moveTo>
                        <a:pt x="6005" y="0"/>
                      </a:moveTo>
                      <a:lnTo>
                        <a:pt x="6005" y="0"/>
                      </a:lnTo>
                      <a:lnTo>
                        <a:pt x="5995" y="0"/>
                      </a:lnTo>
                      <a:lnTo>
                        <a:pt x="5995" y="9"/>
                      </a:lnTo>
                      <a:lnTo>
                        <a:pt x="6005" y="9"/>
                      </a:lnTo>
                      <a:lnTo>
                        <a:pt x="5995" y="9"/>
                      </a:lnTo>
                      <a:lnTo>
                        <a:pt x="5995" y="0"/>
                      </a:lnTo>
                      <a:lnTo>
                        <a:pt x="5985" y="0"/>
                      </a:lnTo>
                      <a:lnTo>
                        <a:pt x="5007" y="0"/>
                      </a:lnTo>
                      <a:lnTo>
                        <a:pt x="4988" y="0"/>
                      </a:lnTo>
                      <a:lnTo>
                        <a:pt x="4010" y="0"/>
                      </a:lnTo>
                      <a:lnTo>
                        <a:pt x="3991" y="0"/>
                      </a:lnTo>
                      <a:lnTo>
                        <a:pt x="3013" y="0"/>
                      </a:lnTo>
                      <a:lnTo>
                        <a:pt x="2994" y="0"/>
                      </a:lnTo>
                      <a:lnTo>
                        <a:pt x="2016" y="0"/>
                      </a:lnTo>
                      <a:lnTo>
                        <a:pt x="1997" y="0"/>
                      </a:lnTo>
                      <a:lnTo>
                        <a:pt x="1017" y="0"/>
                      </a:lnTo>
                      <a:lnTo>
                        <a:pt x="997" y="0"/>
                      </a:lnTo>
                      <a:lnTo>
                        <a:pt x="19" y="0"/>
                      </a:lnTo>
                      <a:lnTo>
                        <a:pt x="0" y="0"/>
                      </a:lnTo>
                      <a:lnTo>
                        <a:pt x="0" y="19"/>
                      </a:lnTo>
                      <a:lnTo>
                        <a:pt x="6005" y="19"/>
                      </a:lnTo>
                      <a:lnTo>
                        <a:pt x="6005" y="9"/>
                      </a:lnTo>
                      <a:lnTo>
                        <a:pt x="600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68" name="íṧľïďè"/>
                <p:cNvSpPr/>
                <p:nvPr/>
              </p:nvSpPr>
              <p:spPr bwMode="auto">
                <a:xfrm>
                  <a:off x="4587" y="1070"/>
                  <a:ext cx="77" cy="149"/>
                </a:xfrm>
                <a:custGeom>
                  <a:avLst/>
                  <a:gdLst>
                    <a:gd name="T0" fmla="*/ 40 w 40"/>
                    <a:gd name="T1" fmla="*/ 0 h 78"/>
                    <a:gd name="T2" fmla="*/ 40 w 40"/>
                    <a:gd name="T3" fmla="*/ 60 h 78"/>
                    <a:gd name="T4" fmla="*/ 20 w 40"/>
                    <a:gd name="T5" fmla="*/ 78 h 78"/>
                    <a:gd name="T6" fmla="*/ 0 w 40"/>
                    <a:gd name="T7" fmla="*/ 60 h 78"/>
                    <a:gd name="T8" fmla="*/ 0 w 40"/>
                    <a:gd name="T9" fmla="*/ 14 h 78"/>
                  </a:gdLst>
                  <a:ahLst/>
                  <a:cxnLst>
                    <a:cxn ang="0">
                      <a:pos x="T0" y="T1"/>
                    </a:cxn>
                    <a:cxn ang="0">
                      <a:pos x="T2" y="T3"/>
                    </a:cxn>
                    <a:cxn ang="0">
                      <a:pos x="T4" y="T5"/>
                    </a:cxn>
                    <a:cxn ang="0">
                      <a:pos x="T6" y="T7"/>
                    </a:cxn>
                    <a:cxn ang="0">
                      <a:pos x="T8" y="T9"/>
                    </a:cxn>
                  </a:cxnLst>
                  <a:rect l="0" t="0" r="r" b="b"/>
                  <a:pathLst>
                    <a:path w="40" h="78">
                      <a:moveTo>
                        <a:pt x="40" y="0"/>
                      </a:moveTo>
                      <a:cubicBezTo>
                        <a:pt x="40" y="60"/>
                        <a:pt x="40" y="60"/>
                        <a:pt x="40" y="60"/>
                      </a:cubicBezTo>
                      <a:cubicBezTo>
                        <a:pt x="40" y="70"/>
                        <a:pt x="31" y="78"/>
                        <a:pt x="20" y="78"/>
                      </a:cubicBezTo>
                      <a:cubicBezTo>
                        <a:pt x="9" y="78"/>
                        <a:pt x="0" y="70"/>
                        <a:pt x="0" y="60"/>
                      </a:cubicBezTo>
                      <a:cubicBezTo>
                        <a:pt x="0" y="14"/>
                        <a:pt x="0" y="14"/>
                        <a:pt x="0" y="14"/>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69" name="iSļîḓé"/>
                <p:cNvSpPr/>
                <p:nvPr/>
              </p:nvSpPr>
              <p:spPr bwMode="auto">
                <a:xfrm>
                  <a:off x="4587" y="1070"/>
                  <a:ext cx="77" cy="149"/>
                </a:xfrm>
                <a:custGeom>
                  <a:avLst/>
                  <a:gdLst>
                    <a:gd name="T0" fmla="*/ 40 w 40"/>
                    <a:gd name="T1" fmla="*/ 0 h 78"/>
                    <a:gd name="T2" fmla="*/ 40 w 40"/>
                    <a:gd name="T3" fmla="*/ 60 h 78"/>
                    <a:gd name="T4" fmla="*/ 20 w 40"/>
                    <a:gd name="T5" fmla="*/ 78 h 78"/>
                    <a:gd name="T6" fmla="*/ 0 w 40"/>
                    <a:gd name="T7" fmla="*/ 60 h 78"/>
                    <a:gd name="T8" fmla="*/ 0 w 40"/>
                    <a:gd name="T9" fmla="*/ 14 h 78"/>
                  </a:gdLst>
                  <a:ahLst/>
                  <a:cxnLst>
                    <a:cxn ang="0">
                      <a:pos x="T0" y="T1"/>
                    </a:cxn>
                    <a:cxn ang="0">
                      <a:pos x="T2" y="T3"/>
                    </a:cxn>
                    <a:cxn ang="0">
                      <a:pos x="T4" y="T5"/>
                    </a:cxn>
                    <a:cxn ang="0">
                      <a:pos x="T6" y="T7"/>
                    </a:cxn>
                    <a:cxn ang="0">
                      <a:pos x="T8" y="T9"/>
                    </a:cxn>
                  </a:cxnLst>
                  <a:rect l="0" t="0" r="r" b="b"/>
                  <a:pathLst>
                    <a:path w="40" h="78">
                      <a:moveTo>
                        <a:pt x="40" y="0"/>
                      </a:moveTo>
                      <a:cubicBezTo>
                        <a:pt x="40" y="60"/>
                        <a:pt x="40" y="60"/>
                        <a:pt x="40" y="60"/>
                      </a:cubicBezTo>
                      <a:cubicBezTo>
                        <a:pt x="40" y="70"/>
                        <a:pt x="31" y="78"/>
                        <a:pt x="20" y="78"/>
                      </a:cubicBezTo>
                      <a:cubicBezTo>
                        <a:pt x="9" y="78"/>
                        <a:pt x="0" y="70"/>
                        <a:pt x="0" y="60"/>
                      </a:cubicBezTo>
                      <a:cubicBezTo>
                        <a:pt x="0" y="14"/>
                        <a:pt x="0" y="14"/>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70" name="ïṣľïḑe"/>
                <p:cNvSpPr/>
                <p:nvPr/>
              </p:nvSpPr>
              <p:spPr bwMode="auto">
                <a:xfrm>
                  <a:off x="4437" y="1139"/>
                  <a:ext cx="585" cy="8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1" name="îṡľiďè"/>
                <p:cNvSpPr/>
                <p:nvPr/>
              </p:nvSpPr>
              <p:spPr bwMode="auto">
                <a:xfrm>
                  <a:off x="4437" y="1139"/>
                  <a:ext cx="585" cy="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2" name="ïSľíḑè"/>
                <p:cNvSpPr/>
                <p:nvPr/>
              </p:nvSpPr>
              <p:spPr bwMode="auto">
                <a:xfrm>
                  <a:off x="4427" y="1129"/>
                  <a:ext cx="605" cy="829"/>
                </a:xfrm>
                <a:custGeom>
                  <a:avLst/>
                  <a:gdLst>
                    <a:gd name="T0" fmla="*/ 595 w 605"/>
                    <a:gd name="T1" fmla="*/ 820 h 829"/>
                    <a:gd name="T2" fmla="*/ 595 w 605"/>
                    <a:gd name="T3" fmla="*/ 810 h 829"/>
                    <a:gd name="T4" fmla="*/ 19 w 605"/>
                    <a:gd name="T5" fmla="*/ 810 h 829"/>
                    <a:gd name="T6" fmla="*/ 19 w 605"/>
                    <a:gd name="T7" fmla="*/ 20 h 829"/>
                    <a:gd name="T8" fmla="*/ 586 w 605"/>
                    <a:gd name="T9" fmla="*/ 20 h 829"/>
                    <a:gd name="T10" fmla="*/ 586 w 605"/>
                    <a:gd name="T11" fmla="*/ 820 h 829"/>
                    <a:gd name="T12" fmla="*/ 595 w 605"/>
                    <a:gd name="T13" fmla="*/ 820 h 829"/>
                    <a:gd name="T14" fmla="*/ 595 w 605"/>
                    <a:gd name="T15" fmla="*/ 810 h 829"/>
                    <a:gd name="T16" fmla="*/ 595 w 605"/>
                    <a:gd name="T17" fmla="*/ 820 h 829"/>
                    <a:gd name="T18" fmla="*/ 605 w 605"/>
                    <a:gd name="T19" fmla="*/ 820 h 829"/>
                    <a:gd name="T20" fmla="*/ 605 w 605"/>
                    <a:gd name="T21" fmla="*/ 0 h 829"/>
                    <a:gd name="T22" fmla="*/ 0 w 605"/>
                    <a:gd name="T23" fmla="*/ 0 h 829"/>
                    <a:gd name="T24" fmla="*/ 0 w 605"/>
                    <a:gd name="T25" fmla="*/ 829 h 829"/>
                    <a:gd name="T26" fmla="*/ 605 w 605"/>
                    <a:gd name="T27" fmla="*/ 829 h 829"/>
                    <a:gd name="T28" fmla="*/ 605 w 605"/>
                    <a:gd name="T29" fmla="*/ 820 h 829"/>
                    <a:gd name="T30" fmla="*/ 595 w 605"/>
                    <a:gd name="T31" fmla="*/ 820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5" h="829">
                      <a:moveTo>
                        <a:pt x="595" y="820"/>
                      </a:moveTo>
                      <a:lnTo>
                        <a:pt x="595" y="810"/>
                      </a:lnTo>
                      <a:lnTo>
                        <a:pt x="19" y="810"/>
                      </a:lnTo>
                      <a:lnTo>
                        <a:pt x="19" y="20"/>
                      </a:lnTo>
                      <a:lnTo>
                        <a:pt x="586" y="20"/>
                      </a:lnTo>
                      <a:lnTo>
                        <a:pt x="586" y="820"/>
                      </a:lnTo>
                      <a:lnTo>
                        <a:pt x="595" y="820"/>
                      </a:lnTo>
                      <a:lnTo>
                        <a:pt x="595" y="810"/>
                      </a:lnTo>
                      <a:lnTo>
                        <a:pt x="595" y="820"/>
                      </a:lnTo>
                      <a:lnTo>
                        <a:pt x="605" y="820"/>
                      </a:lnTo>
                      <a:lnTo>
                        <a:pt x="605" y="0"/>
                      </a:lnTo>
                      <a:lnTo>
                        <a:pt x="0" y="0"/>
                      </a:lnTo>
                      <a:lnTo>
                        <a:pt x="0" y="829"/>
                      </a:lnTo>
                      <a:lnTo>
                        <a:pt x="605" y="829"/>
                      </a:lnTo>
                      <a:lnTo>
                        <a:pt x="605" y="820"/>
                      </a:lnTo>
                      <a:lnTo>
                        <a:pt x="595" y="82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73" name="íṥľîḓê"/>
                <p:cNvSpPr/>
                <p:nvPr/>
              </p:nvSpPr>
              <p:spPr bwMode="auto">
                <a:xfrm>
                  <a:off x="4427" y="1129"/>
                  <a:ext cx="605" cy="829"/>
                </a:xfrm>
                <a:custGeom>
                  <a:avLst/>
                  <a:gdLst>
                    <a:gd name="T0" fmla="*/ 595 w 605"/>
                    <a:gd name="T1" fmla="*/ 820 h 829"/>
                    <a:gd name="T2" fmla="*/ 595 w 605"/>
                    <a:gd name="T3" fmla="*/ 810 h 829"/>
                    <a:gd name="T4" fmla="*/ 19 w 605"/>
                    <a:gd name="T5" fmla="*/ 810 h 829"/>
                    <a:gd name="T6" fmla="*/ 19 w 605"/>
                    <a:gd name="T7" fmla="*/ 20 h 829"/>
                    <a:gd name="T8" fmla="*/ 586 w 605"/>
                    <a:gd name="T9" fmla="*/ 20 h 829"/>
                    <a:gd name="T10" fmla="*/ 586 w 605"/>
                    <a:gd name="T11" fmla="*/ 820 h 829"/>
                    <a:gd name="T12" fmla="*/ 595 w 605"/>
                    <a:gd name="T13" fmla="*/ 820 h 829"/>
                    <a:gd name="T14" fmla="*/ 595 w 605"/>
                    <a:gd name="T15" fmla="*/ 810 h 829"/>
                    <a:gd name="T16" fmla="*/ 595 w 605"/>
                    <a:gd name="T17" fmla="*/ 820 h 829"/>
                    <a:gd name="T18" fmla="*/ 605 w 605"/>
                    <a:gd name="T19" fmla="*/ 820 h 829"/>
                    <a:gd name="T20" fmla="*/ 605 w 605"/>
                    <a:gd name="T21" fmla="*/ 0 h 829"/>
                    <a:gd name="T22" fmla="*/ 0 w 605"/>
                    <a:gd name="T23" fmla="*/ 0 h 829"/>
                    <a:gd name="T24" fmla="*/ 0 w 605"/>
                    <a:gd name="T25" fmla="*/ 829 h 829"/>
                    <a:gd name="T26" fmla="*/ 605 w 605"/>
                    <a:gd name="T27" fmla="*/ 829 h 829"/>
                    <a:gd name="T28" fmla="*/ 605 w 605"/>
                    <a:gd name="T29" fmla="*/ 820 h 829"/>
                    <a:gd name="T30" fmla="*/ 595 w 605"/>
                    <a:gd name="T31" fmla="*/ 820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5" h="829">
                      <a:moveTo>
                        <a:pt x="595" y="820"/>
                      </a:moveTo>
                      <a:lnTo>
                        <a:pt x="595" y="810"/>
                      </a:lnTo>
                      <a:lnTo>
                        <a:pt x="19" y="810"/>
                      </a:lnTo>
                      <a:lnTo>
                        <a:pt x="19" y="20"/>
                      </a:lnTo>
                      <a:lnTo>
                        <a:pt x="586" y="20"/>
                      </a:lnTo>
                      <a:lnTo>
                        <a:pt x="586" y="820"/>
                      </a:lnTo>
                      <a:lnTo>
                        <a:pt x="595" y="820"/>
                      </a:lnTo>
                      <a:lnTo>
                        <a:pt x="595" y="810"/>
                      </a:lnTo>
                      <a:lnTo>
                        <a:pt x="595" y="820"/>
                      </a:lnTo>
                      <a:lnTo>
                        <a:pt x="605" y="820"/>
                      </a:lnTo>
                      <a:lnTo>
                        <a:pt x="605" y="0"/>
                      </a:lnTo>
                      <a:lnTo>
                        <a:pt x="0" y="0"/>
                      </a:lnTo>
                      <a:lnTo>
                        <a:pt x="0" y="829"/>
                      </a:lnTo>
                      <a:lnTo>
                        <a:pt x="605" y="829"/>
                      </a:lnTo>
                      <a:lnTo>
                        <a:pt x="605" y="820"/>
                      </a:lnTo>
                      <a:lnTo>
                        <a:pt x="595" y="8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74" name="íṧḻîḍè"/>
                <p:cNvSpPr/>
                <p:nvPr/>
              </p:nvSpPr>
              <p:spPr bwMode="auto">
                <a:xfrm>
                  <a:off x="4587" y="1011"/>
                  <a:ext cx="294" cy="103"/>
                </a:xfrm>
                <a:custGeom>
                  <a:avLst/>
                  <a:gdLst>
                    <a:gd name="T0" fmla="*/ 0 w 154"/>
                    <a:gd name="T1" fmla="*/ 46 h 54"/>
                    <a:gd name="T2" fmla="*/ 0 w 154"/>
                    <a:gd name="T3" fmla="*/ 41 h 54"/>
                    <a:gd name="T4" fmla="*/ 50 w 154"/>
                    <a:gd name="T5" fmla="*/ 0 h 54"/>
                    <a:gd name="T6" fmla="*/ 96 w 154"/>
                    <a:gd name="T7" fmla="*/ 0 h 54"/>
                    <a:gd name="T8" fmla="*/ 154 w 154"/>
                    <a:gd name="T9" fmla="*/ 48 h 54"/>
                    <a:gd name="T10" fmla="*/ 154 w 154"/>
                    <a:gd name="T11" fmla="*/ 54 h 54"/>
                    <a:gd name="T12" fmla="*/ 40 w 154"/>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154" h="54">
                      <a:moveTo>
                        <a:pt x="0" y="46"/>
                      </a:moveTo>
                      <a:cubicBezTo>
                        <a:pt x="0" y="41"/>
                        <a:pt x="0" y="41"/>
                        <a:pt x="0" y="41"/>
                      </a:cubicBezTo>
                      <a:cubicBezTo>
                        <a:pt x="0" y="13"/>
                        <a:pt x="22" y="0"/>
                        <a:pt x="50" y="0"/>
                      </a:cubicBezTo>
                      <a:cubicBezTo>
                        <a:pt x="96" y="0"/>
                        <a:pt x="96" y="0"/>
                        <a:pt x="96" y="0"/>
                      </a:cubicBezTo>
                      <a:cubicBezTo>
                        <a:pt x="128" y="0"/>
                        <a:pt x="154" y="16"/>
                        <a:pt x="154" y="48"/>
                      </a:cubicBezTo>
                      <a:cubicBezTo>
                        <a:pt x="154" y="54"/>
                        <a:pt x="154" y="54"/>
                        <a:pt x="154" y="54"/>
                      </a:cubicBezTo>
                      <a:cubicBezTo>
                        <a:pt x="40" y="54"/>
                        <a:pt x="40" y="54"/>
                        <a:pt x="40" y="5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75" name="íṩľïďé"/>
                <p:cNvSpPr/>
                <p:nvPr/>
              </p:nvSpPr>
              <p:spPr bwMode="auto">
                <a:xfrm>
                  <a:off x="4587" y="1011"/>
                  <a:ext cx="294" cy="103"/>
                </a:xfrm>
                <a:custGeom>
                  <a:avLst/>
                  <a:gdLst>
                    <a:gd name="T0" fmla="*/ 0 w 154"/>
                    <a:gd name="T1" fmla="*/ 46 h 54"/>
                    <a:gd name="T2" fmla="*/ 0 w 154"/>
                    <a:gd name="T3" fmla="*/ 41 h 54"/>
                    <a:gd name="T4" fmla="*/ 50 w 154"/>
                    <a:gd name="T5" fmla="*/ 0 h 54"/>
                    <a:gd name="T6" fmla="*/ 96 w 154"/>
                    <a:gd name="T7" fmla="*/ 0 h 54"/>
                    <a:gd name="T8" fmla="*/ 154 w 154"/>
                    <a:gd name="T9" fmla="*/ 48 h 54"/>
                    <a:gd name="T10" fmla="*/ 154 w 154"/>
                    <a:gd name="T11" fmla="*/ 54 h 54"/>
                    <a:gd name="T12" fmla="*/ 40 w 154"/>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154" h="54">
                      <a:moveTo>
                        <a:pt x="0" y="46"/>
                      </a:moveTo>
                      <a:cubicBezTo>
                        <a:pt x="0" y="41"/>
                        <a:pt x="0" y="41"/>
                        <a:pt x="0" y="41"/>
                      </a:cubicBezTo>
                      <a:cubicBezTo>
                        <a:pt x="0" y="13"/>
                        <a:pt x="22" y="0"/>
                        <a:pt x="50" y="0"/>
                      </a:cubicBezTo>
                      <a:cubicBezTo>
                        <a:pt x="96" y="0"/>
                        <a:pt x="96" y="0"/>
                        <a:pt x="96" y="0"/>
                      </a:cubicBezTo>
                      <a:cubicBezTo>
                        <a:pt x="128" y="0"/>
                        <a:pt x="154" y="16"/>
                        <a:pt x="154" y="48"/>
                      </a:cubicBezTo>
                      <a:cubicBezTo>
                        <a:pt x="154" y="54"/>
                        <a:pt x="154" y="54"/>
                        <a:pt x="154" y="54"/>
                      </a:cubicBezTo>
                      <a:cubicBezTo>
                        <a:pt x="40" y="54"/>
                        <a:pt x="40" y="54"/>
                        <a:pt x="40" y="5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76" name="íṥlíďe"/>
                <p:cNvSpPr/>
                <p:nvPr/>
              </p:nvSpPr>
              <p:spPr bwMode="auto">
                <a:xfrm>
                  <a:off x="4481" y="1208"/>
                  <a:ext cx="495" cy="53"/>
                </a:xfrm>
                <a:prstGeom prst="rect">
                  <a:avLst/>
                </a:prstGeom>
                <a:solidFill>
                  <a:srgbClr val="FFD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7" name="i$ḷidê"/>
                <p:cNvSpPr/>
                <p:nvPr/>
              </p:nvSpPr>
              <p:spPr bwMode="auto">
                <a:xfrm>
                  <a:off x="4805" y="1089"/>
                  <a:ext cx="76" cy="181"/>
                </a:xfrm>
                <a:custGeom>
                  <a:avLst/>
                  <a:gdLst>
                    <a:gd name="T0" fmla="*/ 40 w 40"/>
                    <a:gd name="T1" fmla="*/ 7 h 95"/>
                    <a:gd name="T2" fmla="*/ 40 w 40"/>
                    <a:gd name="T3" fmla="*/ 76 h 95"/>
                    <a:gd name="T4" fmla="*/ 20 w 40"/>
                    <a:gd name="T5" fmla="*/ 95 h 95"/>
                    <a:gd name="T6" fmla="*/ 0 w 40"/>
                    <a:gd name="T7" fmla="*/ 76 h 95"/>
                    <a:gd name="T8" fmla="*/ 0 w 40"/>
                    <a:gd name="T9" fmla="*/ 0 h 95"/>
                  </a:gdLst>
                  <a:ahLst/>
                  <a:cxnLst>
                    <a:cxn ang="0">
                      <a:pos x="T0" y="T1"/>
                    </a:cxn>
                    <a:cxn ang="0">
                      <a:pos x="T2" y="T3"/>
                    </a:cxn>
                    <a:cxn ang="0">
                      <a:pos x="T4" y="T5"/>
                    </a:cxn>
                    <a:cxn ang="0">
                      <a:pos x="T6" y="T7"/>
                    </a:cxn>
                    <a:cxn ang="0">
                      <a:pos x="T8" y="T9"/>
                    </a:cxn>
                  </a:cxnLst>
                  <a:rect l="0" t="0" r="r" b="b"/>
                  <a:pathLst>
                    <a:path w="40" h="95">
                      <a:moveTo>
                        <a:pt x="40" y="7"/>
                      </a:moveTo>
                      <a:cubicBezTo>
                        <a:pt x="40" y="76"/>
                        <a:pt x="40" y="76"/>
                        <a:pt x="40" y="76"/>
                      </a:cubicBezTo>
                      <a:cubicBezTo>
                        <a:pt x="40" y="87"/>
                        <a:pt x="31" y="95"/>
                        <a:pt x="20" y="95"/>
                      </a:cubicBezTo>
                      <a:cubicBezTo>
                        <a:pt x="9" y="95"/>
                        <a:pt x="0" y="87"/>
                        <a:pt x="0" y="76"/>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78" name="iŝļiḋe"/>
                <p:cNvSpPr/>
                <p:nvPr/>
              </p:nvSpPr>
              <p:spPr bwMode="auto">
                <a:xfrm>
                  <a:off x="4805" y="1089"/>
                  <a:ext cx="76" cy="181"/>
                </a:xfrm>
                <a:custGeom>
                  <a:avLst/>
                  <a:gdLst>
                    <a:gd name="T0" fmla="*/ 40 w 40"/>
                    <a:gd name="T1" fmla="*/ 7 h 95"/>
                    <a:gd name="T2" fmla="*/ 40 w 40"/>
                    <a:gd name="T3" fmla="*/ 76 h 95"/>
                    <a:gd name="T4" fmla="*/ 20 w 40"/>
                    <a:gd name="T5" fmla="*/ 95 h 95"/>
                    <a:gd name="T6" fmla="*/ 0 w 40"/>
                    <a:gd name="T7" fmla="*/ 76 h 95"/>
                    <a:gd name="T8" fmla="*/ 0 w 40"/>
                    <a:gd name="T9" fmla="*/ 0 h 95"/>
                  </a:gdLst>
                  <a:ahLst/>
                  <a:cxnLst>
                    <a:cxn ang="0">
                      <a:pos x="T0" y="T1"/>
                    </a:cxn>
                    <a:cxn ang="0">
                      <a:pos x="T2" y="T3"/>
                    </a:cxn>
                    <a:cxn ang="0">
                      <a:pos x="T4" y="T5"/>
                    </a:cxn>
                    <a:cxn ang="0">
                      <a:pos x="T6" y="T7"/>
                    </a:cxn>
                    <a:cxn ang="0">
                      <a:pos x="T8" y="T9"/>
                    </a:cxn>
                  </a:cxnLst>
                  <a:rect l="0" t="0" r="r" b="b"/>
                  <a:pathLst>
                    <a:path w="40" h="95">
                      <a:moveTo>
                        <a:pt x="40" y="7"/>
                      </a:moveTo>
                      <a:cubicBezTo>
                        <a:pt x="40" y="76"/>
                        <a:pt x="40" y="76"/>
                        <a:pt x="40" y="76"/>
                      </a:cubicBezTo>
                      <a:cubicBezTo>
                        <a:pt x="40" y="87"/>
                        <a:pt x="31" y="95"/>
                        <a:pt x="20" y="95"/>
                      </a:cubicBezTo>
                      <a:cubicBezTo>
                        <a:pt x="9" y="95"/>
                        <a:pt x="0" y="87"/>
                        <a:pt x="0" y="76"/>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79" name="íṡḻîḑê"/>
                <p:cNvSpPr/>
                <p:nvPr/>
              </p:nvSpPr>
              <p:spPr bwMode="auto">
                <a:xfrm>
                  <a:off x="4728" y="1086"/>
                  <a:ext cx="77" cy="184"/>
                </a:xfrm>
                <a:custGeom>
                  <a:avLst/>
                  <a:gdLst>
                    <a:gd name="T0" fmla="*/ 40 w 40"/>
                    <a:gd name="T1" fmla="*/ 2 h 97"/>
                    <a:gd name="T2" fmla="*/ 40 w 40"/>
                    <a:gd name="T3" fmla="*/ 78 h 97"/>
                    <a:gd name="T4" fmla="*/ 20 w 40"/>
                    <a:gd name="T5" fmla="*/ 97 h 97"/>
                    <a:gd name="T6" fmla="*/ 0 w 40"/>
                    <a:gd name="T7" fmla="*/ 78 h 97"/>
                    <a:gd name="T8" fmla="*/ 0 w 40"/>
                    <a:gd name="T9" fmla="*/ 0 h 97"/>
                  </a:gdLst>
                  <a:ahLst/>
                  <a:cxnLst>
                    <a:cxn ang="0">
                      <a:pos x="T0" y="T1"/>
                    </a:cxn>
                    <a:cxn ang="0">
                      <a:pos x="T2" y="T3"/>
                    </a:cxn>
                    <a:cxn ang="0">
                      <a:pos x="T4" y="T5"/>
                    </a:cxn>
                    <a:cxn ang="0">
                      <a:pos x="T6" y="T7"/>
                    </a:cxn>
                    <a:cxn ang="0">
                      <a:pos x="T8" y="T9"/>
                    </a:cxn>
                  </a:cxnLst>
                  <a:rect l="0" t="0" r="r" b="b"/>
                  <a:pathLst>
                    <a:path w="40" h="97">
                      <a:moveTo>
                        <a:pt x="40" y="2"/>
                      </a:moveTo>
                      <a:cubicBezTo>
                        <a:pt x="40" y="78"/>
                        <a:pt x="40" y="78"/>
                        <a:pt x="40" y="78"/>
                      </a:cubicBezTo>
                      <a:cubicBezTo>
                        <a:pt x="40" y="89"/>
                        <a:pt x="31" y="97"/>
                        <a:pt x="20" y="97"/>
                      </a:cubicBezTo>
                      <a:cubicBezTo>
                        <a:pt x="9" y="97"/>
                        <a:pt x="0" y="89"/>
                        <a:pt x="0" y="78"/>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0" name="iş1iḓé"/>
                <p:cNvSpPr/>
                <p:nvPr/>
              </p:nvSpPr>
              <p:spPr bwMode="auto">
                <a:xfrm>
                  <a:off x="4728" y="1086"/>
                  <a:ext cx="77" cy="184"/>
                </a:xfrm>
                <a:custGeom>
                  <a:avLst/>
                  <a:gdLst>
                    <a:gd name="T0" fmla="*/ 40 w 40"/>
                    <a:gd name="T1" fmla="*/ 2 h 97"/>
                    <a:gd name="T2" fmla="*/ 40 w 40"/>
                    <a:gd name="T3" fmla="*/ 78 h 97"/>
                    <a:gd name="T4" fmla="*/ 20 w 40"/>
                    <a:gd name="T5" fmla="*/ 97 h 97"/>
                    <a:gd name="T6" fmla="*/ 0 w 40"/>
                    <a:gd name="T7" fmla="*/ 78 h 97"/>
                    <a:gd name="T8" fmla="*/ 0 w 40"/>
                    <a:gd name="T9" fmla="*/ 0 h 97"/>
                  </a:gdLst>
                  <a:ahLst/>
                  <a:cxnLst>
                    <a:cxn ang="0">
                      <a:pos x="T0" y="T1"/>
                    </a:cxn>
                    <a:cxn ang="0">
                      <a:pos x="T2" y="T3"/>
                    </a:cxn>
                    <a:cxn ang="0">
                      <a:pos x="T4" y="T5"/>
                    </a:cxn>
                    <a:cxn ang="0">
                      <a:pos x="T6" y="T7"/>
                    </a:cxn>
                    <a:cxn ang="0">
                      <a:pos x="T8" y="T9"/>
                    </a:cxn>
                  </a:cxnLst>
                  <a:rect l="0" t="0" r="r" b="b"/>
                  <a:pathLst>
                    <a:path w="40" h="97">
                      <a:moveTo>
                        <a:pt x="40" y="2"/>
                      </a:moveTo>
                      <a:cubicBezTo>
                        <a:pt x="40" y="78"/>
                        <a:pt x="40" y="78"/>
                        <a:pt x="40" y="78"/>
                      </a:cubicBezTo>
                      <a:cubicBezTo>
                        <a:pt x="40" y="89"/>
                        <a:pt x="31" y="97"/>
                        <a:pt x="20" y="97"/>
                      </a:cubicBezTo>
                      <a:cubicBezTo>
                        <a:pt x="9" y="97"/>
                        <a:pt x="0" y="89"/>
                        <a:pt x="0" y="78"/>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81" name="ïš1îďê"/>
                <p:cNvSpPr/>
                <p:nvPr/>
              </p:nvSpPr>
              <p:spPr bwMode="auto">
                <a:xfrm>
                  <a:off x="4652" y="1084"/>
                  <a:ext cx="76" cy="186"/>
                </a:xfrm>
                <a:custGeom>
                  <a:avLst/>
                  <a:gdLst>
                    <a:gd name="T0" fmla="*/ 40 w 40"/>
                    <a:gd name="T1" fmla="*/ 3 h 98"/>
                    <a:gd name="T2" fmla="*/ 40 w 40"/>
                    <a:gd name="T3" fmla="*/ 79 h 98"/>
                    <a:gd name="T4" fmla="*/ 20 w 40"/>
                    <a:gd name="T5" fmla="*/ 98 h 98"/>
                    <a:gd name="T6" fmla="*/ 0 w 40"/>
                    <a:gd name="T7" fmla="*/ 79 h 98"/>
                    <a:gd name="T8" fmla="*/ 0 w 40"/>
                    <a:gd name="T9" fmla="*/ 0 h 98"/>
                  </a:gdLst>
                  <a:ahLst/>
                  <a:cxnLst>
                    <a:cxn ang="0">
                      <a:pos x="T0" y="T1"/>
                    </a:cxn>
                    <a:cxn ang="0">
                      <a:pos x="T2" y="T3"/>
                    </a:cxn>
                    <a:cxn ang="0">
                      <a:pos x="T4" y="T5"/>
                    </a:cxn>
                    <a:cxn ang="0">
                      <a:pos x="T6" y="T7"/>
                    </a:cxn>
                    <a:cxn ang="0">
                      <a:pos x="T8" y="T9"/>
                    </a:cxn>
                  </a:cxnLst>
                  <a:rect l="0" t="0" r="r" b="b"/>
                  <a:pathLst>
                    <a:path w="40" h="98">
                      <a:moveTo>
                        <a:pt x="40" y="3"/>
                      </a:moveTo>
                      <a:cubicBezTo>
                        <a:pt x="40" y="79"/>
                        <a:pt x="40" y="79"/>
                        <a:pt x="40" y="79"/>
                      </a:cubicBezTo>
                      <a:cubicBezTo>
                        <a:pt x="40" y="90"/>
                        <a:pt x="31" y="98"/>
                        <a:pt x="20" y="98"/>
                      </a:cubicBezTo>
                      <a:cubicBezTo>
                        <a:pt x="9" y="98"/>
                        <a:pt x="0" y="90"/>
                        <a:pt x="0" y="79"/>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2" name="işļiḍé"/>
                <p:cNvSpPr/>
                <p:nvPr/>
              </p:nvSpPr>
              <p:spPr bwMode="auto">
                <a:xfrm>
                  <a:off x="4652" y="1084"/>
                  <a:ext cx="76" cy="186"/>
                </a:xfrm>
                <a:custGeom>
                  <a:avLst/>
                  <a:gdLst>
                    <a:gd name="T0" fmla="*/ 40 w 40"/>
                    <a:gd name="T1" fmla="*/ 3 h 98"/>
                    <a:gd name="T2" fmla="*/ 40 w 40"/>
                    <a:gd name="T3" fmla="*/ 79 h 98"/>
                    <a:gd name="T4" fmla="*/ 20 w 40"/>
                    <a:gd name="T5" fmla="*/ 98 h 98"/>
                    <a:gd name="T6" fmla="*/ 0 w 40"/>
                    <a:gd name="T7" fmla="*/ 79 h 98"/>
                    <a:gd name="T8" fmla="*/ 0 w 40"/>
                    <a:gd name="T9" fmla="*/ 0 h 98"/>
                  </a:gdLst>
                  <a:ahLst/>
                  <a:cxnLst>
                    <a:cxn ang="0">
                      <a:pos x="T0" y="T1"/>
                    </a:cxn>
                    <a:cxn ang="0">
                      <a:pos x="T2" y="T3"/>
                    </a:cxn>
                    <a:cxn ang="0">
                      <a:pos x="T4" y="T5"/>
                    </a:cxn>
                    <a:cxn ang="0">
                      <a:pos x="T6" y="T7"/>
                    </a:cxn>
                    <a:cxn ang="0">
                      <a:pos x="T8" y="T9"/>
                    </a:cxn>
                  </a:cxnLst>
                  <a:rect l="0" t="0" r="r" b="b"/>
                  <a:pathLst>
                    <a:path w="40" h="98">
                      <a:moveTo>
                        <a:pt x="40" y="3"/>
                      </a:moveTo>
                      <a:cubicBezTo>
                        <a:pt x="40" y="79"/>
                        <a:pt x="40" y="79"/>
                        <a:pt x="40" y="79"/>
                      </a:cubicBezTo>
                      <a:cubicBezTo>
                        <a:pt x="40" y="90"/>
                        <a:pt x="31" y="98"/>
                        <a:pt x="20" y="98"/>
                      </a:cubicBezTo>
                      <a:cubicBezTo>
                        <a:pt x="9" y="98"/>
                        <a:pt x="0" y="90"/>
                        <a:pt x="0" y="79"/>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83" name="i$ļïḍé"/>
                <p:cNvSpPr/>
                <p:nvPr/>
              </p:nvSpPr>
              <p:spPr bwMode="auto">
                <a:xfrm>
                  <a:off x="2948" y="1726"/>
                  <a:ext cx="293" cy="122"/>
                </a:xfrm>
                <a:custGeom>
                  <a:avLst/>
                  <a:gdLst>
                    <a:gd name="T0" fmla="*/ 154 w 154"/>
                    <a:gd name="T1" fmla="*/ 64 h 64"/>
                    <a:gd name="T2" fmla="*/ 154 w 154"/>
                    <a:gd name="T3" fmla="*/ 51 h 64"/>
                    <a:gd name="T4" fmla="*/ 104 w 154"/>
                    <a:gd name="T5" fmla="*/ 0 h 64"/>
                    <a:gd name="T6" fmla="*/ 58 w 154"/>
                    <a:gd name="T7" fmla="*/ 0 h 64"/>
                    <a:gd name="T8" fmla="*/ 0 w 154"/>
                    <a:gd name="T9" fmla="*/ 58 h 64"/>
                    <a:gd name="T10" fmla="*/ 0 w 154"/>
                    <a:gd name="T11" fmla="*/ 64 h 64"/>
                    <a:gd name="T12" fmla="*/ 114 w 154"/>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154" h="64">
                      <a:moveTo>
                        <a:pt x="154" y="64"/>
                      </a:moveTo>
                      <a:cubicBezTo>
                        <a:pt x="154" y="51"/>
                        <a:pt x="154" y="51"/>
                        <a:pt x="154" y="51"/>
                      </a:cubicBezTo>
                      <a:cubicBezTo>
                        <a:pt x="154" y="23"/>
                        <a:pt x="132" y="0"/>
                        <a:pt x="104" y="0"/>
                      </a:cubicBezTo>
                      <a:cubicBezTo>
                        <a:pt x="58" y="0"/>
                        <a:pt x="58" y="0"/>
                        <a:pt x="58" y="0"/>
                      </a:cubicBezTo>
                      <a:cubicBezTo>
                        <a:pt x="26" y="0"/>
                        <a:pt x="0" y="26"/>
                        <a:pt x="0" y="58"/>
                      </a:cubicBezTo>
                      <a:cubicBezTo>
                        <a:pt x="0" y="64"/>
                        <a:pt x="0" y="64"/>
                        <a:pt x="0" y="64"/>
                      </a:cubicBezTo>
                      <a:cubicBezTo>
                        <a:pt x="114" y="64"/>
                        <a:pt x="114" y="64"/>
                        <a:pt x="114"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4" name="ï$liḓé"/>
                <p:cNvSpPr/>
                <p:nvPr/>
              </p:nvSpPr>
              <p:spPr bwMode="auto">
                <a:xfrm>
                  <a:off x="2948" y="1726"/>
                  <a:ext cx="293" cy="122"/>
                </a:xfrm>
                <a:custGeom>
                  <a:avLst/>
                  <a:gdLst>
                    <a:gd name="T0" fmla="*/ 154 w 154"/>
                    <a:gd name="T1" fmla="*/ 64 h 64"/>
                    <a:gd name="T2" fmla="*/ 154 w 154"/>
                    <a:gd name="T3" fmla="*/ 51 h 64"/>
                    <a:gd name="T4" fmla="*/ 104 w 154"/>
                    <a:gd name="T5" fmla="*/ 0 h 64"/>
                    <a:gd name="T6" fmla="*/ 58 w 154"/>
                    <a:gd name="T7" fmla="*/ 0 h 64"/>
                    <a:gd name="T8" fmla="*/ 0 w 154"/>
                    <a:gd name="T9" fmla="*/ 58 h 64"/>
                    <a:gd name="T10" fmla="*/ 0 w 154"/>
                    <a:gd name="T11" fmla="*/ 64 h 64"/>
                    <a:gd name="T12" fmla="*/ 114 w 154"/>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154" h="64">
                      <a:moveTo>
                        <a:pt x="154" y="64"/>
                      </a:moveTo>
                      <a:cubicBezTo>
                        <a:pt x="154" y="51"/>
                        <a:pt x="154" y="51"/>
                        <a:pt x="154" y="51"/>
                      </a:cubicBezTo>
                      <a:cubicBezTo>
                        <a:pt x="154" y="23"/>
                        <a:pt x="132" y="0"/>
                        <a:pt x="104" y="0"/>
                      </a:cubicBezTo>
                      <a:cubicBezTo>
                        <a:pt x="58" y="0"/>
                        <a:pt x="58" y="0"/>
                        <a:pt x="58" y="0"/>
                      </a:cubicBezTo>
                      <a:cubicBezTo>
                        <a:pt x="26" y="0"/>
                        <a:pt x="0" y="26"/>
                        <a:pt x="0" y="58"/>
                      </a:cubicBezTo>
                      <a:cubicBezTo>
                        <a:pt x="0" y="64"/>
                        <a:pt x="0" y="64"/>
                        <a:pt x="0" y="64"/>
                      </a:cubicBezTo>
                      <a:cubicBezTo>
                        <a:pt x="114" y="64"/>
                        <a:pt x="114" y="64"/>
                        <a:pt x="114"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85" name="ïşḻîḋê"/>
                <p:cNvSpPr/>
                <p:nvPr/>
              </p:nvSpPr>
              <p:spPr bwMode="auto">
                <a:xfrm>
                  <a:off x="2948" y="1819"/>
                  <a:ext cx="76" cy="185"/>
                </a:xfrm>
                <a:custGeom>
                  <a:avLst/>
                  <a:gdLst>
                    <a:gd name="T0" fmla="*/ 0 w 40"/>
                    <a:gd name="T1" fmla="*/ 9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9"/>
                      </a:moveTo>
                      <a:cubicBezTo>
                        <a:pt x="0" y="78"/>
                        <a:pt x="0" y="78"/>
                        <a:pt x="0" y="78"/>
                      </a:cubicBezTo>
                      <a:cubicBezTo>
                        <a:pt x="0" y="88"/>
                        <a:pt x="9" y="97"/>
                        <a:pt x="20" y="97"/>
                      </a:cubicBezTo>
                      <a:cubicBezTo>
                        <a:pt x="31" y="97"/>
                        <a:pt x="40" y="88"/>
                        <a:pt x="40" y="78"/>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6" name="isľídè"/>
                <p:cNvSpPr/>
                <p:nvPr/>
              </p:nvSpPr>
              <p:spPr bwMode="auto">
                <a:xfrm>
                  <a:off x="2948" y="1819"/>
                  <a:ext cx="76" cy="185"/>
                </a:xfrm>
                <a:custGeom>
                  <a:avLst/>
                  <a:gdLst>
                    <a:gd name="T0" fmla="*/ 0 w 40"/>
                    <a:gd name="T1" fmla="*/ 9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9"/>
                      </a:moveTo>
                      <a:cubicBezTo>
                        <a:pt x="0" y="78"/>
                        <a:pt x="0" y="78"/>
                        <a:pt x="0" y="78"/>
                      </a:cubicBezTo>
                      <a:cubicBezTo>
                        <a:pt x="0" y="88"/>
                        <a:pt x="9" y="97"/>
                        <a:pt x="20" y="97"/>
                      </a:cubicBezTo>
                      <a:cubicBezTo>
                        <a:pt x="31" y="97"/>
                        <a:pt x="40" y="88"/>
                        <a:pt x="40" y="78"/>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87" name="ïṡḻîďè"/>
                <p:cNvSpPr/>
                <p:nvPr/>
              </p:nvSpPr>
              <p:spPr bwMode="auto">
                <a:xfrm>
                  <a:off x="3024" y="1819"/>
                  <a:ext cx="76" cy="185"/>
                </a:xfrm>
                <a:custGeom>
                  <a:avLst/>
                  <a:gdLst>
                    <a:gd name="T0" fmla="*/ 0 w 40"/>
                    <a:gd name="T1" fmla="*/ 0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0"/>
                      </a:moveTo>
                      <a:cubicBezTo>
                        <a:pt x="0" y="78"/>
                        <a:pt x="0" y="78"/>
                        <a:pt x="0" y="78"/>
                      </a:cubicBezTo>
                      <a:cubicBezTo>
                        <a:pt x="0" y="88"/>
                        <a:pt x="9" y="97"/>
                        <a:pt x="20" y="97"/>
                      </a:cubicBezTo>
                      <a:cubicBezTo>
                        <a:pt x="31" y="97"/>
                        <a:pt x="40" y="88"/>
                        <a:pt x="40" y="78"/>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8" name="î$ḻíḑè"/>
                <p:cNvSpPr/>
                <p:nvPr/>
              </p:nvSpPr>
              <p:spPr bwMode="auto">
                <a:xfrm>
                  <a:off x="3024" y="1819"/>
                  <a:ext cx="76" cy="185"/>
                </a:xfrm>
                <a:custGeom>
                  <a:avLst/>
                  <a:gdLst>
                    <a:gd name="T0" fmla="*/ 0 w 40"/>
                    <a:gd name="T1" fmla="*/ 0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0"/>
                      </a:moveTo>
                      <a:cubicBezTo>
                        <a:pt x="0" y="78"/>
                        <a:pt x="0" y="78"/>
                        <a:pt x="0" y="78"/>
                      </a:cubicBezTo>
                      <a:cubicBezTo>
                        <a:pt x="0" y="88"/>
                        <a:pt x="9" y="97"/>
                        <a:pt x="20" y="97"/>
                      </a:cubicBezTo>
                      <a:cubicBezTo>
                        <a:pt x="31" y="97"/>
                        <a:pt x="40" y="88"/>
                        <a:pt x="40" y="78"/>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89" name="isļíḋé"/>
                <p:cNvSpPr/>
                <p:nvPr/>
              </p:nvSpPr>
              <p:spPr bwMode="auto">
                <a:xfrm>
                  <a:off x="3106" y="1787"/>
                  <a:ext cx="208" cy="76"/>
                </a:xfrm>
                <a:custGeom>
                  <a:avLst/>
                  <a:gdLst>
                    <a:gd name="T0" fmla="*/ 0 w 109"/>
                    <a:gd name="T1" fmla="*/ 40 h 40"/>
                    <a:gd name="T2" fmla="*/ 91 w 109"/>
                    <a:gd name="T3" fmla="*/ 40 h 40"/>
                    <a:gd name="T4" fmla="*/ 109 w 109"/>
                    <a:gd name="T5" fmla="*/ 20 h 40"/>
                    <a:gd name="T6" fmla="*/ 91 w 109"/>
                    <a:gd name="T7" fmla="*/ 0 h 40"/>
                    <a:gd name="T8" fmla="*/ 64 w 109"/>
                    <a:gd name="T9" fmla="*/ 0 h 40"/>
                  </a:gdLst>
                  <a:ahLst/>
                  <a:cxnLst>
                    <a:cxn ang="0">
                      <a:pos x="T0" y="T1"/>
                    </a:cxn>
                    <a:cxn ang="0">
                      <a:pos x="T2" y="T3"/>
                    </a:cxn>
                    <a:cxn ang="0">
                      <a:pos x="T4" y="T5"/>
                    </a:cxn>
                    <a:cxn ang="0">
                      <a:pos x="T6" y="T7"/>
                    </a:cxn>
                    <a:cxn ang="0">
                      <a:pos x="T8" y="T9"/>
                    </a:cxn>
                  </a:cxnLst>
                  <a:rect l="0" t="0" r="r" b="b"/>
                  <a:pathLst>
                    <a:path w="109" h="40">
                      <a:moveTo>
                        <a:pt x="0" y="40"/>
                      </a:moveTo>
                      <a:cubicBezTo>
                        <a:pt x="91" y="40"/>
                        <a:pt x="91" y="40"/>
                        <a:pt x="91" y="40"/>
                      </a:cubicBezTo>
                      <a:cubicBezTo>
                        <a:pt x="101" y="40"/>
                        <a:pt x="109" y="31"/>
                        <a:pt x="109" y="20"/>
                      </a:cubicBezTo>
                      <a:cubicBezTo>
                        <a:pt x="109" y="9"/>
                        <a:pt x="101" y="0"/>
                        <a:pt x="91" y="0"/>
                      </a:cubicBezTo>
                      <a:cubicBezTo>
                        <a:pt x="64" y="0"/>
                        <a:pt x="64" y="0"/>
                        <a:pt x="64"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0" name="íṧlíďê"/>
                <p:cNvSpPr/>
                <p:nvPr/>
              </p:nvSpPr>
              <p:spPr bwMode="auto">
                <a:xfrm>
                  <a:off x="3106" y="1787"/>
                  <a:ext cx="208" cy="76"/>
                </a:xfrm>
                <a:custGeom>
                  <a:avLst/>
                  <a:gdLst>
                    <a:gd name="T0" fmla="*/ 0 w 109"/>
                    <a:gd name="T1" fmla="*/ 40 h 40"/>
                    <a:gd name="T2" fmla="*/ 91 w 109"/>
                    <a:gd name="T3" fmla="*/ 40 h 40"/>
                    <a:gd name="T4" fmla="*/ 109 w 109"/>
                    <a:gd name="T5" fmla="*/ 20 h 40"/>
                    <a:gd name="T6" fmla="*/ 91 w 109"/>
                    <a:gd name="T7" fmla="*/ 0 h 40"/>
                    <a:gd name="T8" fmla="*/ 64 w 109"/>
                    <a:gd name="T9" fmla="*/ 0 h 40"/>
                  </a:gdLst>
                  <a:ahLst/>
                  <a:cxnLst>
                    <a:cxn ang="0">
                      <a:pos x="T0" y="T1"/>
                    </a:cxn>
                    <a:cxn ang="0">
                      <a:pos x="T2" y="T3"/>
                    </a:cxn>
                    <a:cxn ang="0">
                      <a:pos x="T4" y="T5"/>
                    </a:cxn>
                    <a:cxn ang="0">
                      <a:pos x="T6" y="T7"/>
                    </a:cxn>
                    <a:cxn ang="0">
                      <a:pos x="T8" y="T9"/>
                    </a:cxn>
                  </a:cxnLst>
                  <a:rect l="0" t="0" r="r" b="b"/>
                  <a:pathLst>
                    <a:path w="109" h="40">
                      <a:moveTo>
                        <a:pt x="0" y="40"/>
                      </a:moveTo>
                      <a:cubicBezTo>
                        <a:pt x="91" y="40"/>
                        <a:pt x="91" y="40"/>
                        <a:pt x="91" y="40"/>
                      </a:cubicBezTo>
                      <a:cubicBezTo>
                        <a:pt x="101" y="40"/>
                        <a:pt x="109" y="31"/>
                        <a:pt x="109" y="20"/>
                      </a:cubicBezTo>
                      <a:cubicBezTo>
                        <a:pt x="109" y="9"/>
                        <a:pt x="101" y="0"/>
                        <a:pt x="91" y="0"/>
                      </a:cubicBezTo>
                      <a:cubicBezTo>
                        <a:pt x="64" y="0"/>
                        <a:pt x="64" y="0"/>
                        <a:pt x="64"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91" name="ïṣļîďè"/>
                <p:cNvSpPr/>
                <p:nvPr/>
              </p:nvSpPr>
              <p:spPr bwMode="auto">
                <a:xfrm>
                  <a:off x="3100" y="1811"/>
                  <a:ext cx="76" cy="193"/>
                </a:xfrm>
                <a:custGeom>
                  <a:avLst/>
                  <a:gdLst>
                    <a:gd name="T0" fmla="*/ 0 w 40"/>
                    <a:gd name="T1" fmla="*/ 4 h 101"/>
                    <a:gd name="T2" fmla="*/ 0 w 40"/>
                    <a:gd name="T3" fmla="*/ 79 h 101"/>
                    <a:gd name="T4" fmla="*/ 20 w 40"/>
                    <a:gd name="T5" fmla="*/ 101 h 101"/>
                    <a:gd name="T6" fmla="*/ 40 w 40"/>
                    <a:gd name="T7" fmla="*/ 82 h 101"/>
                    <a:gd name="T8" fmla="*/ 40 w 40"/>
                    <a:gd name="T9" fmla="*/ 0 h 101"/>
                  </a:gdLst>
                  <a:ahLst/>
                  <a:cxnLst>
                    <a:cxn ang="0">
                      <a:pos x="T0" y="T1"/>
                    </a:cxn>
                    <a:cxn ang="0">
                      <a:pos x="T2" y="T3"/>
                    </a:cxn>
                    <a:cxn ang="0">
                      <a:pos x="T4" y="T5"/>
                    </a:cxn>
                    <a:cxn ang="0">
                      <a:pos x="T6" y="T7"/>
                    </a:cxn>
                    <a:cxn ang="0">
                      <a:pos x="T8" y="T9"/>
                    </a:cxn>
                  </a:cxnLst>
                  <a:rect l="0" t="0" r="r" b="b"/>
                  <a:pathLst>
                    <a:path w="40" h="101">
                      <a:moveTo>
                        <a:pt x="0" y="4"/>
                      </a:moveTo>
                      <a:cubicBezTo>
                        <a:pt x="0" y="79"/>
                        <a:pt x="0" y="79"/>
                        <a:pt x="0" y="79"/>
                      </a:cubicBezTo>
                      <a:cubicBezTo>
                        <a:pt x="0" y="92"/>
                        <a:pt x="9" y="101"/>
                        <a:pt x="20" y="101"/>
                      </a:cubicBezTo>
                      <a:cubicBezTo>
                        <a:pt x="31" y="101"/>
                        <a:pt x="40" y="92"/>
                        <a:pt x="40" y="82"/>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2" name="iŝ1íde"/>
                <p:cNvSpPr/>
                <p:nvPr/>
              </p:nvSpPr>
              <p:spPr bwMode="auto">
                <a:xfrm>
                  <a:off x="3100" y="1811"/>
                  <a:ext cx="76" cy="193"/>
                </a:xfrm>
                <a:custGeom>
                  <a:avLst/>
                  <a:gdLst>
                    <a:gd name="T0" fmla="*/ 0 w 40"/>
                    <a:gd name="T1" fmla="*/ 4 h 101"/>
                    <a:gd name="T2" fmla="*/ 0 w 40"/>
                    <a:gd name="T3" fmla="*/ 79 h 101"/>
                    <a:gd name="T4" fmla="*/ 20 w 40"/>
                    <a:gd name="T5" fmla="*/ 101 h 101"/>
                    <a:gd name="T6" fmla="*/ 40 w 40"/>
                    <a:gd name="T7" fmla="*/ 82 h 101"/>
                    <a:gd name="T8" fmla="*/ 40 w 40"/>
                    <a:gd name="T9" fmla="*/ 0 h 101"/>
                  </a:gdLst>
                  <a:ahLst/>
                  <a:cxnLst>
                    <a:cxn ang="0">
                      <a:pos x="T0" y="T1"/>
                    </a:cxn>
                    <a:cxn ang="0">
                      <a:pos x="T2" y="T3"/>
                    </a:cxn>
                    <a:cxn ang="0">
                      <a:pos x="T4" y="T5"/>
                    </a:cxn>
                    <a:cxn ang="0">
                      <a:pos x="T6" y="T7"/>
                    </a:cxn>
                    <a:cxn ang="0">
                      <a:pos x="T8" y="T9"/>
                    </a:cxn>
                  </a:cxnLst>
                  <a:rect l="0" t="0" r="r" b="b"/>
                  <a:pathLst>
                    <a:path w="40" h="101">
                      <a:moveTo>
                        <a:pt x="0" y="4"/>
                      </a:moveTo>
                      <a:cubicBezTo>
                        <a:pt x="0" y="79"/>
                        <a:pt x="0" y="79"/>
                        <a:pt x="0" y="79"/>
                      </a:cubicBezTo>
                      <a:cubicBezTo>
                        <a:pt x="0" y="92"/>
                        <a:pt x="9" y="101"/>
                        <a:pt x="20" y="101"/>
                      </a:cubicBezTo>
                      <a:cubicBezTo>
                        <a:pt x="31" y="101"/>
                        <a:pt x="40" y="92"/>
                        <a:pt x="40" y="82"/>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96" name="iṩľïḑè"/>
                <p:cNvSpPr/>
                <p:nvPr/>
              </p:nvSpPr>
              <p:spPr bwMode="auto">
                <a:xfrm>
                  <a:off x="4856" y="1777"/>
                  <a:ext cx="97" cy="97"/>
                </a:xfrm>
                <a:prstGeom prst="ellipse">
                  <a:avLst/>
                </a:prstGeom>
                <a:solidFill>
                  <a:srgbClr val="E3D4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7" name="ïšlîdê"/>
                <p:cNvSpPr/>
                <p:nvPr/>
              </p:nvSpPr>
              <p:spPr bwMode="auto">
                <a:xfrm>
                  <a:off x="3821" y="1387"/>
                  <a:ext cx="0" cy="394"/>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198" name="íṧ1íḑe"/>
                <p:cNvSpPr/>
                <p:nvPr/>
              </p:nvSpPr>
              <p:spPr bwMode="auto">
                <a:xfrm>
                  <a:off x="3726" y="1181"/>
                  <a:ext cx="192" cy="385"/>
                </a:xfrm>
                <a:custGeom>
                  <a:avLst/>
                  <a:gdLst>
                    <a:gd name="T0" fmla="*/ 60 w 101"/>
                    <a:gd name="T1" fmla="*/ 202 h 202"/>
                    <a:gd name="T2" fmla="*/ 41 w 101"/>
                    <a:gd name="T3" fmla="*/ 202 h 202"/>
                    <a:gd name="T4" fmla="*/ 0 w 101"/>
                    <a:gd name="T5" fmla="*/ 161 h 202"/>
                    <a:gd name="T6" fmla="*/ 0 w 101"/>
                    <a:gd name="T7" fmla="*/ 42 h 202"/>
                    <a:gd name="T8" fmla="*/ 41 w 101"/>
                    <a:gd name="T9" fmla="*/ 0 h 202"/>
                    <a:gd name="T10" fmla="*/ 60 w 101"/>
                    <a:gd name="T11" fmla="*/ 0 h 202"/>
                    <a:gd name="T12" fmla="*/ 101 w 101"/>
                    <a:gd name="T13" fmla="*/ 42 h 202"/>
                    <a:gd name="T14" fmla="*/ 101 w 101"/>
                    <a:gd name="T15" fmla="*/ 161 h 202"/>
                    <a:gd name="T16" fmla="*/ 60 w 101"/>
                    <a:gd name="T17" fmla="*/ 20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202">
                      <a:moveTo>
                        <a:pt x="60" y="202"/>
                      </a:moveTo>
                      <a:cubicBezTo>
                        <a:pt x="41" y="202"/>
                        <a:pt x="41" y="202"/>
                        <a:pt x="41" y="202"/>
                      </a:cubicBezTo>
                      <a:cubicBezTo>
                        <a:pt x="18" y="202"/>
                        <a:pt x="0" y="184"/>
                        <a:pt x="0" y="161"/>
                      </a:cubicBezTo>
                      <a:cubicBezTo>
                        <a:pt x="0" y="42"/>
                        <a:pt x="0" y="42"/>
                        <a:pt x="0" y="42"/>
                      </a:cubicBezTo>
                      <a:cubicBezTo>
                        <a:pt x="0" y="19"/>
                        <a:pt x="18" y="0"/>
                        <a:pt x="41" y="0"/>
                      </a:cubicBezTo>
                      <a:cubicBezTo>
                        <a:pt x="60" y="0"/>
                        <a:pt x="60" y="0"/>
                        <a:pt x="60" y="0"/>
                      </a:cubicBezTo>
                      <a:cubicBezTo>
                        <a:pt x="83" y="0"/>
                        <a:pt x="101" y="19"/>
                        <a:pt x="101" y="42"/>
                      </a:cubicBezTo>
                      <a:cubicBezTo>
                        <a:pt x="101" y="161"/>
                        <a:pt x="101" y="161"/>
                        <a:pt x="101" y="161"/>
                      </a:cubicBezTo>
                      <a:cubicBezTo>
                        <a:pt x="101" y="184"/>
                        <a:pt x="83" y="202"/>
                        <a:pt x="60" y="202"/>
                      </a:cubicBezTo>
                      <a:close/>
                    </a:path>
                  </a:pathLst>
                </a:custGeom>
                <a:solidFill>
                  <a:srgbClr val="CDE0D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9" name="íṥ1îḓè"/>
                <p:cNvSpPr/>
                <p:nvPr/>
              </p:nvSpPr>
              <p:spPr bwMode="auto">
                <a:xfrm>
                  <a:off x="3726" y="1181"/>
                  <a:ext cx="192" cy="385"/>
                </a:xfrm>
                <a:custGeom>
                  <a:avLst/>
                  <a:gdLst>
                    <a:gd name="T0" fmla="*/ 60 w 101"/>
                    <a:gd name="T1" fmla="*/ 202 h 202"/>
                    <a:gd name="T2" fmla="*/ 41 w 101"/>
                    <a:gd name="T3" fmla="*/ 202 h 202"/>
                    <a:gd name="T4" fmla="*/ 0 w 101"/>
                    <a:gd name="T5" fmla="*/ 161 h 202"/>
                    <a:gd name="T6" fmla="*/ 0 w 101"/>
                    <a:gd name="T7" fmla="*/ 42 h 202"/>
                    <a:gd name="T8" fmla="*/ 41 w 101"/>
                    <a:gd name="T9" fmla="*/ 0 h 202"/>
                    <a:gd name="T10" fmla="*/ 60 w 101"/>
                    <a:gd name="T11" fmla="*/ 0 h 202"/>
                    <a:gd name="T12" fmla="*/ 101 w 101"/>
                    <a:gd name="T13" fmla="*/ 42 h 202"/>
                    <a:gd name="T14" fmla="*/ 101 w 101"/>
                    <a:gd name="T15" fmla="*/ 161 h 202"/>
                    <a:gd name="T16" fmla="*/ 60 w 101"/>
                    <a:gd name="T17" fmla="*/ 20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202">
                      <a:moveTo>
                        <a:pt x="60" y="202"/>
                      </a:moveTo>
                      <a:cubicBezTo>
                        <a:pt x="41" y="202"/>
                        <a:pt x="41" y="202"/>
                        <a:pt x="41" y="202"/>
                      </a:cubicBezTo>
                      <a:cubicBezTo>
                        <a:pt x="18" y="202"/>
                        <a:pt x="0" y="184"/>
                        <a:pt x="0" y="161"/>
                      </a:cubicBezTo>
                      <a:cubicBezTo>
                        <a:pt x="0" y="42"/>
                        <a:pt x="0" y="42"/>
                        <a:pt x="0" y="42"/>
                      </a:cubicBezTo>
                      <a:cubicBezTo>
                        <a:pt x="0" y="19"/>
                        <a:pt x="18" y="0"/>
                        <a:pt x="41" y="0"/>
                      </a:cubicBezTo>
                      <a:cubicBezTo>
                        <a:pt x="60" y="0"/>
                        <a:pt x="60" y="0"/>
                        <a:pt x="60" y="0"/>
                      </a:cubicBezTo>
                      <a:cubicBezTo>
                        <a:pt x="83" y="0"/>
                        <a:pt x="101" y="19"/>
                        <a:pt x="101" y="42"/>
                      </a:cubicBezTo>
                      <a:cubicBezTo>
                        <a:pt x="101" y="161"/>
                        <a:pt x="101" y="161"/>
                        <a:pt x="101" y="161"/>
                      </a:cubicBezTo>
                      <a:cubicBezTo>
                        <a:pt x="101" y="184"/>
                        <a:pt x="83" y="202"/>
                        <a:pt x="60" y="202"/>
                      </a:cubicBez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00" name="íślíde"/>
                <p:cNvSpPr/>
                <p:nvPr/>
              </p:nvSpPr>
              <p:spPr bwMode="auto">
                <a:xfrm>
                  <a:off x="3726" y="1261"/>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01" name="íśḷîḋé"/>
                <p:cNvSpPr/>
                <p:nvPr/>
              </p:nvSpPr>
              <p:spPr bwMode="auto">
                <a:xfrm>
                  <a:off x="3726" y="1331"/>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02" name="îšļïdé"/>
                <p:cNvSpPr/>
                <p:nvPr/>
              </p:nvSpPr>
              <p:spPr bwMode="auto">
                <a:xfrm>
                  <a:off x="3726" y="1404"/>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03" name="işľîḍé"/>
                <p:cNvSpPr/>
                <p:nvPr/>
              </p:nvSpPr>
              <p:spPr bwMode="auto">
                <a:xfrm>
                  <a:off x="3726" y="1474"/>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04" name="islîḑè"/>
                <p:cNvSpPr/>
                <p:nvPr/>
              </p:nvSpPr>
              <p:spPr bwMode="auto">
                <a:xfrm>
                  <a:off x="3718" y="1781"/>
                  <a:ext cx="212" cy="70"/>
                </a:xfrm>
                <a:custGeom>
                  <a:avLst/>
                  <a:gdLst>
                    <a:gd name="T0" fmla="*/ 111 w 111"/>
                    <a:gd name="T1" fmla="*/ 37 h 37"/>
                    <a:gd name="T2" fmla="*/ 0 w 111"/>
                    <a:gd name="T3" fmla="*/ 37 h 37"/>
                    <a:gd name="T4" fmla="*/ 0 w 111"/>
                    <a:gd name="T5" fmla="*/ 30 h 37"/>
                    <a:gd name="T6" fmla="*/ 30 w 111"/>
                    <a:gd name="T7" fmla="*/ 0 h 37"/>
                    <a:gd name="T8" fmla="*/ 81 w 111"/>
                    <a:gd name="T9" fmla="*/ 0 h 37"/>
                    <a:gd name="T10" fmla="*/ 111 w 111"/>
                    <a:gd name="T11" fmla="*/ 30 h 37"/>
                    <a:gd name="T12" fmla="*/ 111 w 111"/>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111" h="37">
                      <a:moveTo>
                        <a:pt x="111" y="37"/>
                      </a:moveTo>
                      <a:cubicBezTo>
                        <a:pt x="0" y="37"/>
                        <a:pt x="0" y="37"/>
                        <a:pt x="0" y="37"/>
                      </a:cubicBezTo>
                      <a:cubicBezTo>
                        <a:pt x="0" y="30"/>
                        <a:pt x="0" y="30"/>
                        <a:pt x="0" y="30"/>
                      </a:cubicBezTo>
                      <a:cubicBezTo>
                        <a:pt x="0" y="14"/>
                        <a:pt x="14" y="0"/>
                        <a:pt x="30" y="0"/>
                      </a:cubicBezTo>
                      <a:cubicBezTo>
                        <a:pt x="81" y="0"/>
                        <a:pt x="81" y="0"/>
                        <a:pt x="81" y="0"/>
                      </a:cubicBezTo>
                      <a:cubicBezTo>
                        <a:pt x="97" y="0"/>
                        <a:pt x="111" y="14"/>
                        <a:pt x="111" y="30"/>
                      </a:cubicBezTo>
                      <a:lnTo>
                        <a:pt x="111" y="37"/>
                      </a:lnTo>
                      <a:close/>
                    </a:path>
                  </a:pathLst>
                </a:custGeom>
                <a:solidFill>
                  <a:srgbClr val="CDE0D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5" name="iṩļiḍè"/>
                <p:cNvSpPr/>
                <p:nvPr/>
              </p:nvSpPr>
              <p:spPr bwMode="auto">
                <a:xfrm>
                  <a:off x="3718" y="1781"/>
                  <a:ext cx="212" cy="70"/>
                </a:xfrm>
                <a:custGeom>
                  <a:avLst/>
                  <a:gdLst>
                    <a:gd name="T0" fmla="*/ 111 w 111"/>
                    <a:gd name="T1" fmla="*/ 37 h 37"/>
                    <a:gd name="T2" fmla="*/ 0 w 111"/>
                    <a:gd name="T3" fmla="*/ 37 h 37"/>
                    <a:gd name="T4" fmla="*/ 0 w 111"/>
                    <a:gd name="T5" fmla="*/ 30 h 37"/>
                    <a:gd name="T6" fmla="*/ 30 w 111"/>
                    <a:gd name="T7" fmla="*/ 0 h 37"/>
                    <a:gd name="T8" fmla="*/ 81 w 111"/>
                    <a:gd name="T9" fmla="*/ 0 h 37"/>
                    <a:gd name="T10" fmla="*/ 111 w 111"/>
                    <a:gd name="T11" fmla="*/ 30 h 37"/>
                    <a:gd name="T12" fmla="*/ 111 w 111"/>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111" h="37">
                      <a:moveTo>
                        <a:pt x="111" y="37"/>
                      </a:moveTo>
                      <a:cubicBezTo>
                        <a:pt x="0" y="37"/>
                        <a:pt x="0" y="37"/>
                        <a:pt x="0" y="37"/>
                      </a:cubicBezTo>
                      <a:cubicBezTo>
                        <a:pt x="0" y="30"/>
                        <a:pt x="0" y="30"/>
                        <a:pt x="0" y="30"/>
                      </a:cubicBezTo>
                      <a:cubicBezTo>
                        <a:pt x="0" y="14"/>
                        <a:pt x="14" y="0"/>
                        <a:pt x="30" y="0"/>
                      </a:cubicBezTo>
                      <a:cubicBezTo>
                        <a:pt x="81" y="0"/>
                        <a:pt x="81" y="0"/>
                        <a:pt x="81" y="0"/>
                      </a:cubicBezTo>
                      <a:cubicBezTo>
                        <a:pt x="97" y="0"/>
                        <a:pt x="111" y="14"/>
                        <a:pt x="111" y="30"/>
                      </a:cubicBezTo>
                      <a:lnTo>
                        <a:pt x="111" y="37"/>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06" name="iṡḷiḋê"/>
                <p:cNvSpPr/>
                <p:nvPr/>
              </p:nvSpPr>
              <p:spPr bwMode="auto">
                <a:xfrm>
                  <a:off x="2019" y="2815"/>
                  <a:ext cx="629" cy="724"/>
                </a:xfrm>
                <a:custGeom>
                  <a:avLst/>
                  <a:gdLst>
                    <a:gd name="T0" fmla="*/ 305 w 330"/>
                    <a:gd name="T1" fmla="*/ 293 h 380"/>
                    <a:gd name="T2" fmla="*/ 325 w 330"/>
                    <a:gd name="T3" fmla="*/ 241 h 380"/>
                    <a:gd name="T4" fmla="*/ 317 w 330"/>
                    <a:gd name="T5" fmla="*/ 243 h 380"/>
                    <a:gd name="T6" fmla="*/ 316 w 330"/>
                    <a:gd name="T7" fmla="*/ 150 h 380"/>
                    <a:gd name="T8" fmla="*/ 164 w 330"/>
                    <a:gd name="T9" fmla="*/ 1 h 380"/>
                    <a:gd name="T10" fmla="*/ 14 w 330"/>
                    <a:gd name="T11" fmla="*/ 151 h 380"/>
                    <a:gd name="T12" fmla="*/ 14 w 330"/>
                    <a:gd name="T13" fmla="*/ 243 h 380"/>
                    <a:gd name="T14" fmla="*/ 5 w 330"/>
                    <a:gd name="T15" fmla="*/ 241 h 380"/>
                    <a:gd name="T16" fmla="*/ 25 w 330"/>
                    <a:gd name="T17" fmla="*/ 293 h 380"/>
                    <a:gd name="T18" fmla="*/ 5 w 330"/>
                    <a:gd name="T19" fmla="*/ 293 h 380"/>
                    <a:gd name="T20" fmla="*/ 49 w 330"/>
                    <a:gd name="T21" fmla="*/ 342 h 380"/>
                    <a:gd name="T22" fmla="*/ 49 w 330"/>
                    <a:gd name="T23" fmla="*/ 347 h 380"/>
                    <a:gd name="T24" fmla="*/ 40 w 330"/>
                    <a:gd name="T25" fmla="*/ 370 h 380"/>
                    <a:gd name="T26" fmla="*/ 92 w 330"/>
                    <a:gd name="T27" fmla="*/ 361 h 380"/>
                    <a:gd name="T28" fmla="*/ 104 w 330"/>
                    <a:gd name="T29" fmla="*/ 365 h 380"/>
                    <a:gd name="T30" fmla="*/ 226 w 330"/>
                    <a:gd name="T31" fmla="*/ 365 h 380"/>
                    <a:gd name="T32" fmla="*/ 239 w 330"/>
                    <a:gd name="T33" fmla="*/ 360 h 380"/>
                    <a:gd name="T34" fmla="*/ 292 w 330"/>
                    <a:gd name="T35" fmla="*/ 370 h 380"/>
                    <a:gd name="T36" fmla="*/ 280 w 330"/>
                    <a:gd name="T37" fmla="*/ 342 h 380"/>
                    <a:gd name="T38" fmla="*/ 327 w 330"/>
                    <a:gd name="T39" fmla="*/ 293 h 380"/>
                    <a:gd name="T40" fmla="*/ 305 w 330"/>
                    <a:gd name="T41" fmla="*/ 293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0" h="380">
                      <a:moveTo>
                        <a:pt x="305" y="293"/>
                      </a:moveTo>
                      <a:cubicBezTo>
                        <a:pt x="321" y="281"/>
                        <a:pt x="330" y="261"/>
                        <a:pt x="325" y="241"/>
                      </a:cubicBezTo>
                      <a:cubicBezTo>
                        <a:pt x="317" y="243"/>
                        <a:pt x="317" y="243"/>
                        <a:pt x="317" y="243"/>
                      </a:cubicBezTo>
                      <a:cubicBezTo>
                        <a:pt x="316" y="150"/>
                        <a:pt x="316" y="150"/>
                        <a:pt x="316" y="150"/>
                      </a:cubicBezTo>
                      <a:cubicBezTo>
                        <a:pt x="315" y="67"/>
                        <a:pt x="247" y="0"/>
                        <a:pt x="164" y="1"/>
                      </a:cubicBezTo>
                      <a:cubicBezTo>
                        <a:pt x="81" y="1"/>
                        <a:pt x="14" y="68"/>
                        <a:pt x="14" y="151"/>
                      </a:cubicBezTo>
                      <a:cubicBezTo>
                        <a:pt x="14" y="243"/>
                        <a:pt x="14" y="243"/>
                        <a:pt x="14" y="243"/>
                      </a:cubicBezTo>
                      <a:cubicBezTo>
                        <a:pt x="5" y="241"/>
                        <a:pt x="5" y="241"/>
                        <a:pt x="5" y="241"/>
                      </a:cubicBezTo>
                      <a:cubicBezTo>
                        <a:pt x="0" y="261"/>
                        <a:pt x="9" y="281"/>
                        <a:pt x="25" y="293"/>
                      </a:cubicBezTo>
                      <a:cubicBezTo>
                        <a:pt x="5" y="293"/>
                        <a:pt x="5" y="293"/>
                        <a:pt x="5" y="293"/>
                      </a:cubicBezTo>
                      <a:cubicBezTo>
                        <a:pt x="5" y="318"/>
                        <a:pt x="24" y="339"/>
                        <a:pt x="49" y="342"/>
                      </a:cubicBezTo>
                      <a:cubicBezTo>
                        <a:pt x="49" y="347"/>
                        <a:pt x="49" y="347"/>
                        <a:pt x="49" y="347"/>
                      </a:cubicBezTo>
                      <a:cubicBezTo>
                        <a:pt x="40" y="370"/>
                        <a:pt x="40" y="370"/>
                        <a:pt x="40" y="370"/>
                      </a:cubicBezTo>
                      <a:cubicBezTo>
                        <a:pt x="58" y="377"/>
                        <a:pt x="78" y="373"/>
                        <a:pt x="92" y="361"/>
                      </a:cubicBezTo>
                      <a:cubicBezTo>
                        <a:pt x="104" y="365"/>
                        <a:pt x="104" y="365"/>
                        <a:pt x="104" y="365"/>
                      </a:cubicBezTo>
                      <a:cubicBezTo>
                        <a:pt x="144" y="380"/>
                        <a:pt x="187" y="380"/>
                        <a:pt x="226" y="365"/>
                      </a:cubicBezTo>
                      <a:cubicBezTo>
                        <a:pt x="239" y="360"/>
                        <a:pt x="239" y="360"/>
                        <a:pt x="239" y="360"/>
                      </a:cubicBezTo>
                      <a:cubicBezTo>
                        <a:pt x="256" y="377"/>
                        <a:pt x="267" y="375"/>
                        <a:pt x="292" y="370"/>
                      </a:cubicBezTo>
                      <a:cubicBezTo>
                        <a:pt x="280" y="342"/>
                        <a:pt x="280" y="342"/>
                        <a:pt x="280" y="342"/>
                      </a:cubicBezTo>
                      <a:cubicBezTo>
                        <a:pt x="306" y="340"/>
                        <a:pt x="327" y="319"/>
                        <a:pt x="327" y="293"/>
                      </a:cubicBezTo>
                      <a:lnTo>
                        <a:pt x="305" y="293"/>
                      </a:lnTo>
                      <a:close/>
                    </a:path>
                  </a:pathLst>
                </a:custGeom>
                <a:solidFill>
                  <a:srgbClr val="FFD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7" name="iṥľíḓé"/>
                <p:cNvSpPr/>
                <p:nvPr/>
              </p:nvSpPr>
              <p:spPr bwMode="auto">
                <a:xfrm>
                  <a:off x="2019" y="2815"/>
                  <a:ext cx="629" cy="724"/>
                </a:xfrm>
                <a:custGeom>
                  <a:avLst/>
                  <a:gdLst>
                    <a:gd name="T0" fmla="*/ 305 w 330"/>
                    <a:gd name="T1" fmla="*/ 293 h 380"/>
                    <a:gd name="T2" fmla="*/ 325 w 330"/>
                    <a:gd name="T3" fmla="*/ 241 h 380"/>
                    <a:gd name="T4" fmla="*/ 317 w 330"/>
                    <a:gd name="T5" fmla="*/ 243 h 380"/>
                    <a:gd name="T6" fmla="*/ 316 w 330"/>
                    <a:gd name="T7" fmla="*/ 150 h 380"/>
                    <a:gd name="T8" fmla="*/ 164 w 330"/>
                    <a:gd name="T9" fmla="*/ 1 h 380"/>
                    <a:gd name="T10" fmla="*/ 14 w 330"/>
                    <a:gd name="T11" fmla="*/ 151 h 380"/>
                    <a:gd name="T12" fmla="*/ 14 w 330"/>
                    <a:gd name="T13" fmla="*/ 243 h 380"/>
                    <a:gd name="T14" fmla="*/ 5 w 330"/>
                    <a:gd name="T15" fmla="*/ 241 h 380"/>
                    <a:gd name="T16" fmla="*/ 25 w 330"/>
                    <a:gd name="T17" fmla="*/ 293 h 380"/>
                    <a:gd name="T18" fmla="*/ 5 w 330"/>
                    <a:gd name="T19" fmla="*/ 293 h 380"/>
                    <a:gd name="T20" fmla="*/ 49 w 330"/>
                    <a:gd name="T21" fmla="*/ 342 h 380"/>
                    <a:gd name="T22" fmla="*/ 49 w 330"/>
                    <a:gd name="T23" fmla="*/ 347 h 380"/>
                    <a:gd name="T24" fmla="*/ 40 w 330"/>
                    <a:gd name="T25" fmla="*/ 370 h 380"/>
                    <a:gd name="T26" fmla="*/ 92 w 330"/>
                    <a:gd name="T27" fmla="*/ 361 h 380"/>
                    <a:gd name="T28" fmla="*/ 104 w 330"/>
                    <a:gd name="T29" fmla="*/ 365 h 380"/>
                    <a:gd name="T30" fmla="*/ 226 w 330"/>
                    <a:gd name="T31" fmla="*/ 365 h 380"/>
                    <a:gd name="T32" fmla="*/ 239 w 330"/>
                    <a:gd name="T33" fmla="*/ 360 h 380"/>
                    <a:gd name="T34" fmla="*/ 292 w 330"/>
                    <a:gd name="T35" fmla="*/ 370 h 380"/>
                    <a:gd name="T36" fmla="*/ 280 w 330"/>
                    <a:gd name="T37" fmla="*/ 342 h 380"/>
                    <a:gd name="T38" fmla="*/ 327 w 330"/>
                    <a:gd name="T39" fmla="*/ 293 h 380"/>
                    <a:gd name="T40" fmla="*/ 305 w 330"/>
                    <a:gd name="T41" fmla="*/ 293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0" h="380">
                      <a:moveTo>
                        <a:pt x="305" y="293"/>
                      </a:moveTo>
                      <a:cubicBezTo>
                        <a:pt x="321" y="281"/>
                        <a:pt x="330" y="261"/>
                        <a:pt x="325" y="241"/>
                      </a:cubicBezTo>
                      <a:cubicBezTo>
                        <a:pt x="317" y="243"/>
                        <a:pt x="317" y="243"/>
                        <a:pt x="317" y="243"/>
                      </a:cubicBezTo>
                      <a:cubicBezTo>
                        <a:pt x="316" y="150"/>
                        <a:pt x="316" y="150"/>
                        <a:pt x="316" y="150"/>
                      </a:cubicBezTo>
                      <a:cubicBezTo>
                        <a:pt x="315" y="67"/>
                        <a:pt x="247" y="0"/>
                        <a:pt x="164" y="1"/>
                      </a:cubicBezTo>
                      <a:cubicBezTo>
                        <a:pt x="81" y="1"/>
                        <a:pt x="14" y="68"/>
                        <a:pt x="14" y="151"/>
                      </a:cubicBezTo>
                      <a:cubicBezTo>
                        <a:pt x="14" y="243"/>
                        <a:pt x="14" y="243"/>
                        <a:pt x="14" y="243"/>
                      </a:cubicBezTo>
                      <a:cubicBezTo>
                        <a:pt x="5" y="241"/>
                        <a:pt x="5" y="241"/>
                        <a:pt x="5" y="241"/>
                      </a:cubicBezTo>
                      <a:cubicBezTo>
                        <a:pt x="0" y="261"/>
                        <a:pt x="9" y="281"/>
                        <a:pt x="25" y="293"/>
                      </a:cubicBezTo>
                      <a:cubicBezTo>
                        <a:pt x="5" y="293"/>
                        <a:pt x="5" y="293"/>
                        <a:pt x="5" y="293"/>
                      </a:cubicBezTo>
                      <a:cubicBezTo>
                        <a:pt x="5" y="318"/>
                        <a:pt x="24" y="339"/>
                        <a:pt x="49" y="342"/>
                      </a:cubicBezTo>
                      <a:cubicBezTo>
                        <a:pt x="49" y="347"/>
                        <a:pt x="49" y="347"/>
                        <a:pt x="49" y="347"/>
                      </a:cubicBezTo>
                      <a:cubicBezTo>
                        <a:pt x="40" y="370"/>
                        <a:pt x="40" y="370"/>
                        <a:pt x="40" y="370"/>
                      </a:cubicBezTo>
                      <a:cubicBezTo>
                        <a:pt x="58" y="377"/>
                        <a:pt x="78" y="373"/>
                        <a:pt x="92" y="361"/>
                      </a:cubicBezTo>
                      <a:cubicBezTo>
                        <a:pt x="104" y="365"/>
                        <a:pt x="104" y="365"/>
                        <a:pt x="104" y="365"/>
                      </a:cubicBezTo>
                      <a:cubicBezTo>
                        <a:pt x="144" y="380"/>
                        <a:pt x="187" y="380"/>
                        <a:pt x="226" y="365"/>
                      </a:cubicBezTo>
                      <a:cubicBezTo>
                        <a:pt x="239" y="360"/>
                        <a:pt x="239" y="360"/>
                        <a:pt x="239" y="360"/>
                      </a:cubicBezTo>
                      <a:cubicBezTo>
                        <a:pt x="256" y="377"/>
                        <a:pt x="267" y="375"/>
                        <a:pt x="292" y="370"/>
                      </a:cubicBezTo>
                      <a:cubicBezTo>
                        <a:pt x="280" y="342"/>
                        <a:pt x="280" y="342"/>
                        <a:pt x="280" y="342"/>
                      </a:cubicBezTo>
                      <a:cubicBezTo>
                        <a:pt x="306" y="340"/>
                        <a:pt x="327" y="319"/>
                        <a:pt x="327" y="293"/>
                      </a:cubicBezTo>
                      <a:lnTo>
                        <a:pt x="305" y="293"/>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grpSp>
          <p:sp>
            <p:nvSpPr>
              <p:cNvPr id="4" name="加号 3"/>
              <p:cNvSpPr/>
              <p:nvPr/>
            </p:nvSpPr>
            <p:spPr>
              <a:xfrm>
                <a:off x="7671941" y="2204862"/>
                <a:ext cx="143755" cy="143755"/>
              </a:xfrm>
              <a:prstGeom prst="mathPlus">
                <a:avLst/>
              </a:prstGeom>
              <a:solidFill>
                <a:srgbClr val="E2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5" name="减号 4"/>
              <p:cNvSpPr/>
              <p:nvPr/>
            </p:nvSpPr>
            <p:spPr>
              <a:xfrm rot="5400000">
                <a:off x="10263990" y="4244726"/>
                <a:ext cx="190035" cy="66686"/>
              </a:xfrm>
              <a:prstGeom prst="mathMinus">
                <a:avLst/>
              </a:prstGeom>
              <a:solidFill>
                <a:srgbClr val="FF9F36"/>
              </a:solidFill>
              <a:ln>
                <a:solidFill>
                  <a:srgbClr val="FF9F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6" name="减号 5"/>
              <p:cNvSpPr/>
              <p:nvPr/>
            </p:nvSpPr>
            <p:spPr>
              <a:xfrm>
                <a:off x="7917406" y="3672122"/>
                <a:ext cx="135096" cy="54002"/>
              </a:xfrm>
              <a:prstGeom prst="mathMinus">
                <a:avLst/>
              </a:prstGeom>
              <a:solidFill>
                <a:srgbClr val="64091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7" name="星形: 五角 6"/>
              <p:cNvSpPr/>
              <p:nvPr/>
            </p:nvSpPr>
            <p:spPr>
              <a:xfrm>
                <a:off x="10008208" y="3091908"/>
                <a:ext cx="73852" cy="73852"/>
              </a:xfrm>
              <a:prstGeom prst="star5">
                <a:avLst/>
              </a:prstGeom>
              <a:solidFill>
                <a:srgbClr val="3672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08" name="加号 407"/>
              <p:cNvSpPr/>
              <p:nvPr/>
            </p:nvSpPr>
            <p:spPr>
              <a:xfrm>
                <a:off x="6970203" y="4251421"/>
                <a:ext cx="143755" cy="143755"/>
              </a:xfrm>
              <a:prstGeom prst="mathPlus">
                <a:avLst/>
              </a:prstGeom>
              <a:solidFill>
                <a:srgbClr val="FFD6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grpSp>
        <p:sp>
          <p:nvSpPr>
            <p:cNvPr id="10" name="文本框 9"/>
            <p:cNvSpPr txBox="1"/>
            <p:nvPr/>
          </p:nvSpPr>
          <p:spPr>
            <a:xfrm>
              <a:off x="9444178" y="3669032"/>
              <a:ext cx="826786" cy="246221"/>
            </a:xfrm>
            <a:prstGeom prst="rect">
              <a:avLst/>
            </a:prstGeom>
            <a:noFill/>
          </p:spPr>
          <p:txBody>
            <a:bodyPr wrap="square" rtlCol="0">
              <a:spAutoFit/>
            </a:bodyPr>
            <a:lstStyle/>
            <a:p>
              <a:r>
                <a:rPr lang="zh-CN" altLang="en-US" sz="1000" dirty="0">
                  <a:solidFill>
                    <a:srgbClr val="E25959"/>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论文</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409"/>
                                        </p:tgtEl>
                                        <p:attrNameLst>
                                          <p:attrName>style.visibility</p:attrName>
                                        </p:attrNameLst>
                                      </p:cBhvr>
                                      <p:to>
                                        <p:strVal val="visible"/>
                                      </p:to>
                                    </p:set>
                                    <p:animEffect transition="in" filter="wheel(1)">
                                      <p:cBhvr>
                                        <p:cTn id="7" dur="1000"/>
                                        <p:tgtEl>
                                          <p:spTgt spid="409"/>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childTnLst>
                          </p:cTn>
                        </p:par>
                        <p:par>
                          <p:cTn id="20" fill="hold">
                            <p:stCondLst>
                              <p:cond delay="2500"/>
                            </p:stCondLst>
                            <p:childTnLst>
                              <p:par>
                                <p:cTn id="21" presetID="53" presetClass="entr" presetSubtype="16"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p:cTn id="23" dur="500" fill="hold"/>
                                        <p:tgtEl>
                                          <p:spTgt spid="23"/>
                                        </p:tgtEl>
                                        <p:attrNameLst>
                                          <p:attrName>ppt_w</p:attrName>
                                        </p:attrNameLst>
                                      </p:cBhvr>
                                      <p:tavLst>
                                        <p:tav tm="0">
                                          <p:val>
                                            <p:fltVal val="0"/>
                                          </p:val>
                                        </p:tav>
                                        <p:tav tm="100000">
                                          <p:val>
                                            <p:strVal val="#ppt_w"/>
                                          </p:val>
                                        </p:tav>
                                      </p:tavLst>
                                    </p:anim>
                                    <p:anim calcmode="lin" valueType="num">
                                      <p:cBhvr>
                                        <p:cTn id="24" dur="500" fill="hold"/>
                                        <p:tgtEl>
                                          <p:spTgt spid="23"/>
                                        </p:tgtEl>
                                        <p:attrNameLst>
                                          <p:attrName>ppt_h</p:attrName>
                                        </p:attrNameLst>
                                      </p:cBhvr>
                                      <p:tavLst>
                                        <p:tav tm="0">
                                          <p:val>
                                            <p:fltVal val="0"/>
                                          </p:val>
                                        </p:tav>
                                        <p:tav tm="100000">
                                          <p:val>
                                            <p:strVal val="#ppt_h"/>
                                          </p:val>
                                        </p:tav>
                                      </p:tavLst>
                                    </p:anim>
                                    <p:animEffect transition="in" filter="fade">
                                      <p:cBhvr>
                                        <p:cTn id="25" dur="500"/>
                                        <p:tgtEl>
                                          <p:spTgt spid="23"/>
                                        </p:tgtEl>
                                      </p:cBhvr>
                                    </p:animEffect>
                                  </p:childTnLst>
                                </p:cTn>
                              </p:par>
                            </p:childTnLst>
                          </p:cTn>
                        </p:par>
                        <p:par>
                          <p:cTn id="26" fill="hold">
                            <p:stCondLst>
                              <p:cond delay="3000"/>
                            </p:stCondLst>
                            <p:childTnLst>
                              <p:par>
                                <p:cTn id="27" presetID="53" presetClass="entr" presetSubtype="16" fill="hold" grpId="0" nodeType="after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p:cTn id="29" dur="500" fill="hold"/>
                                        <p:tgtEl>
                                          <p:spTgt spid="22"/>
                                        </p:tgtEl>
                                        <p:attrNameLst>
                                          <p:attrName>ppt_w</p:attrName>
                                        </p:attrNameLst>
                                      </p:cBhvr>
                                      <p:tavLst>
                                        <p:tav tm="0">
                                          <p:val>
                                            <p:fltVal val="0"/>
                                          </p:val>
                                        </p:tav>
                                        <p:tav tm="100000">
                                          <p:val>
                                            <p:strVal val="#ppt_w"/>
                                          </p:val>
                                        </p:tav>
                                      </p:tavLst>
                                    </p:anim>
                                    <p:anim calcmode="lin" valueType="num">
                                      <p:cBhvr>
                                        <p:cTn id="30" dur="500" fill="hold"/>
                                        <p:tgtEl>
                                          <p:spTgt spid="22"/>
                                        </p:tgtEl>
                                        <p:attrNameLst>
                                          <p:attrName>ppt_h</p:attrName>
                                        </p:attrNameLst>
                                      </p:cBhvr>
                                      <p:tavLst>
                                        <p:tav tm="0">
                                          <p:val>
                                            <p:fltVal val="0"/>
                                          </p:val>
                                        </p:tav>
                                        <p:tav tm="100000">
                                          <p:val>
                                            <p:strVal val="#ppt_h"/>
                                          </p:val>
                                        </p:tav>
                                      </p:tavLst>
                                    </p:anim>
                                    <p:animEffect transition="in" filter="fade">
                                      <p:cBhvr>
                                        <p:cTn id="3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2" grpId="0" animBg="1"/>
      <p:bldP spid="2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3672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8" name="矩形 447"/>
          <p:cNvSpPr/>
          <p:nvPr/>
        </p:nvSpPr>
        <p:spPr>
          <a:xfrm>
            <a:off x="370680" y="323164"/>
            <a:ext cx="11450641" cy="621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 name="文本框 3"/>
          <p:cNvSpPr txBox="1"/>
          <p:nvPr/>
        </p:nvSpPr>
        <p:spPr>
          <a:xfrm>
            <a:off x="6601485" y="2074783"/>
            <a:ext cx="3150606" cy="1354217"/>
          </a:xfrm>
          <a:prstGeom prst="rect">
            <a:avLst/>
          </a:prstGeom>
          <a:noFill/>
        </p:spPr>
        <p:txBody>
          <a:bodyPr wrap="square" rtlCol="0">
            <a:spAutoFit/>
          </a:bodyPr>
          <a:lstStyle/>
          <a:p>
            <a:pPr algn="ctr"/>
            <a:r>
              <a:rPr lang="en-US" altLang="zh-CN" sz="5400" dirty="0">
                <a:solidFill>
                  <a:srgbClr val="3672EA"/>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03</a:t>
            </a:r>
          </a:p>
          <a:p>
            <a:pPr algn="ctr"/>
            <a:r>
              <a:rPr lang="zh-CN" altLang="en-US" sz="28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成果展示与应用</a:t>
            </a:r>
            <a:endParaRPr lang="en-US" altLang="zh-CN" sz="28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 name="矩形 4"/>
          <p:cNvSpPr/>
          <p:nvPr/>
        </p:nvSpPr>
        <p:spPr>
          <a:xfrm>
            <a:off x="6184212" y="3385020"/>
            <a:ext cx="4270218" cy="1071447"/>
          </a:xfrm>
          <a:prstGeom prst="rect">
            <a:avLst/>
          </a:prstGeom>
        </p:spPr>
        <p:txBody>
          <a:bodyPr wrap="square">
            <a:spAutoFit/>
          </a:bodyPr>
          <a:lstStyle/>
          <a:p>
            <a:pPr algn="ctr" defTabSz="1216660">
              <a:lnSpc>
                <a:spcPct val="120000"/>
              </a:lnSpc>
              <a:spcBef>
                <a:spcPct val="20000"/>
              </a:spcBef>
            </a:pPr>
            <a:r>
              <a:rPr lang="zh-CN" altLang="en-US" dirty="0">
                <a:solidFill>
                  <a:prstClr val="black">
                    <a:lumMod val="85000"/>
                    <a:lumOff val="15000"/>
                  </a:prst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Arial" panose="020B0604020202020204" pitchFamily="34" charset="0"/>
              </a:rPr>
              <a:t>单击</a:t>
            </a:r>
            <a:r>
              <a:rPr lang="zh-CN" altLang="en-US"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Arial" panose="020B0604020202020204" pitchFamily="34" charset="0"/>
              </a:rPr>
              <a:t>此处</a:t>
            </a:r>
            <a:r>
              <a:rPr lang="zh-CN" altLang="en-US" dirty="0">
                <a:solidFill>
                  <a:prstClr val="black">
                    <a:lumMod val="85000"/>
                    <a:lumOff val="15000"/>
                  </a:prst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Arial" panose="020B0604020202020204" pitchFamily="34" charset="0"/>
              </a:rPr>
              <a:t>编辑您要的内容，本模版所有图形线条及其相应素材均可自由编辑、改色、替换。</a:t>
            </a:r>
            <a:endParaRPr lang="en-US" altLang="zh-CN" dirty="0">
              <a:solidFill>
                <a:prstClr val="black">
                  <a:lumMod val="85000"/>
                  <a:lumOff val="15000"/>
                </a:prst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Arial" panose="020B0604020202020204" pitchFamily="34" charset="0"/>
            </a:endParaRPr>
          </a:p>
        </p:txBody>
      </p:sp>
      <p:sp>
        <p:nvSpPr>
          <p:cNvPr id="62" name="椭圆 61"/>
          <p:cNvSpPr/>
          <p:nvPr/>
        </p:nvSpPr>
        <p:spPr>
          <a:xfrm rot="15026415">
            <a:off x="11322260" y="214810"/>
            <a:ext cx="665958" cy="665958"/>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nvGrpSpPr>
          <p:cNvPr id="10" name="组合 9"/>
          <p:cNvGrpSpPr/>
          <p:nvPr/>
        </p:nvGrpSpPr>
        <p:grpSpPr>
          <a:xfrm>
            <a:off x="864265" y="2193733"/>
            <a:ext cx="4817749" cy="3878834"/>
            <a:chOff x="864265" y="2193733"/>
            <a:chExt cx="4817749" cy="3878834"/>
          </a:xfrm>
        </p:grpSpPr>
        <p:grpSp>
          <p:nvGrpSpPr>
            <p:cNvPr id="6" name="组合 5"/>
            <p:cNvGrpSpPr/>
            <p:nvPr/>
          </p:nvGrpSpPr>
          <p:grpSpPr>
            <a:xfrm>
              <a:off x="864265" y="2193733"/>
              <a:ext cx="4817749" cy="3878834"/>
              <a:chOff x="864265" y="2193733"/>
              <a:chExt cx="4817749" cy="3878834"/>
            </a:xfrm>
          </p:grpSpPr>
          <p:grpSp>
            <p:nvGrpSpPr>
              <p:cNvPr id="64" name="c3d1740d-7a8d-43fe-aa8b-3a8cc8bdb5d4"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bwMode="auto">
              <a:xfrm>
                <a:off x="864265" y="2751891"/>
                <a:ext cx="4817749" cy="3320676"/>
                <a:chOff x="713" y="8"/>
                <a:chExt cx="6256" cy="4312"/>
              </a:xfrm>
            </p:grpSpPr>
            <p:grpSp>
              <p:nvGrpSpPr>
                <p:cNvPr id="65" name="íṩļíḍê"/>
                <p:cNvGrpSpPr/>
                <p:nvPr/>
              </p:nvGrpSpPr>
              <p:grpSpPr bwMode="auto">
                <a:xfrm>
                  <a:off x="1828" y="8"/>
                  <a:ext cx="3759" cy="4312"/>
                  <a:chOff x="1828" y="8"/>
                  <a:chExt cx="3759" cy="4312"/>
                </a:xfrm>
              </p:grpSpPr>
              <p:sp>
                <p:nvSpPr>
                  <p:cNvPr id="242" name="íṧļiďé"/>
                  <p:cNvSpPr/>
                  <p:nvPr/>
                </p:nvSpPr>
                <p:spPr bwMode="auto">
                  <a:xfrm>
                    <a:off x="3400" y="968"/>
                    <a:ext cx="838" cy="1339"/>
                  </a:xfrm>
                  <a:custGeom>
                    <a:avLst/>
                    <a:gdLst>
                      <a:gd name="T0" fmla="*/ 440 w 440"/>
                      <a:gd name="T1" fmla="*/ 178 h 703"/>
                      <a:gd name="T2" fmla="*/ 440 w 440"/>
                      <a:gd name="T3" fmla="*/ 703 h 703"/>
                      <a:gd name="T4" fmla="*/ 0 w 440"/>
                      <a:gd name="T5" fmla="*/ 703 h 703"/>
                      <a:gd name="T6" fmla="*/ 0 w 440"/>
                      <a:gd name="T7" fmla="*/ 105 h 703"/>
                      <a:gd name="T8" fmla="*/ 105 w 440"/>
                      <a:gd name="T9" fmla="*/ 0 h 703"/>
                      <a:gd name="T10" fmla="*/ 339 w 440"/>
                      <a:gd name="T11" fmla="*/ 0 h 703"/>
                      <a:gd name="T12" fmla="*/ 440 w 440"/>
                      <a:gd name="T13" fmla="*/ 45 h 703"/>
                      <a:gd name="T14" fmla="*/ 440 w 440"/>
                      <a:gd name="T15" fmla="*/ 178 h 7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703">
                        <a:moveTo>
                          <a:pt x="440" y="178"/>
                        </a:moveTo>
                        <a:cubicBezTo>
                          <a:pt x="440" y="703"/>
                          <a:pt x="440" y="703"/>
                          <a:pt x="440" y="703"/>
                        </a:cubicBezTo>
                        <a:cubicBezTo>
                          <a:pt x="0" y="703"/>
                          <a:pt x="0" y="703"/>
                          <a:pt x="0" y="703"/>
                        </a:cubicBezTo>
                        <a:cubicBezTo>
                          <a:pt x="0" y="105"/>
                          <a:pt x="0" y="105"/>
                          <a:pt x="0" y="105"/>
                        </a:cubicBezTo>
                        <a:cubicBezTo>
                          <a:pt x="0" y="47"/>
                          <a:pt x="47" y="0"/>
                          <a:pt x="105" y="0"/>
                        </a:cubicBezTo>
                        <a:cubicBezTo>
                          <a:pt x="339" y="0"/>
                          <a:pt x="339" y="0"/>
                          <a:pt x="339" y="0"/>
                        </a:cubicBezTo>
                        <a:cubicBezTo>
                          <a:pt x="358" y="0"/>
                          <a:pt x="427" y="33"/>
                          <a:pt x="440" y="45"/>
                        </a:cubicBezTo>
                        <a:cubicBezTo>
                          <a:pt x="440" y="178"/>
                          <a:pt x="440" y="178"/>
                          <a:pt x="440" y="178"/>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3" name="îśḷîďe"/>
                  <p:cNvSpPr/>
                  <p:nvPr/>
                </p:nvSpPr>
                <p:spPr bwMode="auto">
                  <a:xfrm>
                    <a:off x="3400" y="968"/>
                    <a:ext cx="838" cy="1339"/>
                  </a:xfrm>
                  <a:custGeom>
                    <a:avLst/>
                    <a:gdLst>
                      <a:gd name="T0" fmla="*/ 440 w 440"/>
                      <a:gd name="T1" fmla="*/ 178 h 703"/>
                      <a:gd name="T2" fmla="*/ 440 w 440"/>
                      <a:gd name="T3" fmla="*/ 703 h 703"/>
                      <a:gd name="T4" fmla="*/ 0 w 440"/>
                      <a:gd name="T5" fmla="*/ 703 h 703"/>
                      <a:gd name="T6" fmla="*/ 0 w 440"/>
                      <a:gd name="T7" fmla="*/ 105 h 703"/>
                      <a:gd name="T8" fmla="*/ 105 w 440"/>
                      <a:gd name="T9" fmla="*/ 0 h 703"/>
                      <a:gd name="T10" fmla="*/ 339 w 440"/>
                      <a:gd name="T11" fmla="*/ 0 h 703"/>
                      <a:gd name="T12" fmla="*/ 440 w 440"/>
                      <a:gd name="T13" fmla="*/ 45 h 703"/>
                    </a:gdLst>
                    <a:ahLst/>
                    <a:cxnLst>
                      <a:cxn ang="0">
                        <a:pos x="T0" y="T1"/>
                      </a:cxn>
                      <a:cxn ang="0">
                        <a:pos x="T2" y="T3"/>
                      </a:cxn>
                      <a:cxn ang="0">
                        <a:pos x="T4" y="T5"/>
                      </a:cxn>
                      <a:cxn ang="0">
                        <a:pos x="T6" y="T7"/>
                      </a:cxn>
                      <a:cxn ang="0">
                        <a:pos x="T8" y="T9"/>
                      </a:cxn>
                      <a:cxn ang="0">
                        <a:pos x="T10" y="T11"/>
                      </a:cxn>
                      <a:cxn ang="0">
                        <a:pos x="T12" y="T13"/>
                      </a:cxn>
                    </a:cxnLst>
                    <a:rect l="0" t="0" r="r" b="b"/>
                    <a:pathLst>
                      <a:path w="440" h="703">
                        <a:moveTo>
                          <a:pt x="440" y="178"/>
                        </a:moveTo>
                        <a:cubicBezTo>
                          <a:pt x="440" y="703"/>
                          <a:pt x="440" y="703"/>
                          <a:pt x="440" y="703"/>
                        </a:cubicBezTo>
                        <a:cubicBezTo>
                          <a:pt x="0" y="703"/>
                          <a:pt x="0" y="703"/>
                          <a:pt x="0" y="703"/>
                        </a:cubicBezTo>
                        <a:cubicBezTo>
                          <a:pt x="0" y="105"/>
                          <a:pt x="0" y="105"/>
                          <a:pt x="0" y="105"/>
                        </a:cubicBezTo>
                        <a:cubicBezTo>
                          <a:pt x="0" y="47"/>
                          <a:pt x="47" y="0"/>
                          <a:pt x="105" y="0"/>
                        </a:cubicBezTo>
                        <a:cubicBezTo>
                          <a:pt x="339" y="0"/>
                          <a:pt x="339" y="0"/>
                          <a:pt x="339" y="0"/>
                        </a:cubicBezTo>
                        <a:cubicBezTo>
                          <a:pt x="358" y="0"/>
                          <a:pt x="427" y="33"/>
                          <a:pt x="440" y="4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4" name="íŝḻïḍe"/>
                  <p:cNvSpPr/>
                  <p:nvPr/>
                </p:nvSpPr>
                <p:spPr bwMode="auto">
                  <a:xfrm>
                    <a:off x="4036" y="499"/>
                    <a:ext cx="149" cy="149"/>
                  </a:xfrm>
                  <a:custGeom>
                    <a:avLst/>
                    <a:gdLst>
                      <a:gd name="T0" fmla="*/ 0 w 78"/>
                      <a:gd name="T1" fmla="*/ 39 h 78"/>
                      <a:gd name="T2" fmla="*/ 39 w 78"/>
                      <a:gd name="T3" fmla="*/ 0 h 78"/>
                      <a:gd name="T4" fmla="*/ 78 w 78"/>
                      <a:gd name="T5" fmla="*/ 39 h 78"/>
                      <a:gd name="T6" fmla="*/ 39 w 78"/>
                      <a:gd name="T7" fmla="*/ 78 h 78"/>
                      <a:gd name="T8" fmla="*/ 19 w 78"/>
                      <a:gd name="T9" fmla="*/ 73 h 78"/>
                    </a:gdLst>
                    <a:ahLst/>
                    <a:cxnLst>
                      <a:cxn ang="0">
                        <a:pos x="T0" y="T1"/>
                      </a:cxn>
                      <a:cxn ang="0">
                        <a:pos x="T2" y="T3"/>
                      </a:cxn>
                      <a:cxn ang="0">
                        <a:pos x="T4" y="T5"/>
                      </a:cxn>
                      <a:cxn ang="0">
                        <a:pos x="T6" y="T7"/>
                      </a:cxn>
                      <a:cxn ang="0">
                        <a:pos x="T8" y="T9"/>
                      </a:cxn>
                    </a:cxnLst>
                    <a:rect l="0" t="0" r="r" b="b"/>
                    <a:pathLst>
                      <a:path w="78" h="78">
                        <a:moveTo>
                          <a:pt x="0" y="39"/>
                        </a:moveTo>
                        <a:cubicBezTo>
                          <a:pt x="0" y="18"/>
                          <a:pt x="17" y="0"/>
                          <a:pt x="39" y="0"/>
                        </a:cubicBezTo>
                        <a:cubicBezTo>
                          <a:pt x="60" y="0"/>
                          <a:pt x="78" y="18"/>
                          <a:pt x="78" y="39"/>
                        </a:cubicBezTo>
                        <a:cubicBezTo>
                          <a:pt x="78" y="61"/>
                          <a:pt x="60" y="78"/>
                          <a:pt x="39" y="78"/>
                        </a:cubicBezTo>
                        <a:cubicBezTo>
                          <a:pt x="32" y="78"/>
                          <a:pt x="25" y="76"/>
                          <a:pt x="19" y="73"/>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5" name="îṧḷíḓé"/>
                  <p:cNvSpPr/>
                  <p:nvPr/>
                </p:nvSpPr>
                <p:spPr bwMode="auto">
                  <a:xfrm>
                    <a:off x="4027" y="489"/>
                    <a:ext cx="168" cy="168"/>
                  </a:xfrm>
                  <a:custGeom>
                    <a:avLst/>
                    <a:gdLst>
                      <a:gd name="T0" fmla="*/ 10 w 88"/>
                      <a:gd name="T1" fmla="*/ 44 h 88"/>
                      <a:gd name="T2" fmla="*/ 20 w 88"/>
                      <a:gd name="T3" fmla="*/ 20 h 88"/>
                      <a:gd name="T4" fmla="*/ 44 w 88"/>
                      <a:gd name="T5" fmla="*/ 10 h 88"/>
                      <a:gd name="T6" fmla="*/ 68 w 88"/>
                      <a:gd name="T7" fmla="*/ 20 h 88"/>
                      <a:gd name="T8" fmla="*/ 78 w 88"/>
                      <a:gd name="T9" fmla="*/ 44 h 88"/>
                      <a:gd name="T10" fmla="*/ 68 w 88"/>
                      <a:gd name="T11" fmla="*/ 68 h 88"/>
                      <a:gd name="T12" fmla="*/ 44 w 88"/>
                      <a:gd name="T13" fmla="*/ 78 h 88"/>
                      <a:gd name="T14" fmla="*/ 27 w 88"/>
                      <a:gd name="T15" fmla="*/ 74 h 88"/>
                      <a:gd name="T16" fmla="*/ 20 w 88"/>
                      <a:gd name="T17" fmla="*/ 76 h 88"/>
                      <a:gd name="T18" fmla="*/ 22 w 88"/>
                      <a:gd name="T19" fmla="*/ 83 h 88"/>
                      <a:gd name="T20" fmla="*/ 44 w 88"/>
                      <a:gd name="T21" fmla="*/ 88 h 88"/>
                      <a:gd name="T22" fmla="*/ 88 w 88"/>
                      <a:gd name="T23" fmla="*/ 44 h 88"/>
                      <a:gd name="T24" fmla="*/ 44 w 88"/>
                      <a:gd name="T25" fmla="*/ 0 h 88"/>
                      <a:gd name="T26" fmla="*/ 0 w 88"/>
                      <a:gd name="T27" fmla="*/ 44 h 88"/>
                      <a:gd name="T28" fmla="*/ 5 w 88"/>
                      <a:gd name="T29" fmla="*/ 49 h 88"/>
                      <a:gd name="T30" fmla="*/ 10 w 88"/>
                      <a:gd name="T31" fmla="*/ 4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88">
                        <a:moveTo>
                          <a:pt x="10" y="44"/>
                        </a:moveTo>
                        <a:cubicBezTo>
                          <a:pt x="10" y="35"/>
                          <a:pt x="14" y="27"/>
                          <a:pt x="20" y="20"/>
                        </a:cubicBezTo>
                        <a:cubicBezTo>
                          <a:pt x="26" y="14"/>
                          <a:pt x="34" y="10"/>
                          <a:pt x="44" y="10"/>
                        </a:cubicBezTo>
                        <a:cubicBezTo>
                          <a:pt x="53" y="10"/>
                          <a:pt x="61" y="14"/>
                          <a:pt x="68" y="20"/>
                        </a:cubicBezTo>
                        <a:cubicBezTo>
                          <a:pt x="74" y="27"/>
                          <a:pt x="78" y="35"/>
                          <a:pt x="78" y="44"/>
                        </a:cubicBezTo>
                        <a:cubicBezTo>
                          <a:pt x="78" y="54"/>
                          <a:pt x="74" y="62"/>
                          <a:pt x="68" y="68"/>
                        </a:cubicBezTo>
                        <a:cubicBezTo>
                          <a:pt x="61" y="74"/>
                          <a:pt x="53" y="78"/>
                          <a:pt x="44" y="78"/>
                        </a:cubicBezTo>
                        <a:cubicBezTo>
                          <a:pt x="38" y="78"/>
                          <a:pt x="32" y="77"/>
                          <a:pt x="27" y="74"/>
                        </a:cubicBezTo>
                        <a:cubicBezTo>
                          <a:pt x="24" y="72"/>
                          <a:pt x="21" y="73"/>
                          <a:pt x="20" y="76"/>
                        </a:cubicBezTo>
                        <a:cubicBezTo>
                          <a:pt x="19" y="78"/>
                          <a:pt x="20" y="81"/>
                          <a:pt x="22" y="83"/>
                        </a:cubicBezTo>
                        <a:cubicBezTo>
                          <a:pt x="28" y="86"/>
                          <a:pt x="36" y="88"/>
                          <a:pt x="44" y="88"/>
                        </a:cubicBezTo>
                        <a:cubicBezTo>
                          <a:pt x="68" y="88"/>
                          <a:pt x="88" y="69"/>
                          <a:pt x="88" y="44"/>
                        </a:cubicBezTo>
                        <a:cubicBezTo>
                          <a:pt x="88" y="20"/>
                          <a:pt x="68" y="0"/>
                          <a:pt x="44" y="0"/>
                        </a:cubicBezTo>
                        <a:cubicBezTo>
                          <a:pt x="19" y="0"/>
                          <a:pt x="0" y="20"/>
                          <a:pt x="0" y="44"/>
                        </a:cubicBezTo>
                        <a:cubicBezTo>
                          <a:pt x="0" y="47"/>
                          <a:pt x="2" y="49"/>
                          <a:pt x="5" y="49"/>
                        </a:cubicBezTo>
                        <a:cubicBezTo>
                          <a:pt x="8" y="49"/>
                          <a:pt x="10" y="47"/>
                          <a:pt x="10"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6" name="ïṥļiḓé"/>
                  <p:cNvSpPr/>
                  <p:nvPr/>
                </p:nvSpPr>
                <p:spPr bwMode="auto">
                  <a:xfrm>
                    <a:off x="4111" y="545"/>
                    <a:ext cx="28" cy="28"/>
                  </a:xfrm>
                  <a:custGeom>
                    <a:avLst/>
                    <a:gdLst>
                      <a:gd name="T0" fmla="*/ 0 w 15"/>
                      <a:gd name="T1" fmla="*/ 0 h 15"/>
                      <a:gd name="T2" fmla="*/ 15 w 15"/>
                      <a:gd name="T3" fmla="*/ 15 h 15"/>
                    </a:gdLst>
                    <a:ahLst/>
                    <a:cxnLst>
                      <a:cxn ang="0">
                        <a:pos x="T0" y="T1"/>
                      </a:cxn>
                      <a:cxn ang="0">
                        <a:pos x="T2" y="T3"/>
                      </a:cxn>
                    </a:cxnLst>
                    <a:rect l="0" t="0" r="r" b="b"/>
                    <a:pathLst>
                      <a:path w="15" h="15">
                        <a:moveTo>
                          <a:pt x="0" y="0"/>
                        </a:moveTo>
                        <a:cubicBezTo>
                          <a:pt x="8" y="0"/>
                          <a:pt x="15" y="7"/>
                          <a:pt x="15" y="15"/>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7" name="îşḻíďè"/>
                  <p:cNvSpPr/>
                  <p:nvPr/>
                </p:nvSpPr>
                <p:spPr bwMode="auto">
                  <a:xfrm>
                    <a:off x="4111" y="545"/>
                    <a:ext cx="28" cy="28"/>
                  </a:xfrm>
                  <a:custGeom>
                    <a:avLst/>
                    <a:gdLst>
                      <a:gd name="T0" fmla="*/ 0 w 15"/>
                      <a:gd name="T1" fmla="*/ 0 h 15"/>
                      <a:gd name="T2" fmla="*/ 15 w 15"/>
                      <a:gd name="T3" fmla="*/ 15 h 15"/>
                    </a:gdLst>
                    <a:ahLst/>
                    <a:cxnLst>
                      <a:cxn ang="0">
                        <a:pos x="T0" y="T1"/>
                      </a:cxn>
                      <a:cxn ang="0">
                        <a:pos x="T2" y="T3"/>
                      </a:cxn>
                    </a:cxnLst>
                    <a:rect l="0" t="0" r="r" b="b"/>
                    <a:pathLst>
                      <a:path w="15" h="15">
                        <a:moveTo>
                          <a:pt x="0" y="0"/>
                        </a:moveTo>
                        <a:cubicBezTo>
                          <a:pt x="8" y="0"/>
                          <a:pt x="15" y="7"/>
                          <a:pt x="15" y="1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8" name="ïṧ1íďè"/>
                  <p:cNvSpPr/>
                  <p:nvPr/>
                </p:nvSpPr>
                <p:spPr bwMode="auto">
                  <a:xfrm>
                    <a:off x="3447" y="499"/>
                    <a:ext cx="149" cy="149"/>
                  </a:xfrm>
                  <a:custGeom>
                    <a:avLst/>
                    <a:gdLst>
                      <a:gd name="T0" fmla="*/ 78 w 78"/>
                      <a:gd name="T1" fmla="*/ 39 h 78"/>
                      <a:gd name="T2" fmla="*/ 39 w 78"/>
                      <a:gd name="T3" fmla="*/ 0 h 78"/>
                      <a:gd name="T4" fmla="*/ 0 w 78"/>
                      <a:gd name="T5" fmla="*/ 39 h 78"/>
                      <a:gd name="T6" fmla="*/ 39 w 78"/>
                      <a:gd name="T7" fmla="*/ 78 h 78"/>
                      <a:gd name="T8" fmla="*/ 58 w 78"/>
                      <a:gd name="T9" fmla="*/ 73 h 78"/>
                    </a:gdLst>
                    <a:ahLst/>
                    <a:cxnLst>
                      <a:cxn ang="0">
                        <a:pos x="T0" y="T1"/>
                      </a:cxn>
                      <a:cxn ang="0">
                        <a:pos x="T2" y="T3"/>
                      </a:cxn>
                      <a:cxn ang="0">
                        <a:pos x="T4" y="T5"/>
                      </a:cxn>
                      <a:cxn ang="0">
                        <a:pos x="T6" y="T7"/>
                      </a:cxn>
                      <a:cxn ang="0">
                        <a:pos x="T8" y="T9"/>
                      </a:cxn>
                    </a:cxnLst>
                    <a:rect l="0" t="0" r="r" b="b"/>
                    <a:pathLst>
                      <a:path w="78" h="78">
                        <a:moveTo>
                          <a:pt x="78" y="39"/>
                        </a:moveTo>
                        <a:cubicBezTo>
                          <a:pt x="78" y="18"/>
                          <a:pt x="60" y="0"/>
                          <a:pt x="39" y="0"/>
                        </a:cubicBezTo>
                        <a:cubicBezTo>
                          <a:pt x="17" y="0"/>
                          <a:pt x="0" y="18"/>
                          <a:pt x="0" y="39"/>
                        </a:cubicBezTo>
                        <a:cubicBezTo>
                          <a:pt x="0" y="61"/>
                          <a:pt x="17" y="78"/>
                          <a:pt x="39" y="78"/>
                        </a:cubicBezTo>
                        <a:cubicBezTo>
                          <a:pt x="46" y="78"/>
                          <a:pt x="52" y="76"/>
                          <a:pt x="58" y="73"/>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9" name="îśḻiḑé"/>
                  <p:cNvSpPr/>
                  <p:nvPr/>
                </p:nvSpPr>
                <p:spPr bwMode="auto">
                  <a:xfrm>
                    <a:off x="3438" y="489"/>
                    <a:ext cx="167" cy="168"/>
                  </a:xfrm>
                  <a:custGeom>
                    <a:avLst/>
                    <a:gdLst>
                      <a:gd name="T0" fmla="*/ 88 w 88"/>
                      <a:gd name="T1" fmla="*/ 44 h 88"/>
                      <a:gd name="T2" fmla="*/ 44 w 88"/>
                      <a:gd name="T3" fmla="*/ 0 h 88"/>
                      <a:gd name="T4" fmla="*/ 0 w 88"/>
                      <a:gd name="T5" fmla="*/ 44 h 88"/>
                      <a:gd name="T6" fmla="*/ 44 w 88"/>
                      <a:gd name="T7" fmla="*/ 88 h 88"/>
                      <a:gd name="T8" fmla="*/ 66 w 88"/>
                      <a:gd name="T9" fmla="*/ 83 h 88"/>
                      <a:gd name="T10" fmla="*/ 67 w 88"/>
                      <a:gd name="T11" fmla="*/ 76 h 88"/>
                      <a:gd name="T12" fmla="*/ 61 w 88"/>
                      <a:gd name="T13" fmla="*/ 74 h 88"/>
                      <a:gd name="T14" fmla="*/ 44 w 88"/>
                      <a:gd name="T15" fmla="*/ 78 h 88"/>
                      <a:gd name="T16" fmla="*/ 20 w 88"/>
                      <a:gd name="T17" fmla="*/ 68 h 88"/>
                      <a:gd name="T18" fmla="*/ 10 w 88"/>
                      <a:gd name="T19" fmla="*/ 44 h 88"/>
                      <a:gd name="T20" fmla="*/ 20 w 88"/>
                      <a:gd name="T21" fmla="*/ 20 h 88"/>
                      <a:gd name="T22" fmla="*/ 44 w 88"/>
                      <a:gd name="T23" fmla="*/ 10 h 88"/>
                      <a:gd name="T24" fmla="*/ 68 w 88"/>
                      <a:gd name="T25" fmla="*/ 20 h 88"/>
                      <a:gd name="T26" fmla="*/ 78 w 88"/>
                      <a:gd name="T27" fmla="*/ 44 h 88"/>
                      <a:gd name="T28" fmla="*/ 83 w 88"/>
                      <a:gd name="T29" fmla="*/ 49 h 88"/>
                      <a:gd name="T30" fmla="*/ 88 w 88"/>
                      <a:gd name="T31" fmla="*/ 4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88">
                        <a:moveTo>
                          <a:pt x="88" y="44"/>
                        </a:moveTo>
                        <a:cubicBezTo>
                          <a:pt x="88" y="20"/>
                          <a:pt x="68" y="0"/>
                          <a:pt x="44" y="0"/>
                        </a:cubicBezTo>
                        <a:cubicBezTo>
                          <a:pt x="20" y="0"/>
                          <a:pt x="0" y="20"/>
                          <a:pt x="0" y="44"/>
                        </a:cubicBezTo>
                        <a:cubicBezTo>
                          <a:pt x="0" y="69"/>
                          <a:pt x="20" y="88"/>
                          <a:pt x="44" y="88"/>
                        </a:cubicBezTo>
                        <a:cubicBezTo>
                          <a:pt x="52" y="88"/>
                          <a:pt x="59" y="86"/>
                          <a:pt x="66" y="83"/>
                        </a:cubicBezTo>
                        <a:cubicBezTo>
                          <a:pt x="68" y="81"/>
                          <a:pt x="69" y="78"/>
                          <a:pt x="67" y="76"/>
                        </a:cubicBezTo>
                        <a:cubicBezTo>
                          <a:pt x="66" y="73"/>
                          <a:pt x="63" y="72"/>
                          <a:pt x="61" y="74"/>
                        </a:cubicBezTo>
                        <a:cubicBezTo>
                          <a:pt x="56" y="77"/>
                          <a:pt x="50" y="78"/>
                          <a:pt x="44" y="78"/>
                        </a:cubicBezTo>
                        <a:cubicBezTo>
                          <a:pt x="34" y="78"/>
                          <a:pt x="26" y="74"/>
                          <a:pt x="20" y="68"/>
                        </a:cubicBezTo>
                        <a:cubicBezTo>
                          <a:pt x="14" y="62"/>
                          <a:pt x="10" y="54"/>
                          <a:pt x="10" y="44"/>
                        </a:cubicBezTo>
                        <a:cubicBezTo>
                          <a:pt x="10" y="35"/>
                          <a:pt x="14" y="27"/>
                          <a:pt x="20" y="20"/>
                        </a:cubicBezTo>
                        <a:cubicBezTo>
                          <a:pt x="26" y="14"/>
                          <a:pt x="34" y="10"/>
                          <a:pt x="44" y="10"/>
                        </a:cubicBezTo>
                        <a:cubicBezTo>
                          <a:pt x="53" y="10"/>
                          <a:pt x="62" y="14"/>
                          <a:pt x="68" y="20"/>
                        </a:cubicBezTo>
                        <a:cubicBezTo>
                          <a:pt x="74" y="27"/>
                          <a:pt x="78" y="35"/>
                          <a:pt x="78" y="44"/>
                        </a:cubicBezTo>
                        <a:cubicBezTo>
                          <a:pt x="78" y="47"/>
                          <a:pt x="80" y="49"/>
                          <a:pt x="83" y="49"/>
                        </a:cubicBezTo>
                        <a:cubicBezTo>
                          <a:pt x="85" y="49"/>
                          <a:pt x="88" y="47"/>
                          <a:pt x="88"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0" name="îṣľíḑe"/>
                  <p:cNvSpPr/>
                  <p:nvPr/>
                </p:nvSpPr>
                <p:spPr bwMode="auto">
                  <a:xfrm>
                    <a:off x="3491" y="545"/>
                    <a:ext cx="31" cy="28"/>
                  </a:xfrm>
                  <a:custGeom>
                    <a:avLst/>
                    <a:gdLst>
                      <a:gd name="T0" fmla="*/ 16 w 16"/>
                      <a:gd name="T1" fmla="*/ 0 h 15"/>
                      <a:gd name="T2" fmla="*/ 0 w 16"/>
                      <a:gd name="T3" fmla="*/ 15 h 15"/>
                    </a:gdLst>
                    <a:ahLst/>
                    <a:cxnLst>
                      <a:cxn ang="0">
                        <a:pos x="T0" y="T1"/>
                      </a:cxn>
                      <a:cxn ang="0">
                        <a:pos x="T2" y="T3"/>
                      </a:cxn>
                    </a:cxnLst>
                    <a:rect l="0" t="0" r="r" b="b"/>
                    <a:pathLst>
                      <a:path w="16" h="15">
                        <a:moveTo>
                          <a:pt x="16" y="0"/>
                        </a:moveTo>
                        <a:cubicBezTo>
                          <a:pt x="7" y="0"/>
                          <a:pt x="0" y="7"/>
                          <a:pt x="0" y="15"/>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1" name="íş1ïdè"/>
                  <p:cNvSpPr/>
                  <p:nvPr/>
                </p:nvSpPr>
                <p:spPr bwMode="auto">
                  <a:xfrm>
                    <a:off x="3491" y="545"/>
                    <a:ext cx="31" cy="28"/>
                  </a:xfrm>
                  <a:custGeom>
                    <a:avLst/>
                    <a:gdLst>
                      <a:gd name="T0" fmla="*/ 16 w 16"/>
                      <a:gd name="T1" fmla="*/ 0 h 15"/>
                      <a:gd name="T2" fmla="*/ 0 w 16"/>
                      <a:gd name="T3" fmla="*/ 15 h 15"/>
                    </a:gdLst>
                    <a:ahLst/>
                    <a:cxnLst>
                      <a:cxn ang="0">
                        <a:pos x="T0" y="T1"/>
                      </a:cxn>
                      <a:cxn ang="0">
                        <a:pos x="T2" y="T3"/>
                      </a:cxn>
                    </a:cxnLst>
                    <a:rect l="0" t="0" r="r" b="b"/>
                    <a:pathLst>
                      <a:path w="16" h="15">
                        <a:moveTo>
                          <a:pt x="16" y="0"/>
                        </a:moveTo>
                        <a:cubicBezTo>
                          <a:pt x="7" y="0"/>
                          <a:pt x="0" y="7"/>
                          <a:pt x="0" y="1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2" name="iṩļide"/>
                  <p:cNvSpPr/>
                  <p:nvPr/>
                </p:nvSpPr>
                <p:spPr bwMode="auto">
                  <a:xfrm>
                    <a:off x="3676" y="867"/>
                    <a:ext cx="278" cy="228"/>
                  </a:xfrm>
                  <a:custGeom>
                    <a:avLst/>
                    <a:gdLst>
                      <a:gd name="T0" fmla="*/ 94 w 146"/>
                      <a:gd name="T1" fmla="*/ 120 h 120"/>
                      <a:gd name="T2" fmla="*/ 52 w 146"/>
                      <a:gd name="T3" fmla="*/ 120 h 120"/>
                      <a:gd name="T4" fmla="*/ 0 w 146"/>
                      <a:gd name="T5" fmla="*/ 68 h 120"/>
                      <a:gd name="T6" fmla="*/ 0 w 146"/>
                      <a:gd name="T7" fmla="*/ 0 h 120"/>
                      <a:gd name="T8" fmla="*/ 146 w 146"/>
                      <a:gd name="T9" fmla="*/ 0 h 120"/>
                      <a:gd name="T10" fmla="*/ 146 w 146"/>
                      <a:gd name="T11" fmla="*/ 68 h 120"/>
                      <a:gd name="T12" fmla="*/ 94 w 146"/>
                      <a:gd name="T13" fmla="*/ 120 h 120"/>
                    </a:gdLst>
                    <a:ahLst/>
                    <a:cxnLst>
                      <a:cxn ang="0">
                        <a:pos x="T0" y="T1"/>
                      </a:cxn>
                      <a:cxn ang="0">
                        <a:pos x="T2" y="T3"/>
                      </a:cxn>
                      <a:cxn ang="0">
                        <a:pos x="T4" y="T5"/>
                      </a:cxn>
                      <a:cxn ang="0">
                        <a:pos x="T6" y="T7"/>
                      </a:cxn>
                      <a:cxn ang="0">
                        <a:pos x="T8" y="T9"/>
                      </a:cxn>
                      <a:cxn ang="0">
                        <a:pos x="T10" y="T11"/>
                      </a:cxn>
                      <a:cxn ang="0">
                        <a:pos x="T12" y="T13"/>
                      </a:cxn>
                    </a:cxnLst>
                    <a:rect l="0" t="0" r="r" b="b"/>
                    <a:pathLst>
                      <a:path w="146" h="120">
                        <a:moveTo>
                          <a:pt x="94" y="120"/>
                        </a:moveTo>
                        <a:cubicBezTo>
                          <a:pt x="52" y="120"/>
                          <a:pt x="52" y="120"/>
                          <a:pt x="52" y="120"/>
                        </a:cubicBezTo>
                        <a:cubicBezTo>
                          <a:pt x="23" y="120"/>
                          <a:pt x="0" y="97"/>
                          <a:pt x="0" y="68"/>
                        </a:cubicBezTo>
                        <a:cubicBezTo>
                          <a:pt x="0" y="0"/>
                          <a:pt x="0" y="0"/>
                          <a:pt x="0" y="0"/>
                        </a:cubicBezTo>
                        <a:cubicBezTo>
                          <a:pt x="146" y="0"/>
                          <a:pt x="146" y="0"/>
                          <a:pt x="146" y="0"/>
                        </a:cubicBezTo>
                        <a:cubicBezTo>
                          <a:pt x="146" y="68"/>
                          <a:pt x="146" y="68"/>
                          <a:pt x="146" y="68"/>
                        </a:cubicBezTo>
                        <a:cubicBezTo>
                          <a:pt x="146" y="97"/>
                          <a:pt x="123" y="120"/>
                          <a:pt x="94" y="12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3" name="išḷîdé"/>
                  <p:cNvSpPr/>
                  <p:nvPr/>
                </p:nvSpPr>
                <p:spPr bwMode="auto">
                  <a:xfrm>
                    <a:off x="3666" y="857"/>
                    <a:ext cx="298" cy="248"/>
                  </a:xfrm>
                  <a:custGeom>
                    <a:avLst/>
                    <a:gdLst>
                      <a:gd name="T0" fmla="*/ 99 w 156"/>
                      <a:gd name="T1" fmla="*/ 125 h 130"/>
                      <a:gd name="T2" fmla="*/ 99 w 156"/>
                      <a:gd name="T3" fmla="*/ 120 h 130"/>
                      <a:gd name="T4" fmla="*/ 57 w 156"/>
                      <a:gd name="T5" fmla="*/ 120 h 130"/>
                      <a:gd name="T6" fmla="*/ 24 w 156"/>
                      <a:gd name="T7" fmla="*/ 106 h 130"/>
                      <a:gd name="T8" fmla="*/ 10 w 156"/>
                      <a:gd name="T9" fmla="*/ 73 h 130"/>
                      <a:gd name="T10" fmla="*/ 10 w 156"/>
                      <a:gd name="T11" fmla="*/ 10 h 130"/>
                      <a:gd name="T12" fmla="*/ 146 w 156"/>
                      <a:gd name="T13" fmla="*/ 10 h 130"/>
                      <a:gd name="T14" fmla="*/ 146 w 156"/>
                      <a:gd name="T15" fmla="*/ 73 h 130"/>
                      <a:gd name="T16" fmla="*/ 133 w 156"/>
                      <a:gd name="T17" fmla="*/ 106 h 130"/>
                      <a:gd name="T18" fmla="*/ 99 w 156"/>
                      <a:gd name="T19" fmla="*/ 120 h 130"/>
                      <a:gd name="T20" fmla="*/ 99 w 156"/>
                      <a:gd name="T21" fmla="*/ 125 h 130"/>
                      <a:gd name="T22" fmla="*/ 99 w 156"/>
                      <a:gd name="T23" fmla="*/ 130 h 130"/>
                      <a:gd name="T24" fmla="*/ 156 w 156"/>
                      <a:gd name="T25" fmla="*/ 73 h 130"/>
                      <a:gd name="T26" fmla="*/ 156 w 156"/>
                      <a:gd name="T27" fmla="*/ 0 h 130"/>
                      <a:gd name="T28" fmla="*/ 0 w 156"/>
                      <a:gd name="T29" fmla="*/ 0 h 130"/>
                      <a:gd name="T30" fmla="*/ 0 w 156"/>
                      <a:gd name="T31" fmla="*/ 73 h 130"/>
                      <a:gd name="T32" fmla="*/ 57 w 156"/>
                      <a:gd name="T33" fmla="*/ 130 h 130"/>
                      <a:gd name="T34" fmla="*/ 99 w 156"/>
                      <a:gd name="T35" fmla="*/ 130 h 130"/>
                      <a:gd name="T36" fmla="*/ 99 w 156"/>
                      <a:gd name="T37" fmla="*/ 12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6" h="130">
                        <a:moveTo>
                          <a:pt x="99" y="125"/>
                        </a:moveTo>
                        <a:cubicBezTo>
                          <a:pt x="99" y="120"/>
                          <a:pt x="99" y="120"/>
                          <a:pt x="99" y="120"/>
                        </a:cubicBezTo>
                        <a:cubicBezTo>
                          <a:pt x="57" y="120"/>
                          <a:pt x="57" y="120"/>
                          <a:pt x="57" y="120"/>
                        </a:cubicBezTo>
                        <a:cubicBezTo>
                          <a:pt x="44" y="120"/>
                          <a:pt x="32" y="115"/>
                          <a:pt x="24" y="106"/>
                        </a:cubicBezTo>
                        <a:cubicBezTo>
                          <a:pt x="15" y="98"/>
                          <a:pt x="10" y="86"/>
                          <a:pt x="10" y="73"/>
                        </a:cubicBezTo>
                        <a:cubicBezTo>
                          <a:pt x="10" y="10"/>
                          <a:pt x="10" y="10"/>
                          <a:pt x="10" y="10"/>
                        </a:cubicBezTo>
                        <a:cubicBezTo>
                          <a:pt x="146" y="10"/>
                          <a:pt x="146" y="10"/>
                          <a:pt x="146" y="10"/>
                        </a:cubicBezTo>
                        <a:cubicBezTo>
                          <a:pt x="146" y="73"/>
                          <a:pt x="146" y="73"/>
                          <a:pt x="146" y="73"/>
                        </a:cubicBezTo>
                        <a:cubicBezTo>
                          <a:pt x="146" y="86"/>
                          <a:pt x="141" y="98"/>
                          <a:pt x="133" y="106"/>
                        </a:cubicBezTo>
                        <a:cubicBezTo>
                          <a:pt x="124" y="115"/>
                          <a:pt x="112" y="120"/>
                          <a:pt x="99" y="120"/>
                        </a:cubicBezTo>
                        <a:cubicBezTo>
                          <a:pt x="99" y="125"/>
                          <a:pt x="99" y="125"/>
                          <a:pt x="99" y="125"/>
                        </a:cubicBezTo>
                        <a:cubicBezTo>
                          <a:pt x="99" y="130"/>
                          <a:pt x="99" y="130"/>
                          <a:pt x="99" y="130"/>
                        </a:cubicBezTo>
                        <a:cubicBezTo>
                          <a:pt x="131" y="130"/>
                          <a:pt x="156" y="104"/>
                          <a:pt x="156" y="73"/>
                        </a:cubicBezTo>
                        <a:cubicBezTo>
                          <a:pt x="156" y="0"/>
                          <a:pt x="156" y="0"/>
                          <a:pt x="156" y="0"/>
                        </a:cubicBezTo>
                        <a:cubicBezTo>
                          <a:pt x="0" y="0"/>
                          <a:pt x="0" y="0"/>
                          <a:pt x="0" y="0"/>
                        </a:cubicBezTo>
                        <a:cubicBezTo>
                          <a:pt x="0" y="73"/>
                          <a:pt x="0" y="73"/>
                          <a:pt x="0" y="73"/>
                        </a:cubicBezTo>
                        <a:cubicBezTo>
                          <a:pt x="0" y="104"/>
                          <a:pt x="26" y="130"/>
                          <a:pt x="57" y="130"/>
                        </a:cubicBezTo>
                        <a:cubicBezTo>
                          <a:pt x="99" y="130"/>
                          <a:pt x="99" y="130"/>
                          <a:pt x="99" y="130"/>
                        </a:cubicBezTo>
                        <a:cubicBezTo>
                          <a:pt x="99" y="125"/>
                          <a:pt x="99" y="125"/>
                          <a:pt x="99" y="12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4" name="ïśḻíďé"/>
                  <p:cNvSpPr/>
                  <p:nvPr/>
                </p:nvSpPr>
                <p:spPr bwMode="auto">
                  <a:xfrm>
                    <a:off x="3621" y="912"/>
                    <a:ext cx="55" cy="42"/>
                  </a:xfrm>
                  <a:custGeom>
                    <a:avLst/>
                    <a:gdLst>
                      <a:gd name="T0" fmla="*/ 29 w 29"/>
                      <a:gd name="T1" fmla="*/ 22 h 22"/>
                      <a:gd name="T2" fmla="*/ 0 w 29"/>
                      <a:gd name="T3" fmla="*/ 22 h 22"/>
                      <a:gd name="T4" fmla="*/ 0 w 29"/>
                      <a:gd name="T5" fmla="*/ 7 h 22"/>
                      <a:gd name="T6" fmla="*/ 7 w 29"/>
                      <a:gd name="T7" fmla="*/ 0 h 22"/>
                      <a:gd name="T8" fmla="*/ 29 w 29"/>
                      <a:gd name="T9" fmla="*/ 0 h 22"/>
                      <a:gd name="T10" fmla="*/ 29 w 29"/>
                      <a:gd name="T11" fmla="*/ 22 h 22"/>
                    </a:gdLst>
                    <a:ahLst/>
                    <a:cxnLst>
                      <a:cxn ang="0">
                        <a:pos x="T0" y="T1"/>
                      </a:cxn>
                      <a:cxn ang="0">
                        <a:pos x="T2" y="T3"/>
                      </a:cxn>
                      <a:cxn ang="0">
                        <a:pos x="T4" y="T5"/>
                      </a:cxn>
                      <a:cxn ang="0">
                        <a:pos x="T6" y="T7"/>
                      </a:cxn>
                      <a:cxn ang="0">
                        <a:pos x="T8" y="T9"/>
                      </a:cxn>
                      <a:cxn ang="0">
                        <a:pos x="T10" y="T11"/>
                      </a:cxn>
                    </a:cxnLst>
                    <a:rect l="0" t="0" r="r" b="b"/>
                    <a:pathLst>
                      <a:path w="29" h="22">
                        <a:moveTo>
                          <a:pt x="29" y="22"/>
                        </a:moveTo>
                        <a:cubicBezTo>
                          <a:pt x="0" y="22"/>
                          <a:pt x="0" y="22"/>
                          <a:pt x="0" y="22"/>
                        </a:cubicBezTo>
                        <a:cubicBezTo>
                          <a:pt x="0" y="7"/>
                          <a:pt x="0" y="7"/>
                          <a:pt x="0" y="7"/>
                        </a:cubicBezTo>
                        <a:cubicBezTo>
                          <a:pt x="0" y="3"/>
                          <a:pt x="3" y="0"/>
                          <a:pt x="7" y="0"/>
                        </a:cubicBezTo>
                        <a:cubicBezTo>
                          <a:pt x="29" y="0"/>
                          <a:pt x="29" y="0"/>
                          <a:pt x="29" y="0"/>
                        </a:cubicBezTo>
                        <a:lnTo>
                          <a:pt x="29" y="22"/>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5" name="ïṧḻïḍe"/>
                  <p:cNvSpPr/>
                  <p:nvPr/>
                </p:nvSpPr>
                <p:spPr bwMode="auto">
                  <a:xfrm>
                    <a:off x="3621" y="912"/>
                    <a:ext cx="55" cy="42"/>
                  </a:xfrm>
                  <a:custGeom>
                    <a:avLst/>
                    <a:gdLst>
                      <a:gd name="T0" fmla="*/ 29 w 29"/>
                      <a:gd name="T1" fmla="*/ 22 h 22"/>
                      <a:gd name="T2" fmla="*/ 0 w 29"/>
                      <a:gd name="T3" fmla="*/ 22 h 22"/>
                      <a:gd name="T4" fmla="*/ 0 w 29"/>
                      <a:gd name="T5" fmla="*/ 7 h 22"/>
                      <a:gd name="T6" fmla="*/ 7 w 29"/>
                      <a:gd name="T7" fmla="*/ 0 h 22"/>
                      <a:gd name="T8" fmla="*/ 29 w 29"/>
                      <a:gd name="T9" fmla="*/ 0 h 22"/>
                      <a:gd name="T10" fmla="*/ 29 w 29"/>
                      <a:gd name="T11" fmla="*/ 22 h 22"/>
                    </a:gdLst>
                    <a:ahLst/>
                    <a:cxnLst>
                      <a:cxn ang="0">
                        <a:pos x="T0" y="T1"/>
                      </a:cxn>
                      <a:cxn ang="0">
                        <a:pos x="T2" y="T3"/>
                      </a:cxn>
                      <a:cxn ang="0">
                        <a:pos x="T4" y="T5"/>
                      </a:cxn>
                      <a:cxn ang="0">
                        <a:pos x="T6" y="T7"/>
                      </a:cxn>
                      <a:cxn ang="0">
                        <a:pos x="T8" y="T9"/>
                      </a:cxn>
                      <a:cxn ang="0">
                        <a:pos x="T10" y="T11"/>
                      </a:cxn>
                    </a:cxnLst>
                    <a:rect l="0" t="0" r="r" b="b"/>
                    <a:pathLst>
                      <a:path w="29" h="22">
                        <a:moveTo>
                          <a:pt x="29" y="22"/>
                        </a:moveTo>
                        <a:cubicBezTo>
                          <a:pt x="0" y="22"/>
                          <a:pt x="0" y="22"/>
                          <a:pt x="0" y="22"/>
                        </a:cubicBezTo>
                        <a:cubicBezTo>
                          <a:pt x="0" y="7"/>
                          <a:pt x="0" y="7"/>
                          <a:pt x="0" y="7"/>
                        </a:cubicBezTo>
                        <a:cubicBezTo>
                          <a:pt x="0" y="3"/>
                          <a:pt x="3" y="0"/>
                          <a:pt x="7" y="0"/>
                        </a:cubicBezTo>
                        <a:cubicBezTo>
                          <a:pt x="29" y="0"/>
                          <a:pt x="29" y="0"/>
                          <a:pt x="29" y="0"/>
                        </a:cubicBezTo>
                        <a:lnTo>
                          <a:pt x="29"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6" name="íṡlîďê"/>
                  <p:cNvSpPr/>
                  <p:nvPr/>
                </p:nvSpPr>
                <p:spPr bwMode="auto">
                  <a:xfrm>
                    <a:off x="3676" y="867"/>
                    <a:ext cx="278" cy="106"/>
                  </a:xfrm>
                  <a:custGeom>
                    <a:avLst/>
                    <a:gdLst>
                      <a:gd name="T0" fmla="*/ 146 w 146"/>
                      <a:gd name="T1" fmla="*/ 0 h 56"/>
                      <a:gd name="T2" fmla="*/ 146 w 146"/>
                      <a:gd name="T3" fmla="*/ 43 h 56"/>
                      <a:gd name="T4" fmla="*/ 86 w 146"/>
                      <a:gd name="T5" fmla="*/ 56 h 56"/>
                      <a:gd name="T6" fmla="*/ 60 w 146"/>
                      <a:gd name="T7" fmla="*/ 56 h 56"/>
                      <a:gd name="T8" fmla="*/ 0 w 146"/>
                      <a:gd name="T9" fmla="*/ 43 h 56"/>
                      <a:gd name="T10" fmla="*/ 0 w 146"/>
                      <a:gd name="T11" fmla="*/ 0 h 56"/>
                      <a:gd name="T12" fmla="*/ 146 w 146"/>
                      <a:gd name="T13" fmla="*/ 0 h 56"/>
                    </a:gdLst>
                    <a:ahLst/>
                    <a:cxnLst>
                      <a:cxn ang="0">
                        <a:pos x="T0" y="T1"/>
                      </a:cxn>
                      <a:cxn ang="0">
                        <a:pos x="T2" y="T3"/>
                      </a:cxn>
                      <a:cxn ang="0">
                        <a:pos x="T4" y="T5"/>
                      </a:cxn>
                      <a:cxn ang="0">
                        <a:pos x="T6" y="T7"/>
                      </a:cxn>
                      <a:cxn ang="0">
                        <a:pos x="T8" y="T9"/>
                      </a:cxn>
                      <a:cxn ang="0">
                        <a:pos x="T10" y="T11"/>
                      </a:cxn>
                      <a:cxn ang="0">
                        <a:pos x="T12" y="T13"/>
                      </a:cxn>
                    </a:cxnLst>
                    <a:rect l="0" t="0" r="r" b="b"/>
                    <a:pathLst>
                      <a:path w="146" h="56">
                        <a:moveTo>
                          <a:pt x="146" y="0"/>
                        </a:moveTo>
                        <a:cubicBezTo>
                          <a:pt x="146" y="43"/>
                          <a:pt x="146" y="43"/>
                          <a:pt x="146" y="43"/>
                        </a:cubicBezTo>
                        <a:cubicBezTo>
                          <a:pt x="128" y="52"/>
                          <a:pt x="108" y="56"/>
                          <a:pt x="86" y="56"/>
                        </a:cubicBezTo>
                        <a:cubicBezTo>
                          <a:pt x="60" y="56"/>
                          <a:pt x="60" y="56"/>
                          <a:pt x="60" y="56"/>
                        </a:cubicBezTo>
                        <a:cubicBezTo>
                          <a:pt x="39" y="56"/>
                          <a:pt x="18" y="52"/>
                          <a:pt x="0" y="43"/>
                        </a:cubicBezTo>
                        <a:cubicBezTo>
                          <a:pt x="0" y="0"/>
                          <a:pt x="0" y="0"/>
                          <a:pt x="0" y="0"/>
                        </a:cubicBezTo>
                        <a:lnTo>
                          <a:pt x="146" y="0"/>
                        </a:ln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7" name="íSļîdè"/>
                  <p:cNvSpPr/>
                  <p:nvPr/>
                </p:nvSpPr>
                <p:spPr bwMode="auto">
                  <a:xfrm>
                    <a:off x="3666" y="857"/>
                    <a:ext cx="298" cy="248"/>
                  </a:xfrm>
                  <a:custGeom>
                    <a:avLst/>
                    <a:gdLst>
                      <a:gd name="T0" fmla="*/ 99 w 156"/>
                      <a:gd name="T1" fmla="*/ 125 h 130"/>
                      <a:gd name="T2" fmla="*/ 99 w 156"/>
                      <a:gd name="T3" fmla="*/ 120 h 130"/>
                      <a:gd name="T4" fmla="*/ 57 w 156"/>
                      <a:gd name="T5" fmla="*/ 120 h 130"/>
                      <a:gd name="T6" fmla="*/ 24 w 156"/>
                      <a:gd name="T7" fmla="*/ 106 h 130"/>
                      <a:gd name="T8" fmla="*/ 10 w 156"/>
                      <a:gd name="T9" fmla="*/ 73 h 130"/>
                      <a:gd name="T10" fmla="*/ 10 w 156"/>
                      <a:gd name="T11" fmla="*/ 10 h 130"/>
                      <a:gd name="T12" fmla="*/ 146 w 156"/>
                      <a:gd name="T13" fmla="*/ 10 h 130"/>
                      <a:gd name="T14" fmla="*/ 146 w 156"/>
                      <a:gd name="T15" fmla="*/ 73 h 130"/>
                      <a:gd name="T16" fmla="*/ 133 w 156"/>
                      <a:gd name="T17" fmla="*/ 106 h 130"/>
                      <a:gd name="T18" fmla="*/ 99 w 156"/>
                      <a:gd name="T19" fmla="*/ 120 h 130"/>
                      <a:gd name="T20" fmla="*/ 99 w 156"/>
                      <a:gd name="T21" fmla="*/ 125 h 130"/>
                      <a:gd name="T22" fmla="*/ 99 w 156"/>
                      <a:gd name="T23" fmla="*/ 130 h 130"/>
                      <a:gd name="T24" fmla="*/ 156 w 156"/>
                      <a:gd name="T25" fmla="*/ 73 h 130"/>
                      <a:gd name="T26" fmla="*/ 156 w 156"/>
                      <a:gd name="T27" fmla="*/ 0 h 130"/>
                      <a:gd name="T28" fmla="*/ 0 w 156"/>
                      <a:gd name="T29" fmla="*/ 0 h 130"/>
                      <a:gd name="T30" fmla="*/ 0 w 156"/>
                      <a:gd name="T31" fmla="*/ 73 h 130"/>
                      <a:gd name="T32" fmla="*/ 57 w 156"/>
                      <a:gd name="T33" fmla="*/ 130 h 130"/>
                      <a:gd name="T34" fmla="*/ 99 w 156"/>
                      <a:gd name="T35" fmla="*/ 130 h 130"/>
                      <a:gd name="T36" fmla="*/ 99 w 156"/>
                      <a:gd name="T37" fmla="*/ 12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6" h="130">
                        <a:moveTo>
                          <a:pt x="99" y="125"/>
                        </a:moveTo>
                        <a:cubicBezTo>
                          <a:pt x="99" y="120"/>
                          <a:pt x="99" y="120"/>
                          <a:pt x="99" y="120"/>
                        </a:cubicBezTo>
                        <a:cubicBezTo>
                          <a:pt x="57" y="120"/>
                          <a:pt x="57" y="120"/>
                          <a:pt x="57" y="120"/>
                        </a:cubicBezTo>
                        <a:cubicBezTo>
                          <a:pt x="44" y="120"/>
                          <a:pt x="32" y="115"/>
                          <a:pt x="24" y="106"/>
                        </a:cubicBezTo>
                        <a:cubicBezTo>
                          <a:pt x="15" y="98"/>
                          <a:pt x="10" y="86"/>
                          <a:pt x="10" y="73"/>
                        </a:cubicBezTo>
                        <a:cubicBezTo>
                          <a:pt x="10" y="10"/>
                          <a:pt x="10" y="10"/>
                          <a:pt x="10" y="10"/>
                        </a:cubicBezTo>
                        <a:cubicBezTo>
                          <a:pt x="146" y="10"/>
                          <a:pt x="146" y="10"/>
                          <a:pt x="146" y="10"/>
                        </a:cubicBezTo>
                        <a:cubicBezTo>
                          <a:pt x="146" y="73"/>
                          <a:pt x="146" y="73"/>
                          <a:pt x="146" y="73"/>
                        </a:cubicBezTo>
                        <a:cubicBezTo>
                          <a:pt x="146" y="86"/>
                          <a:pt x="141" y="98"/>
                          <a:pt x="133" y="106"/>
                        </a:cubicBezTo>
                        <a:cubicBezTo>
                          <a:pt x="124" y="115"/>
                          <a:pt x="112" y="120"/>
                          <a:pt x="99" y="120"/>
                        </a:cubicBezTo>
                        <a:cubicBezTo>
                          <a:pt x="99" y="125"/>
                          <a:pt x="99" y="125"/>
                          <a:pt x="99" y="125"/>
                        </a:cubicBezTo>
                        <a:cubicBezTo>
                          <a:pt x="99" y="130"/>
                          <a:pt x="99" y="130"/>
                          <a:pt x="99" y="130"/>
                        </a:cubicBezTo>
                        <a:cubicBezTo>
                          <a:pt x="131" y="130"/>
                          <a:pt x="156" y="104"/>
                          <a:pt x="156" y="73"/>
                        </a:cubicBezTo>
                        <a:cubicBezTo>
                          <a:pt x="156" y="0"/>
                          <a:pt x="156" y="0"/>
                          <a:pt x="156" y="0"/>
                        </a:cubicBezTo>
                        <a:cubicBezTo>
                          <a:pt x="0" y="0"/>
                          <a:pt x="0" y="0"/>
                          <a:pt x="0" y="0"/>
                        </a:cubicBezTo>
                        <a:cubicBezTo>
                          <a:pt x="0" y="73"/>
                          <a:pt x="0" y="73"/>
                          <a:pt x="0" y="73"/>
                        </a:cubicBezTo>
                        <a:cubicBezTo>
                          <a:pt x="0" y="104"/>
                          <a:pt x="26" y="130"/>
                          <a:pt x="57" y="130"/>
                        </a:cubicBezTo>
                        <a:cubicBezTo>
                          <a:pt x="99" y="130"/>
                          <a:pt x="99" y="130"/>
                          <a:pt x="99" y="130"/>
                        </a:cubicBezTo>
                        <a:cubicBezTo>
                          <a:pt x="99" y="125"/>
                          <a:pt x="99" y="125"/>
                          <a:pt x="99" y="12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8" name="îṩlïďê"/>
                  <p:cNvSpPr/>
                  <p:nvPr/>
                </p:nvSpPr>
                <p:spPr bwMode="auto">
                  <a:xfrm>
                    <a:off x="3522" y="261"/>
                    <a:ext cx="589" cy="651"/>
                  </a:xfrm>
                  <a:custGeom>
                    <a:avLst/>
                    <a:gdLst>
                      <a:gd name="T0" fmla="*/ 184 w 309"/>
                      <a:gd name="T1" fmla="*/ 342 h 342"/>
                      <a:gd name="T2" fmla="*/ 124 w 309"/>
                      <a:gd name="T3" fmla="*/ 342 h 342"/>
                      <a:gd name="T4" fmla="*/ 0 w 309"/>
                      <a:gd name="T5" fmla="*/ 217 h 342"/>
                      <a:gd name="T6" fmla="*/ 0 w 309"/>
                      <a:gd name="T7" fmla="*/ 19 h 342"/>
                      <a:gd name="T8" fmla="*/ 19 w 309"/>
                      <a:gd name="T9" fmla="*/ 0 h 342"/>
                      <a:gd name="T10" fmla="*/ 309 w 309"/>
                      <a:gd name="T11" fmla="*/ 0 h 342"/>
                      <a:gd name="T12" fmla="*/ 309 w 309"/>
                      <a:gd name="T13" fmla="*/ 217 h 342"/>
                      <a:gd name="T14" fmla="*/ 184 w 309"/>
                      <a:gd name="T15" fmla="*/ 342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 h="342">
                        <a:moveTo>
                          <a:pt x="184" y="342"/>
                        </a:moveTo>
                        <a:cubicBezTo>
                          <a:pt x="124" y="342"/>
                          <a:pt x="124" y="342"/>
                          <a:pt x="124" y="342"/>
                        </a:cubicBezTo>
                        <a:cubicBezTo>
                          <a:pt x="56" y="342"/>
                          <a:pt x="0" y="286"/>
                          <a:pt x="0" y="217"/>
                        </a:cubicBezTo>
                        <a:cubicBezTo>
                          <a:pt x="0" y="19"/>
                          <a:pt x="0" y="19"/>
                          <a:pt x="0" y="19"/>
                        </a:cubicBezTo>
                        <a:cubicBezTo>
                          <a:pt x="0" y="8"/>
                          <a:pt x="9" y="0"/>
                          <a:pt x="19" y="0"/>
                        </a:cubicBezTo>
                        <a:cubicBezTo>
                          <a:pt x="309" y="0"/>
                          <a:pt x="309" y="0"/>
                          <a:pt x="309" y="0"/>
                        </a:cubicBezTo>
                        <a:cubicBezTo>
                          <a:pt x="309" y="217"/>
                          <a:pt x="309" y="217"/>
                          <a:pt x="309" y="217"/>
                        </a:cubicBezTo>
                        <a:cubicBezTo>
                          <a:pt x="309" y="286"/>
                          <a:pt x="253" y="342"/>
                          <a:pt x="184" y="342"/>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9" name="ïsļîḍè"/>
                  <p:cNvSpPr/>
                  <p:nvPr/>
                </p:nvSpPr>
                <p:spPr bwMode="auto">
                  <a:xfrm>
                    <a:off x="3512" y="251"/>
                    <a:ext cx="608" cy="671"/>
                  </a:xfrm>
                  <a:custGeom>
                    <a:avLst/>
                    <a:gdLst>
                      <a:gd name="T0" fmla="*/ 189 w 319"/>
                      <a:gd name="T1" fmla="*/ 347 h 352"/>
                      <a:gd name="T2" fmla="*/ 189 w 319"/>
                      <a:gd name="T3" fmla="*/ 342 h 352"/>
                      <a:gd name="T4" fmla="*/ 129 w 319"/>
                      <a:gd name="T5" fmla="*/ 342 h 352"/>
                      <a:gd name="T6" fmla="*/ 45 w 319"/>
                      <a:gd name="T7" fmla="*/ 307 h 352"/>
                      <a:gd name="T8" fmla="*/ 10 w 319"/>
                      <a:gd name="T9" fmla="*/ 222 h 352"/>
                      <a:gd name="T10" fmla="*/ 10 w 319"/>
                      <a:gd name="T11" fmla="*/ 24 h 352"/>
                      <a:gd name="T12" fmla="*/ 14 w 319"/>
                      <a:gd name="T13" fmla="*/ 14 h 352"/>
                      <a:gd name="T14" fmla="*/ 24 w 319"/>
                      <a:gd name="T15" fmla="*/ 10 h 352"/>
                      <a:gd name="T16" fmla="*/ 309 w 319"/>
                      <a:gd name="T17" fmla="*/ 10 h 352"/>
                      <a:gd name="T18" fmla="*/ 309 w 319"/>
                      <a:gd name="T19" fmla="*/ 222 h 352"/>
                      <a:gd name="T20" fmla="*/ 274 w 319"/>
                      <a:gd name="T21" fmla="*/ 307 h 352"/>
                      <a:gd name="T22" fmla="*/ 189 w 319"/>
                      <a:gd name="T23" fmla="*/ 342 h 352"/>
                      <a:gd name="T24" fmla="*/ 189 w 319"/>
                      <a:gd name="T25" fmla="*/ 347 h 352"/>
                      <a:gd name="T26" fmla="*/ 189 w 319"/>
                      <a:gd name="T27" fmla="*/ 352 h 352"/>
                      <a:gd name="T28" fmla="*/ 319 w 319"/>
                      <a:gd name="T29" fmla="*/ 222 h 352"/>
                      <a:gd name="T30" fmla="*/ 319 w 319"/>
                      <a:gd name="T31" fmla="*/ 0 h 352"/>
                      <a:gd name="T32" fmla="*/ 24 w 319"/>
                      <a:gd name="T33" fmla="*/ 0 h 352"/>
                      <a:gd name="T34" fmla="*/ 0 w 319"/>
                      <a:gd name="T35" fmla="*/ 24 h 352"/>
                      <a:gd name="T36" fmla="*/ 0 w 319"/>
                      <a:gd name="T37" fmla="*/ 222 h 352"/>
                      <a:gd name="T38" fmla="*/ 129 w 319"/>
                      <a:gd name="T39" fmla="*/ 352 h 352"/>
                      <a:gd name="T40" fmla="*/ 189 w 319"/>
                      <a:gd name="T41" fmla="*/ 352 h 352"/>
                      <a:gd name="T42" fmla="*/ 189 w 319"/>
                      <a:gd name="T43" fmla="*/ 3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19" h="352">
                        <a:moveTo>
                          <a:pt x="189" y="347"/>
                        </a:moveTo>
                        <a:cubicBezTo>
                          <a:pt x="189" y="342"/>
                          <a:pt x="189" y="342"/>
                          <a:pt x="189" y="342"/>
                        </a:cubicBezTo>
                        <a:cubicBezTo>
                          <a:pt x="129" y="342"/>
                          <a:pt x="129" y="342"/>
                          <a:pt x="129" y="342"/>
                        </a:cubicBezTo>
                        <a:cubicBezTo>
                          <a:pt x="96" y="342"/>
                          <a:pt x="67" y="329"/>
                          <a:pt x="45" y="307"/>
                        </a:cubicBezTo>
                        <a:cubicBezTo>
                          <a:pt x="23" y="285"/>
                          <a:pt x="10" y="255"/>
                          <a:pt x="10" y="222"/>
                        </a:cubicBezTo>
                        <a:cubicBezTo>
                          <a:pt x="10" y="24"/>
                          <a:pt x="10" y="24"/>
                          <a:pt x="10" y="24"/>
                        </a:cubicBezTo>
                        <a:cubicBezTo>
                          <a:pt x="10" y="20"/>
                          <a:pt x="11" y="17"/>
                          <a:pt x="14" y="14"/>
                        </a:cubicBezTo>
                        <a:cubicBezTo>
                          <a:pt x="17" y="11"/>
                          <a:pt x="20" y="10"/>
                          <a:pt x="24" y="10"/>
                        </a:cubicBezTo>
                        <a:cubicBezTo>
                          <a:pt x="309" y="10"/>
                          <a:pt x="309" y="10"/>
                          <a:pt x="309" y="10"/>
                        </a:cubicBezTo>
                        <a:cubicBezTo>
                          <a:pt x="309" y="222"/>
                          <a:pt x="309" y="222"/>
                          <a:pt x="309" y="222"/>
                        </a:cubicBezTo>
                        <a:cubicBezTo>
                          <a:pt x="309" y="255"/>
                          <a:pt x="295" y="285"/>
                          <a:pt x="274" y="307"/>
                        </a:cubicBezTo>
                        <a:cubicBezTo>
                          <a:pt x="252" y="329"/>
                          <a:pt x="222" y="342"/>
                          <a:pt x="189" y="342"/>
                        </a:cubicBezTo>
                        <a:cubicBezTo>
                          <a:pt x="189" y="347"/>
                          <a:pt x="189" y="347"/>
                          <a:pt x="189" y="347"/>
                        </a:cubicBezTo>
                        <a:cubicBezTo>
                          <a:pt x="189" y="352"/>
                          <a:pt x="189" y="352"/>
                          <a:pt x="189" y="352"/>
                        </a:cubicBezTo>
                        <a:cubicBezTo>
                          <a:pt x="261" y="352"/>
                          <a:pt x="319" y="294"/>
                          <a:pt x="319" y="222"/>
                        </a:cubicBezTo>
                        <a:cubicBezTo>
                          <a:pt x="319" y="0"/>
                          <a:pt x="319" y="0"/>
                          <a:pt x="319" y="0"/>
                        </a:cubicBezTo>
                        <a:cubicBezTo>
                          <a:pt x="24" y="0"/>
                          <a:pt x="24" y="0"/>
                          <a:pt x="24" y="0"/>
                        </a:cubicBezTo>
                        <a:cubicBezTo>
                          <a:pt x="11" y="0"/>
                          <a:pt x="0" y="11"/>
                          <a:pt x="0" y="24"/>
                        </a:cubicBezTo>
                        <a:cubicBezTo>
                          <a:pt x="0" y="222"/>
                          <a:pt x="0" y="222"/>
                          <a:pt x="0" y="222"/>
                        </a:cubicBezTo>
                        <a:cubicBezTo>
                          <a:pt x="0" y="294"/>
                          <a:pt x="58" y="352"/>
                          <a:pt x="129" y="352"/>
                        </a:cubicBezTo>
                        <a:cubicBezTo>
                          <a:pt x="189" y="352"/>
                          <a:pt x="189" y="352"/>
                          <a:pt x="189" y="352"/>
                        </a:cubicBezTo>
                        <a:cubicBezTo>
                          <a:pt x="189" y="347"/>
                          <a:pt x="189" y="347"/>
                          <a:pt x="189" y="347"/>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0" name="íS1ídè"/>
                  <p:cNvSpPr/>
                  <p:nvPr/>
                </p:nvSpPr>
                <p:spPr bwMode="auto">
                  <a:xfrm>
                    <a:off x="3882" y="444"/>
                    <a:ext cx="156" cy="68"/>
                  </a:xfrm>
                  <a:custGeom>
                    <a:avLst/>
                    <a:gdLst>
                      <a:gd name="T0" fmla="*/ 69 w 82"/>
                      <a:gd name="T1" fmla="*/ 36 h 36"/>
                      <a:gd name="T2" fmla="*/ 13 w 82"/>
                      <a:gd name="T3" fmla="*/ 36 h 36"/>
                      <a:gd name="T4" fmla="*/ 0 w 82"/>
                      <a:gd name="T5" fmla="*/ 23 h 36"/>
                      <a:gd name="T6" fmla="*/ 0 w 82"/>
                      <a:gd name="T7" fmla="*/ 0 h 36"/>
                      <a:gd name="T8" fmla="*/ 82 w 82"/>
                      <a:gd name="T9" fmla="*/ 0 h 36"/>
                      <a:gd name="T10" fmla="*/ 82 w 82"/>
                      <a:gd name="T11" fmla="*/ 24 h 36"/>
                      <a:gd name="T12" fmla="*/ 69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69" y="36"/>
                        </a:moveTo>
                        <a:cubicBezTo>
                          <a:pt x="13" y="36"/>
                          <a:pt x="13" y="36"/>
                          <a:pt x="13" y="36"/>
                        </a:cubicBezTo>
                        <a:cubicBezTo>
                          <a:pt x="6" y="36"/>
                          <a:pt x="0" y="30"/>
                          <a:pt x="0" y="23"/>
                        </a:cubicBezTo>
                        <a:cubicBezTo>
                          <a:pt x="0" y="0"/>
                          <a:pt x="0" y="0"/>
                          <a:pt x="0" y="0"/>
                        </a:cubicBezTo>
                        <a:cubicBezTo>
                          <a:pt x="82" y="0"/>
                          <a:pt x="82" y="0"/>
                          <a:pt x="82" y="0"/>
                        </a:cubicBezTo>
                        <a:cubicBezTo>
                          <a:pt x="82" y="24"/>
                          <a:pt x="82" y="24"/>
                          <a:pt x="82" y="24"/>
                        </a:cubicBezTo>
                        <a:cubicBezTo>
                          <a:pt x="82" y="31"/>
                          <a:pt x="76" y="36"/>
                          <a:pt x="69" y="36"/>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1" name="îs1íḓé"/>
                  <p:cNvSpPr/>
                  <p:nvPr/>
                </p:nvSpPr>
                <p:spPr bwMode="auto">
                  <a:xfrm>
                    <a:off x="3808" y="520"/>
                    <a:ext cx="43" cy="145"/>
                  </a:xfrm>
                  <a:custGeom>
                    <a:avLst/>
                    <a:gdLst>
                      <a:gd name="T0" fmla="*/ 23 w 23"/>
                      <a:gd name="T1" fmla="*/ 76 h 76"/>
                      <a:gd name="T2" fmla="*/ 0 w 23"/>
                      <a:gd name="T3" fmla="*/ 53 h 76"/>
                      <a:gd name="T4" fmla="*/ 0 w 23"/>
                      <a:gd name="T5" fmla="*/ 0 h 76"/>
                    </a:gdLst>
                    <a:ahLst/>
                    <a:cxnLst>
                      <a:cxn ang="0">
                        <a:pos x="T0" y="T1"/>
                      </a:cxn>
                      <a:cxn ang="0">
                        <a:pos x="T2" y="T3"/>
                      </a:cxn>
                      <a:cxn ang="0">
                        <a:pos x="T4" y="T5"/>
                      </a:cxn>
                    </a:cxnLst>
                    <a:rect l="0" t="0" r="r" b="b"/>
                    <a:pathLst>
                      <a:path w="23" h="76">
                        <a:moveTo>
                          <a:pt x="23" y="76"/>
                        </a:moveTo>
                        <a:cubicBezTo>
                          <a:pt x="10" y="76"/>
                          <a:pt x="0" y="66"/>
                          <a:pt x="0" y="53"/>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2" name="îṥḻîḋe"/>
                  <p:cNvSpPr/>
                  <p:nvPr/>
                </p:nvSpPr>
                <p:spPr bwMode="auto">
                  <a:xfrm>
                    <a:off x="3884" y="411"/>
                    <a:ext cx="154" cy="38"/>
                  </a:xfrm>
                  <a:custGeom>
                    <a:avLst/>
                    <a:gdLst>
                      <a:gd name="T0" fmla="*/ 72 w 81"/>
                      <a:gd name="T1" fmla="*/ 20 h 20"/>
                      <a:gd name="T2" fmla="*/ 8 w 81"/>
                      <a:gd name="T3" fmla="*/ 20 h 20"/>
                      <a:gd name="T4" fmla="*/ 0 w 81"/>
                      <a:gd name="T5" fmla="*/ 12 h 20"/>
                      <a:gd name="T6" fmla="*/ 0 w 81"/>
                      <a:gd name="T7" fmla="*/ 8 h 20"/>
                      <a:gd name="T8" fmla="*/ 8 w 81"/>
                      <a:gd name="T9" fmla="*/ 0 h 20"/>
                      <a:gd name="T10" fmla="*/ 72 w 81"/>
                      <a:gd name="T11" fmla="*/ 0 h 20"/>
                      <a:gd name="T12" fmla="*/ 81 w 81"/>
                      <a:gd name="T13" fmla="*/ 8 h 20"/>
                      <a:gd name="T14" fmla="*/ 81 w 81"/>
                      <a:gd name="T15" fmla="*/ 12 h 20"/>
                      <a:gd name="T16" fmla="*/ 72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2" y="20"/>
                        </a:moveTo>
                        <a:cubicBezTo>
                          <a:pt x="8" y="20"/>
                          <a:pt x="8" y="20"/>
                          <a:pt x="8" y="20"/>
                        </a:cubicBezTo>
                        <a:cubicBezTo>
                          <a:pt x="3" y="20"/>
                          <a:pt x="0" y="17"/>
                          <a:pt x="0" y="12"/>
                        </a:cubicBezTo>
                        <a:cubicBezTo>
                          <a:pt x="0" y="8"/>
                          <a:pt x="0" y="8"/>
                          <a:pt x="0" y="8"/>
                        </a:cubicBezTo>
                        <a:cubicBezTo>
                          <a:pt x="0" y="4"/>
                          <a:pt x="3" y="0"/>
                          <a:pt x="8" y="0"/>
                        </a:cubicBezTo>
                        <a:cubicBezTo>
                          <a:pt x="72" y="0"/>
                          <a:pt x="72" y="0"/>
                          <a:pt x="72" y="0"/>
                        </a:cubicBezTo>
                        <a:cubicBezTo>
                          <a:pt x="77" y="0"/>
                          <a:pt x="81" y="4"/>
                          <a:pt x="81" y="8"/>
                        </a:cubicBezTo>
                        <a:cubicBezTo>
                          <a:pt x="81" y="12"/>
                          <a:pt x="81" y="12"/>
                          <a:pt x="81" y="12"/>
                        </a:cubicBezTo>
                        <a:cubicBezTo>
                          <a:pt x="81" y="17"/>
                          <a:pt x="77" y="20"/>
                          <a:pt x="72" y="20"/>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3" name="islíḓè"/>
                  <p:cNvSpPr/>
                  <p:nvPr/>
                </p:nvSpPr>
                <p:spPr bwMode="auto">
                  <a:xfrm>
                    <a:off x="3884" y="411"/>
                    <a:ext cx="154" cy="38"/>
                  </a:xfrm>
                  <a:custGeom>
                    <a:avLst/>
                    <a:gdLst>
                      <a:gd name="T0" fmla="*/ 72 w 81"/>
                      <a:gd name="T1" fmla="*/ 20 h 20"/>
                      <a:gd name="T2" fmla="*/ 8 w 81"/>
                      <a:gd name="T3" fmla="*/ 20 h 20"/>
                      <a:gd name="T4" fmla="*/ 0 w 81"/>
                      <a:gd name="T5" fmla="*/ 12 h 20"/>
                      <a:gd name="T6" fmla="*/ 0 w 81"/>
                      <a:gd name="T7" fmla="*/ 8 h 20"/>
                      <a:gd name="T8" fmla="*/ 8 w 81"/>
                      <a:gd name="T9" fmla="*/ 0 h 20"/>
                      <a:gd name="T10" fmla="*/ 72 w 81"/>
                      <a:gd name="T11" fmla="*/ 0 h 20"/>
                      <a:gd name="T12" fmla="*/ 81 w 81"/>
                      <a:gd name="T13" fmla="*/ 8 h 20"/>
                      <a:gd name="T14" fmla="*/ 81 w 81"/>
                      <a:gd name="T15" fmla="*/ 12 h 20"/>
                      <a:gd name="T16" fmla="*/ 72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2" y="20"/>
                        </a:moveTo>
                        <a:cubicBezTo>
                          <a:pt x="8" y="20"/>
                          <a:pt x="8" y="20"/>
                          <a:pt x="8" y="20"/>
                        </a:cubicBezTo>
                        <a:cubicBezTo>
                          <a:pt x="3" y="20"/>
                          <a:pt x="0" y="17"/>
                          <a:pt x="0" y="12"/>
                        </a:cubicBezTo>
                        <a:cubicBezTo>
                          <a:pt x="0" y="8"/>
                          <a:pt x="0" y="8"/>
                          <a:pt x="0" y="8"/>
                        </a:cubicBezTo>
                        <a:cubicBezTo>
                          <a:pt x="0" y="4"/>
                          <a:pt x="3" y="0"/>
                          <a:pt x="8" y="0"/>
                        </a:cubicBezTo>
                        <a:cubicBezTo>
                          <a:pt x="72" y="0"/>
                          <a:pt x="72" y="0"/>
                          <a:pt x="72" y="0"/>
                        </a:cubicBezTo>
                        <a:cubicBezTo>
                          <a:pt x="77" y="0"/>
                          <a:pt x="81" y="4"/>
                          <a:pt x="81" y="8"/>
                        </a:cubicBezTo>
                        <a:cubicBezTo>
                          <a:pt x="81" y="12"/>
                          <a:pt x="81" y="12"/>
                          <a:pt x="81" y="12"/>
                        </a:cubicBezTo>
                        <a:cubicBezTo>
                          <a:pt x="81" y="17"/>
                          <a:pt x="77" y="20"/>
                          <a:pt x="72" y="20"/>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4" name="íşḻiḋè"/>
                  <p:cNvSpPr/>
                  <p:nvPr/>
                </p:nvSpPr>
                <p:spPr bwMode="auto">
                  <a:xfrm>
                    <a:off x="3598" y="444"/>
                    <a:ext cx="156" cy="68"/>
                  </a:xfrm>
                  <a:custGeom>
                    <a:avLst/>
                    <a:gdLst>
                      <a:gd name="T0" fmla="*/ 70 w 82"/>
                      <a:gd name="T1" fmla="*/ 36 h 36"/>
                      <a:gd name="T2" fmla="*/ 13 w 82"/>
                      <a:gd name="T3" fmla="*/ 36 h 36"/>
                      <a:gd name="T4" fmla="*/ 0 w 82"/>
                      <a:gd name="T5" fmla="*/ 22 h 36"/>
                      <a:gd name="T6" fmla="*/ 0 w 82"/>
                      <a:gd name="T7" fmla="*/ 0 h 36"/>
                      <a:gd name="T8" fmla="*/ 82 w 82"/>
                      <a:gd name="T9" fmla="*/ 0 h 36"/>
                      <a:gd name="T10" fmla="*/ 82 w 82"/>
                      <a:gd name="T11" fmla="*/ 23 h 36"/>
                      <a:gd name="T12" fmla="*/ 7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70" y="36"/>
                        </a:moveTo>
                        <a:cubicBezTo>
                          <a:pt x="13" y="36"/>
                          <a:pt x="13" y="36"/>
                          <a:pt x="13" y="36"/>
                        </a:cubicBezTo>
                        <a:cubicBezTo>
                          <a:pt x="6" y="36"/>
                          <a:pt x="0" y="30"/>
                          <a:pt x="0" y="22"/>
                        </a:cubicBezTo>
                        <a:cubicBezTo>
                          <a:pt x="0" y="0"/>
                          <a:pt x="0" y="0"/>
                          <a:pt x="0" y="0"/>
                        </a:cubicBezTo>
                        <a:cubicBezTo>
                          <a:pt x="82" y="0"/>
                          <a:pt x="82" y="0"/>
                          <a:pt x="82" y="0"/>
                        </a:cubicBezTo>
                        <a:cubicBezTo>
                          <a:pt x="82" y="23"/>
                          <a:pt x="82" y="23"/>
                          <a:pt x="82" y="23"/>
                        </a:cubicBezTo>
                        <a:cubicBezTo>
                          <a:pt x="82" y="30"/>
                          <a:pt x="76" y="36"/>
                          <a:pt x="70" y="36"/>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5" name="íŝḻïḍê"/>
                  <p:cNvSpPr/>
                  <p:nvPr/>
                </p:nvSpPr>
                <p:spPr bwMode="auto">
                  <a:xfrm>
                    <a:off x="3600" y="411"/>
                    <a:ext cx="154" cy="38"/>
                  </a:xfrm>
                  <a:custGeom>
                    <a:avLst/>
                    <a:gdLst>
                      <a:gd name="T0" fmla="*/ 73 w 81"/>
                      <a:gd name="T1" fmla="*/ 20 h 20"/>
                      <a:gd name="T2" fmla="*/ 8 w 81"/>
                      <a:gd name="T3" fmla="*/ 20 h 20"/>
                      <a:gd name="T4" fmla="*/ 0 w 81"/>
                      <a:gd name="T5" fmla="*/ 12 h 20"/>
                      <a:gd name="T6" fmla="*/ 0 w 81"/>
                      <a:gd name="T7" fmla="*/ 8 h 20"/>
                      <a:gd name="T8" fmla="*/ 8 w 81"/>
                      <a:gd name="T9" fmla="*/ 0 h 20"/>
                      <a:gd name="T10" fmla="*/ 73 w 81"/>
                      <a:gd name="T11" fmla="*/ 0 h 20"/>
                      <a:gd name="T12" fmla="*/ 81 w 81"/>
                      <a:gd name="T13" fmla="*/ 8 h 20"/>
                      <a:gd name="T14" fmla="*/ 81 w 81"/>
                      <a:gd name="T15" fmla="*/ 12 h 20"/>
                      <a:gd name="T16" fmla="*/ 73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3" y="20"/>
                        </a:moveTo>
                        <a:cubicBezTo>
                          <a:pt x="8" y="20"/>
                          <a:pt x="8" y="20"/>
                          <a:pt x="8" y="20"/>
                        </a:cubicBezTo>
                        <a:cubicBezTo>
                          <a:pt x="4" y="20"/>
                          <a:pt x="0" y="17"/>
                          <a:pt x="0" y="12"/>
                        </a:cubicBezTo>
                        <a:cubicBezTo>
                          <a:pt x="0" y="8"/>
                          <a:pt x="0" y="8"/>
                          <a:pt x="0" y="8"/>
                        </a:cubicBezTo>
                        <a:cubicBezTo>
                          <a:pt x="0" y="4"/>
                          <a:pt x="4" y="0"/>
                          <a:pt x="8" y="0"/>
                        </a:cubicBezTo>
                        <a:cubicBezTo>
                          <a:pt x="73" y="0"/>
                          <a:pt x="73" y="0"/>
                          <a:pt x="73" y="0"/>
                        </a:cubicBezTo>
                        <a:cubicBezTo>
                          <a:pt x="77" y="0"/>
                          <a:pt x="81" y="4"/>
                          <a:pt x="81" y="8"/>
                        </a:cubicBezTo>
                        <a:cubicBezTo>
                          <a:pt x="81" y="12"/>
                          <a:pt x="81" y="12"/>
                          <a:pt x="81" y="12"/>
                        </a:cubicBezTo>
                        <a:cubicBezTo>
                          <a:pt x="81" y="17"/>
                          <a:pt x="77" y="20"/>
                          <a:pt x="73" y="20"/>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6" name="ïṧḻiḋê"/>
                  <p:cNvSpPr/>
                  <p:nvPr/>
                </p:nvSpPr>
                <p:spPr bwMode="auto">
                  <a:xfrm>
                    <a:off x="3600" y="411"/>
                    <a:ext cx="154" cy="38"/>
                  </a:xfrm>
                  <a:custGeom>
                    <a:avLst/>
                    <a:gdLst>
                      <a:gd name="T0" fmla="*/ 73 w 81"/>
                      <a:gd name="T1" fmla="*/ 20 h 20"/>
                      <a:gd name="T2" fmla="*/ 8 w 81"/>
                      <a:gd name="T3" fmla="*/ 20 h 20"/>
                      <a:gd name="T4" fmla="*/ 0 w 81"/>
                      <a:gd name="T5" fmla="*/ 12 h 20"/>
                      <a:gd name="T6" fmla="*/ 0 w 81"/>
                      <a:gd name="T7" fmla="*/ 8 h 20"/>
                      <a:gd name="T8" fmla="*/ 8 w 81"/>
                      <a:gd name="T9" fmla="*/ 0 h 20"/>
                      <a:gd name="T10" fmla="*/ 73 w 81"/>
                      <a:gd name="T11" fmla="*/ 0 h 20"/>
                      <a:gd name="T12" fmla="*/ 81 w 81"/>
                      <a:gd name="T13" fmla="*/ 8 h 20"/>
                      <a:gd name="T14" fmla="*/ 81 w 81"/>
                      <a:gd name="T15" fmla="*/ 12 h 20"/>
                      <a:gd name="T16" fmla="*/ 73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3" y="20"/>
                        </a:moveTo>
                        <a:cubicBezTo>
                          <a:pt x="8" y="20"/>
                          <a:pt x="8" y="20"/>
                          <a:pt x="8" y="20"/>
                        </a:cubicBezTo>
                        <a:cubicBezTo>
                          <a:pt x="4" y="20"/>
                          <a:pt x="0" y="17"/>
                          <a:pt x="0" y="12"/>
                        </a:cubicBezTo>
                        <a:cubicBezTo>
                          <a:pt x="0" y="8"/>
                          <a:pt x="0" y="8"/>
                          <a:pt x="0" y="8"/>
                        </a:cubicBezTo>
                        <a:cubicBezTo>
                          <a:pt x="0" y="4"/>
                          <a:pt x="4" y="0"/>
                          <a:pt x="8" y="0"/>
                        </a:cubicBezTo>
                        <a:cubicBezTo>
                          <a:pt x="73" y="0"/>
                          <a:pt x="73" y="0"/>
                          <a:pt x="73" y="0"/>
                        </a:cubicBezTo>
                        <a:cubicBezTo>
                          <a:pt x="77" y="0"/>
                          <a:pt x="81" y="4"/>
                          <a:pt x="81" y="8"/>
                        </a:cubicBezTo>
                        <a:cubicBezTo>
                          <a:pt x="81" y="12"/>
                          <a:pt x="81" y="12"/>
                          <a:pt x="81" y="12"/>
                        </a:cubicBezTo>
                        <a:cubicBezTo>
                          <a:pt x="81" y="17"/>
                          <a:pt x="77" y="20"/>
                          <a:pt x="73" y="20"/>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7" name="íśḷîdè"/>
                  <p:cNvSpPr/>
                  <p:nvPr/>
                </p:nvSpPr>
                <p:spPr bwMode="auto">
                  <a:xfrm>
                    <a:off x="3747" y="724"/>
                    <a:ext cx="137" cy="82"/>
                  </a:xfrm>
                  <a:custGeom>
                    <a:avLst/>
                    <a:gdLst>
                      <a:gd name="T0" fmla="*/ 43 w 72"/>
                      <a:gd name="T1" fmla="*/ 43 h 43"/>
                      <a:gd name="T2" fmla="*/ 29 w 72"/>
                      <a:gd name="T3" fmla="*/ 43 h 43"/>
                      <a:gd name="T4" fmla="*/ 0 w 72"/>
                      <a:gd name="T5" fmla="*/ 14 h 43"/>
                      <a:gd name="T6" fmla="*/ 0 w 72"/>
                      <a:gd name="T7" fmla="*/ 0 h 43"/>
                      <a:gd name="T8" fmla="*/ 72 w 72"/>
                      <a:gd name="T9" fmla="*/ 0 h 43"/>
                      <a:gd name="T10" fmla="*/ 72 w 72"/>
                      <a:gd name="T11" fmla="*/ 14 h 43"/>
                      <a:gd name="T12" fmla="*/ 43 w 72"/>
                      <a:gd name="T13" fmla="*/ 43 h 43"/>
                    </a:gdLst>
                    <a:ahLst/>
                    <a:cxnLst>
                      <a:cxn ang="0">
                        <a:pos x="T0" y="T1"/>
                      </a:cxn>
                      <a:cxn ang="0">
                        <a:pos x="T2" y="T3"/>
                      </a:cxn>
                      <a:cxn ang="0">
                        <a:pos x="T4" y="T5"/>
                      </a:cxn>
                      <a:cxn ang="0">
                        <a:pos x="T6" y="T7"/>
                      </a:cxn>
                      <a:cxn ang="0">
                        <a:pos x="T8" y="T9"/>
                      </a:cxn>
                      <a:cxn ang="0">
                        <a:pos x="T10" y="T11"/>
                      </a:cxn>
                      <a:cxn ang="0">
                        <a:pos x="T12" y="T13"/>
                      </a:cxn>
                    </a:cxnLst>
                    <a:rect l="0" t="0" r="r" b="b"/>
                    <a:pathLst>
                      <a:path w="72" h="43">
                        <a:moveTo>
                          <a:pt x="43" y="43"/>
                        </a:moveTo>
                        <a:cubicBezTo>
                          <a:pt x="29" y="43"/>
                          <a:pt x="29" y="43"/>
                          <a:pt x="29" y="43"/>
                        </a:cubicBezTo>
                        <a:cubicBezTo>
                          <a:pt x="13" y="43"/>
                          <a:pt x="0" y="30"/>
                          <a:pt x="0" y="14"/>
                        </a:cubicBezTo>
                        <a:cubicBezTo>
                          <a:pt x="0" y="0"/>
                          <a:pt x="0" y="0"/>
                          <a:pt x="0" y="0"/>
                        </a:cubicBezTo>
                        <a:cubicBezTo>
                          <a:pt x="72" y="0"/>
                          <a:pt x="72" y="0"/>
                          <a:pt x="72" y="0"/>
                        </a:cubicBezTo>
                        <a:cubicBezTo>
                          <a:pt x="72" y="14"/>
                          <a:pt x="72" y="14"/>
                          <a:pt x="72" y="14"/>
                        </a:cubicBezTo>
                        <a:cubicBezTo>
                          <a:pt x="72" y="30"/>
                          <a:pt x="59" y="43"/>
                          <a:pt x="43" y="4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8" name="ïSḷîḑè"/>
                  <p:cNvSpPr/>
                  <p:nvPr/>
                </p:nvSpPr>
                <p:spPr bwMode="auto">
                  <a:xfrm>
                    <a:off x="3747" y="724"/>
                    <a:ext cx="137" cy="82"/>
                  </a:xfrm>
                  <a:custGeom>
                    <a:avLst/>
                    <a:gdLst>
                      <a:gd name="T0" fmla="*/ 43 w 72"/>
                      <a:gd name="T1" fmla="*/ 43 h 43"/>
                      <a:gd name="T2" fmla="*/ 29 w 72"/>
                      <a:gd name="T3" fmla="*/ 43 h 43"/>
                      <a:gd name="T4" fmla="*/ 0 w 72"/>
                      <a:gd name="T5" fmla="*/ 14 h 43"/>
                      <a:gd name="T6" fmla="*/ 0 w 72"/>
                      <a:gd name="T7" fmla="*/ 0 h 43"/>
                      <a:gd name="T8" fmla="*/ 72 w 72"/>
                      <a:gd name="T9" fmla="*/ 0 h 43"/>
                      <a:gd name="T10" fmla="*/ 72 w 72"/>
                      <a:gd name="T11" fmla="*/ 14 h 43"/>
                      <a:gd name="T12" fmla="*/ 43 w 72"/>
                      <a:gd name="T13" fmla="*/ 43 h 43"/>
                    </a:gdLst>
                    <a:ahLst/>
                    <a:cxnLst>
                      <a:cxn ang="0">
                        <a:pos x="T0" y="T1"/>
                      </a:cxn>
                      <a:cxn ang="0">
                        <a:pos x="T2" y="T3"/>
                      </a:cxn>
                      <a:cxn ang="0">
                        <a:pos x="T4" y="T5"/>
                      </a:cxn>
                      <a:cxn ang="0">
                        <a:pos x="T6" y="T7"/>
                      </a:cxn>
                      <a:cxn ang="0">
                        <a:pos x="T8" y="T9"/>
                      </a:cxn>
                      <a:cxn ang="0">
                        <a:pos x="T10" y="T11"/>
                      </a:cxn>
                      <a:cxn ang="0">
                        <a:pos x="T12" y="T13"/>
                      </a:cxn>
                    </a:cxnLst>
                    <a:rect l="0" t="0" r="r" b="b"/>
                    <a:pathLst>
                      <a:path w="72" h="43">
                        <a:moveTo>
                          <a:pt x="43" y="43"/>
                        </a:moveTo>
                        <a:cubicBezTo>
                          <a:pt x="29" y="43"/>
                          <a:pt x="29" y="43"/>
                          <a:pt x="29" y="43"/>
                        </a:cubicBezTo>
                        <a:cubicBezTo>
                          <a:pt x="13" y="43"/>
                          <a:pt x="0" y="30"/>
                          <a:pt x="0" y="14"/>
                        </a:cubicBezTo>
                        <a:cubicBezTo>
                          <a:pt x="0" y="0"/>
                          <a:pt x="0" y="0"/>
                          <a:pt x="0" y="0"/>
                        </a:cubicBezTo>
                        <a:cubicBezTo>
                          <a:pt x="72" y="0"/>
                          <a:pt x="72" y="0"/>
                          <a:pt x="72" y="0"/>
                        </a:cubicBezTo>
                        <a:cubicBezTo>
                          <a:pt x="72" y="14"/>
                          <a:pt x="72" y="14"/>
                          <a:pt x="72" y="14"/>
                        </a:cubicBezTo>
                        <a:cubicBezTo>
                          <a:pt x="72" y="30"/>
                          <a:pt x="59" y="43"/>
                          <a:pt x="43" y="43"/>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9" name="išlïḋe"/>
                  <p:cNvSpPr/>
                  <p:nvPr/>
                </p:nvSpPr>
                <p:spPr bwMode="auto">
                  <a:xfrm>
                    <a:off x="3642" y="484"/>
                    <a:ext cx="76" cy="7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0" name="íṡḻïďê"/>
                  <p:cNvSpPr/>
                  <p:nvPr/>
                </p:nvSpPr>
                <p:spPr bwMode="auto">
                  <a:xfrm>
                    <a:off x="3632" y="474"/>
                    <a:ext cx="95" cy="94"/>
                  </a:xfrm>
                  <a:custGeom>
                    <a:avLst/>
                    <a:gdLst>
                      <a:gd name="T0" fmla="*/ 45 w 50"/>
                      <a:gd name="T1" fmla="*/ 24 h 49"/>
                      <a:gd name="T2" fmla="*/ 40 w 50"/>
                      <a:gd name="T3" fmla="*/ 24 h 49"/>
                      <a:gd name="T4" fmla="*/ 35 w 50"/>
                      <a:gd name="T5" fmla="*/ 35 h 49"/>
                      <a:gd name="T6" fmla="*/ 25 w 50"/>
                      <a:gd name="T7" fmla="*/ 39 h 49"/>
                      <a:gd name="T8" fmla="*/ 15 w 50"/>
                      <a:gd name="T9" fmla="*/ 35 h 49"/>
                      <a:gd name="T10" fmla="*/ 10 w 50"/>
                      <a:gd name="T11" fmla="*/ 24 h 49"/>
                      <a:gd name="T12" fmla="*/ 15 w 50"/>
                      <a:gd name="T13" fmla="*/ 14 h 49"/>
                      <a:gd name="T14" fmla="*/ 25 w 50"/>
                      <a:gd name="T15" fmla="*/ 10 h 49"/>
                      <a:gd name="T16" fmla="*/ 35 w 50"/>
                      <a:gd name="T17" fmla="*/ 14 h 49"/>
                      <a:gd name="T18" fmla="*/ 40 w 50"/>
                      <a:gd name="T19" fmla="*/ 24 h 49"/>
                      <a:gd name="T20" fmla="*/ 45 w 50"/>
                      <a:gd name="T21" fmla="*/ 24 h 49"/>
                      <a:gd name="T22" fmla="*/ 50 w 50"/>
                      <a:gd name="T23" fmla="*/ 24 h 49"/>
                      <a:gd name="T24" fmla="*/ 25 w 50"/>
                      <a:gd name="T25" fmla="*/ 0 h 49"/>
                      <a:gd name="T26" fmla="*/ 0 w 50"/>
                      <a:gd name="T27" fmla="*/ 24 h 49"/>
                      <a:gd name="T28" fmla="*/ 25 w 50"/>
                      <a:gd name="T29" fmla="*/ 49 h 49"/>
                      <a:gd name="T30" fmla="*/ 50 w 50"/>
                      <a:gd name="T31" fmla="*/ 24 h 49"/>
                      <a:gd name="T32" fmla="*/ 45 w 50"/>
                      <a:gd name="T33" fmla="*/ 2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5" y="24"/>
                        </a:moveTo>
                        <a:cubicBezTo>
                          <a:pt x="40" y="24"/>
                          <a:pt x="40" y="24"/>
                          <a:pt x="40" y="24"/>
                        </a:cubicBezTo>
                        <a:cubicBezTo>
                          <a:pt x="40" y="28"/>
                          <a:pt x="38" y="32"/>
                          <a:pt x="35" y="35"/>
                        </a:cubicBezTo>
                        <a:cubicBezTo>
                          <a:pt x="33" y="37"/>
                          <a:pt x="29" y="39"/>
                          <a:pt x="25" y="39"/>
                        </a:cubicBezTo>
                        <a:cubicBezTo>
                          <a:pt x="21" y="39"/>
                          <a:pt x="17" y="37"/>
                          <a:pt x="15" y="35"/>
                        </a:cubicBezTo>
                        <a:cubicBezTo>
                          <a:pt x="12" y="32"/>
                          <a:pt x="10" y="28"/>
                          <a:pt x="10" y="24"/>
                        </a:cubicBezTo>
                        <a:cubicBezTo>
                          <a:pt x="10" y="20"/>
                          <a:pt x="12" y="17"/>
                          <a:pt x="15" y="14"/>
                        </a:cubicBezTo>
                        <a:cubicBezTo>
                          <a:pt x="17" y="11"/>
                          <a:pt x="21" y="10"/>
                          <a:pt x="25" y="10"/>
                        </a:cubicBezTo>
                        <a:cubicBezTo>
                          <a:pt x="29" y="10"/>
                          <a:pt x="33" y="11"/>
                          <a:pt x="35" y="14"/>
                        </a:cubicBezTo>
                        <a:cubicBezTo>
                          <a:pt x="38" y="17"/>
                          <a:pt x="40" y="20"/>
                          <a:pt x="40" y="24"/>
                        </a:cubicBezTo>
                        <a:cubicBezTo>
                          <a:pt x="45" y="24"/>
                          <a:pt x="45" y="24"/>
                          <a:pt x="45" y="24"/>
                        </a:cubicBezTo>
                        <a:cubicBezTo>
                          <a:pt x="50" y="24"/>
                          <a:pt x="50" y="24"/>
                          <a:pt x="50" y="24"/>
                        </a:cubicBezTo>
                        <a:cubicBezTo>
                          <a:pt x="50" y="11"/>
                          <a:pt x="39" y="0"/>
                          <a:pt x="25" y="0"/>
                        </a:cubicBezTo>
                        <a:cubicBezTo>
                          <a:pt x="11" y="0"/>
                          <a:pt x="0" y="11"/>
                          <a:pt x="0" y="24"/>
                        </a:cubicBezTo>
                        <a:cubicBezTo>
                          <a:pt x="0" y="38"/>
                          <a:pt x="11" y="49"/>
                          <a:pt x="25" y="49"/>
                        </a:cubicBezTo>
                        <a:cubicBezTo>
                          <a:pt x="39" y="49"/>
                          <a:pt x="50" y="38"/>
                          <a:pt x="50" y="24"/>
                        </a:cubicBezTo>
                        <a:cubicBezTo>
                          <a:pt x="45" y="24"/>
                          <a:pt x="45" y="24"/>
                          <a:pt x="45" y="2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1" name="îṧlïďè"/>
                  <p:cNvSpPr/>
                  <p:nvPr/>
                </p:nvSpPr>
                <p:spPr bwMode="auto">
                  <a:xfrm>
                    <a:off x="3621" y="969"/>
                    <a:ext cx="333" cy="562"/>
                  </a:xfrm>
                  <a:custGeom>
                    <a:avLst/>
                    <a:gdLst>
                      <a:gd name="T0" fmla="*/ 0 w 333"/>
                      <a:gd name="T1" fmla="*/ 0 h 562"/>
                      <a:gd name="T2" fmla="*/ 198 w 333"/>
                      <a:gd name="T3" fmla="*/ 562 h 562"/>
                      <a:gd name="T4" fmla="*/ 333 w 333"/>
                      <a:gd name="T5" fmla="*/ 185 h 562"/>
                      <a:gd name="T6" fmla="*/ 0 w 333"/>
                      <a:gd name="T7" fmla="*/ 0 h 562"/>
                    </a:gdLst>
                    <a:ahLst/>
                    <a:cxnLst>
                      <a:cxn ang="0">
                        <a:pos x="T0" y="T1"/>
                      </a:cxn>
                      <a:cxn ang="0">
                        <a:pos x="T2" y="T3"/>
                      </a:cxn>
                      <a:cxn ang="0">
                        <a:pos x="T4" y="T5"/>
                      </a:cxn>
                      <a:cxn ang="0">
                        <a:pos x="T6" y="T7"/>
                      </a:cxn>
                    </a:cxnLst>
                    <a:rect l="0" t="0" r="r" b="b"/>
                    <a:pathLst>
                      <a:path w="333" h="562">
                        <a:moveTo>
                          <a:pt x="0" y="0"/>
                        </a:moveTo>
                        <a:lnTo>
                          <a:pt x="198" y="562"/>
                        </a:lnTo>
                        <a:lnTo>
                          <a:pt x="333" y="185"/>
                        </a:lnTo>
                        <a:lnTo>
                          <a:pt x="0" y="0"/>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2" name="išḻiḋè"/>
                  <p:cNvSpPr/>
                  <p:nvPr/>
                </p:nvSpPr>
                <p:spPr bwMode="auto">
                  <a:xfrm>
                    <a:off x="3621" y="969"/>
                    <a:ext cx="333" cy="562"/>
                  </a:xfrm>
                  <a:custGeom>
                    <a:avLst/>
                    <a:gdLst>
                      <a:gd name="T0" fmla="*/ 0 w 333"/>
                      <a:gd name="T1" fmla="*/ 0 h 562"/>
                      <a:gd name="T2" fmla="*/ 198 w 333"/>
                      <a:gd name="T3" fmla="*/ 562 h 562"/>
                      <a:gd name="T4" fmla="*/ 333 w 333"/>
                      <a:gd name="T5" fmla="*/ 185 h 562"/>
                      <a:gd name="T6" fmla="*/ 0 w 333"/>
                      <a:gd name="T7" fmla="*/ 0 h 562"/>
                    </a:gdLst>
                    <a:ahLst/>
                    <a:cxnLst>
                      <a:cxn ang="0">
                        <a:pos x="T0" y="T1"/>
                      </a:cxn>
                      <a:cxn ang="0">
                        <a:pos x="T2" y="T3"/>
                      </a:cxn>
                      <a:cxn ang="0">
                        <a:pos x="T4" y="T5"/>
                      </a:cxn>
                      <a:cxn ang="0">
                        <a:pos x="T6" y="T7"/>
                      </a:cxn>
                    </a:cxnLst>
                    <a:rect l="0" t="0" r="r" b="b"/>
                    <a:pathLst>
                      <a:path w="333" h="562">
                        <a:moveTo>
                          <a:pt x="0" y="0"/>
                        </a:moveTo>
                        <a:lnTo>
                          <a:pt x="198" y="562"/>
                        </a:lnTo>
                        <a:lnTo>
                          <a:pt x="333" y="18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3" name="îṧḻîḋe"/>
                  <p:cNvSpPr/>
                  <p:nvPr/>
                </p:nvSpPr>
                <p:spPr bwMode="auto">
                  <a:xfrm>
                    <a:off x="3861" y="962"/>
                    <a:ext cx="151" cy="223"/>
                  </a:xfrm>
                  <a:custGeom>
                    <a:avLst/>
                    <a:gdLst>
                      <a:gd name="T0" fmla="*/ 151 w 151"/>
                      <a:gd name="T1" fmla="*/ 0 h 223"/>
                      <a:gd name="T2" fmla="*/ 99 w 151"/>
                      <a:gd name="T3" fmla="*/ 223 h 223"/>
                      <a:gd name="T4" fmla="*/ 0 w 151"/>
                      <a:gd name="T5" fmla="*/ 167 h 223"/>
                      <a:gd name="T6" fmla="*/ 151 w 151"/>
                      <a:gd name="T7" fmla="*/ 0 h 223"/>
                    </a:gdLst>
                    <a:ahLst/>
                    <a:cxnLst>
                      <a:cxn ang="0">
                        <a:pos x="T0" y="T1"/>
                      </a:cxn>
                      <a:cxn ang="0">
                        <a:pos x="T2" y="T3"/>
                      </a:cxn>
                      <a:cxn ang="0">
                        <a:pos x="T4" y="T5"/>
                      </a:cxn>
                      <a:cxn ang="0">
                        <a:pos x="T6" y="T7"/>
                      </a:cxn>
                    </a:cxnLst>
                    <a:rect l="0" t="0" r="r" b="b"/>
                    <a:pathLst>
                      <a:path w="151" h="223">
                        <a:moveTo>
                          <a:pt x="151" y="0"/>
                        </a:moveTo>
                        <a:lnTo>
                          <a:pt x="99" y="223"/>
                        </a:lnTo>
                        <a:lnTo>
                          <a:pt x="0" y="167"/>
                        </a:lnTo>
                        <a:lnTo>
                          <a:pt x="151" y="0"/>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4" name="íš1îḓé"/>
                  <p:cNvSpPr/>
                  <p:nvPr/>
                </p:nvSpPr>
                <p:spPr bwMode="auto">
                  <a:xfrm>
                    <a:off x="3861" y="962"/>
                    <a:ext cx="151" cy="223"/>
                  </a:xfrm>
                  <a:custGeom>
                    <a:avLst/>
                    <a:gdLst>
                      <a:gd name="T0" fmla="*/ 151 w 151"/>
                      <a:gd name="T1" fmla="*/ 0 h 223"/>
                      <a:gd name="T2" fmla="*/ 99 w 151"/>
                      <a:gd name="T3" fmla="*/ 223 h 223"/>
                      <a:gd name="T4" fmla="*/ 0 w 151"/>
                      <a:gd name="T5" fmla="*/ 167 h 223"/>
                      <a:gd name="T6" fmla="*/ 151 w 151"/>
                      <a:gd name="T7" fmla="*/ 0 h 223"/>
                    </a:gdLst>
                    <a:ahLst/>
                    <a:cxnLst>
                      <a:cxn ang="0">
                        <a:pos x="T0" y="T1"/>
                      </a:cxn>
                      <a:cxn ang="0">
                        <a:pos x="T2" y="T3"/>
                      </a:cxn>
                      <a:cxn ang="0">
                        <a:pos x="T4" y="T5"/>
                      </a:cxn>
                      <a:cxn ang="0">
                        <a:pos x="T6" y="T7"/>
                      </a:cxn>
                    </a:cxnLst>
                    <a:rect l="0" t="0" r="r" b="b"/>
                    <a:pathLst>
                      <a:path w="151" h="223">
                        <a:moveTo>
                          <a:pt x="151" y="0"/>
                        </a:moveTo>
                        <a:lnTo>
                          <a:pt x="99" y="223"/>
                        </a:lnTo>
                        <a:lnTo>
                          <a:pt x="0" y="167"/>
                        </a:lnTo>
                        <a:lnTo>
                          <a:pt x="15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5" name="îsļîďê"/>
                  <p:cNvSpPr/>
                  <p:nvPr/>
                </p:nvSpPr>
                <p:spPr bwMode="auto">
                  <a:xfrm>
                    <a:off x="4004" y="665"/>
                    <a:ext cx="27" cy="26"/>
                  </a:xfrm>
                  <a:prstGeom prst="ellipse">
                    <a:avLst/>
                  </a:pr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6" name="ïṩlïḓè"/>
                  <p:cNvSpPr/>
                  <p:nvPr/>
                </p:nvSpPr>
                <p:spPr bwMode="auto">
                  <a:xfrm>
                    <a:off x="3756" y="1097"/>
                    <a:ext cx="126" cy="112"/>
                  </a:xfrm>
                  <a:custGeom>
                    <a:avLst/>
                    <a:gdLst>
                      <a:gd name="T0" fmla="*/ 49 w 66"/>
                      <a:gd name="T1" fmla="*/ 59 h 59"/>
                      <a:gd name="T2" fmla="*/ 17 w 66"/>
                      <a:gd name="T3" fmla="*/ 59 h 59"/>
                      <a:gd name="T4" fmla="*/ 0 w 66"/>
                      <a:gd name="T5" fmla="*/ 41 h 59"/>
                      <a:gd name="T6" fmla="*/ 0 w 66"/>
                      <a:gd name="T7" fmla="*/ 18 h 59"/>
                      <a:gd name="T8" fmla="*/ 17 w 66"/>
                      <a:gd name="T9" fmla="*/ 0 h 59"/>
                      <a:gd name="T10" fmla="*/ 49 w 66"/>
                      <a:gd name="T11" fmla="*/ 0 h 59"/>
                      <a:gd name="T12" fmla="*/ 66 w 66"/>
                      <a:gd name="T13" fmla="*/ 18 h 59"/>
                      <a:gd name="T14" fmla="*/ 66 w 66"/>
                      <a:gd name="T15" fmla="*/ 41 h 59"/>
                      <a:gd name="T16" fmla="*/ 49 w 66"/>
                      <a:gd name="T1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59">
                        <a:moveTo>
                          <a:pt x="49" y="59"/>
                        </a:moveTo>
                        <a:cubicBezTo>
                          <a:pt x="17" y="59"/>
                          <a:pt x="17" y="59"/>
                          <a:pt x="17" y="59"/>
                        </a:cubicBezTo>
                        <a:cubicBezTo>
                          <a:pt x="8" y="59"/>
                          <a:pt x="0" y="51"/>
                          <a:pt x="0" y="41"/>
                        </a:cubicBezTo>
                        <a:cubicBezTo>
                          <a:pt x="0" y="18"/>
                          <a:pt x="0" y="18"/>
                          <a:pt x="0" y="18"/>
                        </a:cubicBezTo>
                        <a:cubicBezTo>
                          <a:pt x="0" y="8"/>
                          <a:pt x="8" y="0"/>
                          <a:pt x="17" y="0"/>
                        </a:cubicBezTo>
                        <a:cubicBezTo>
                          <a:pt x="49" y="0"/>
                          <a:pt x="49" y="0"/>
                          <a:pt x="49" y="0"/>
                        </a:cubicBezTo>
                        <a:cubicBezTo>
                          <a:pt x="58" y="0"/>
                          <a:pt x="66" y="8"/>
                          <a:pt x="66" y="18"/>
                        </a:cubicBezTo>
                        <a:cubicBezTo>
                          <a:pt x="66" y="41"/>
                          <a:pt x="66" y="41"/>
                          <a:pt x="66" y="41"/>
                        </a:cubicBezTo>
                        <a:cubicBezTo>
                          <a:pt x="66" y="51"/>
                          <a:pt x="58" y="59"/>
                          <a:pt x="49" y="59"/>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7" name="išlíḍé"/>
                  <p:cNvSpPr/>
                  <p:nvPr/>
                </p:nvSpPr>
                <p:spPr bwMode="auto">
                  <a:xfrm>
                    <a:off x="3747" y="1088"/>
                    <a:ext cx="144" cy="131"/>
                  </a:xfrm>
                  <a:custGeom>
                    <a:avLst/>
                    <a:gdLst>
                      <a:gd name="T0" fmla="*/ 54 w 76"/>
                      <a:gd name="T1" fmla="*/ 64 h 69"/>
                      <a:gd name="T2" fmla="*/ 54 w 76"/>
                      <a:gd name="T3" fmla="*/ 59 h 69"/>
                      <a:gd name="T4" fmla="*/ 22 w 76"/>
                      <a:gd name="T5" fmla="*/ 59 h 69"/>
                      <a:gd name="T6" fmla="*/ 10 w 76"/>
                      <a:gd name="T7" fmla="*/ 46 h 69"/>
                      <a:gd name="T8" fmla="*/ 10 w 76"/>
                      <a:gd name="T9" fmla="*/ 23 h 69"/>
                      <a:gd name="T10" fmla="*/ 22 w 76"/>
                      <a:gd name="T11" fmla="*/ 10 h 69"/>
                      <a:gd name="T12" fmla="*/ 54 w 76"/>
                      <a:gd name="T13" fmla="*/ 10 h 69"/>
                      <a:gd name="T14" fmla="*/ 66 w 76"/>
                      <a:gd name="T15" fmla="*/ 23 h 69"/>
                      <a:gd name="T16" fmla="*/ 66 w 76"/>
                      <a:gd name="T17" fmla="*/ 46 h 69"/>
                      <a:gd name="T18" fmla="*/ 54 w 76"/>
                      <a:gd name="T19" fmla="*/ 59 h 69"/>
                      <a:gd name="T20" fmla="*/ 54 w 76"/>
                      <a:gd name="T21" fmla="*/ 64 h 69"/>
                      <a:gd name="T22" fmla="*/ 54 w 76"/>
                      <a:gd name="T23" fmla="*/ 69 h 69"/>
                      <a:gd name="T24" fmla="*/ 76 w 76"/>
                      <a:gd name="T25" fmla="*/ 46 h 69"/>
                      <a:gd name="T26" fmla="*/ 76 w 76"/>
                      <a:gd name="T27" fmla="*/ 23 h 69"/>
                      <a:gd name="T28" fmla="*/ 54 w 76"/>
                      <a:gd name="T29" fmla="*/ 0 h 69"/>
                      <a:gd name="T30" fmla="*/ 22 w 76"/>
                      <a:gd name="T31" fmla="*/ 0 h 69"/>
                      <a:gd name="T32" fmla="*/ 0 w 76"/>
                      <a:gd name="T33" fmla="*/ 23 h 69"/>
                      <a:gd name="T34" fmla="*/ 0 w 76"/>
                      <a:gd name="T35" fmla="*/ 46 h 69"/>
                      <a:gd name="T36" fmla="*/ 22 w 76"/>
                      <a:gd name="T37" fmla="*/ 69 h 69"/>
                      <a:gd name="T38" fmla="*/ 54 w 76"/>
                      <a:gd name="T39" fmla="*/ 69 h 69"/>
                      <a:gd name="T40" fmla="*/ 54 w 76"/>
                      <a:gd name="T41" fmla="*/ 64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6" h="69">
                        <a:moveTo>
                          <a:pt x="54" y="64"/>
                        </a:moveTo>
                        <a:cubicBezTo>
                          <a:pt x="54" y="59"/>
                          <a:pt x="54" y="59"/>
                          <a:pt x="54" y="59"/>
                        </a:cubicBezTo>
                        <a:cubicBezTo>
                          <a:pt x="22" y="59"/>
                          <a:pt x="22" y="59"/>
                          <a:pt x="22" y="59"/>
                        </a:cubicBezTo>
                        <a:cubicBezTo>
                          <a:pt x="15" y="59"/>
                          <a:pt x="10" y="53"/>
                          <a:pt x="10" y="46"/>
                        </a:cubicBezTo>
                        <a:cubicBezTo>
                          <a:pt x="10" y="23"/>
                          <a:pt x="10" y="23"/>
                          <a:pt x="10" y="23"/>
                        </a:cubicBezTo>
                        <a:cubicBezTo>
                          <a:pt x="10" y="16"/>
                          <a:pt x="15" y="10"/>
                          <a:pt x="22" y="10"/>
                        </a:cubicBezTo>
                        <a:cubicBezTo>
                          <a:pt x="54" y="10"/>
                          <a:pt x="54" y="10"/>
                          <a:pt x="54" y="10"/>
                        </a:cubicBezTo>
                        <a:cubicBezTo>
                          <a:pt x="61" y="10"/>
                          <a:pt x="66" y="16"/>
                          <a:pt x="66" y="23"/>
                        </a:cubicBezTo>
                        <a:cubicBezTo>
                          <a:pt x="66" y="46"/>
                          <a:pt x="66" y="46"/>
                          <a:pt x="66" y="46"/>
                        </a:cubicBezTo>
                        <a:cubicBezTo>
                          <a:pt x="66" y="53"/>
                          <a:pt x="61" y="59"/>
                          <a:pt x="54" y="59"/>
                        </a:cubicBezTo>
                        <a:cubicBezTo>
                          <a:pt x="54" y="64"/>
                          <a:pt x="54" y="64"/>
                          <a:pt x="54" y="64"/>
                        </a:cubicBezTo>
                        <a:cubicBezTo>
                          <a:pt x="54" y="69"/>
                          <a:pt x="54" y="69"/>
                          <a:pt x="54" y="69"/>
                        </a:cubicBezTo>
                        <a:cubicBezTo>
                          <a:pt x="66" y="69"/>
                          <a:pt x="76" y="59"/>
                          <a:pt x="76" y="46"/>
                        </a:cubicBezTo>
                        <a:cubicBezTo>
                          <a:pt x="76" y="23"/>
                          <a:pt x="76" y="23"/>
                          <a:pt x="76" y="23"/>
                        </a:cubicBezTo>
                        <a:cubicBezTo>
                          <a:pt x="76" y="10"/>
                          <a:pt x="66" y="0"/>
                          <a:pt x="54" y="0"/>
                        </a:cubicBezTo>
                        <a:cubicBezTo>
                          <a:pt x="22" y="0"/>
                          <a:pt x="22" y="0"/>
                          <a:pt x="22" y="0"/>
                        </a:cubicBezTo>
                        <a:cubicBezTo>
                          <a:pt x="10" y="0"/>
                          <a:pt x="0" y="10"/>
                          <a:pt x="0" y="23"/>
                        </a:cubicBezTo>
                        <a:cubicBezTo>
                          <a:pt x="0" y="46"/>
                          <a:pt x="0" y="46"/>
                          <a:pt x="0" y="46"/>
                        </a:cubicBezTo>
                        <a:cubicBezTo>
                          <a:pt x="0" y="59"/>
                          <a:pt x="10" y="69"/>
                          <a:pt x="22" y="69"/>
                        </a:cubicBezTo>
                        <a:cubicBezTo>
                          <a:pt x="54" y="69"/>
                          <a:pt x="54" y="69"/>
                          <a:pt x="54" y="69"/>
                        </a:cubicBezTo>
                        <a:cubicBezTo>
                          <a:pt x="54" y="64"/>
                          <a:pt x="54" y="64"/>
                          <a:pt x="54" y="6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8" name="íšļïḋè"/>
                  <p:cNvSpPr/>
                  <p:nvPr/>
                </p:nvSpPr>
                <p:spPr bwMode="auto">
                  <a:xfrm>
                    <a:off x="3766" y="1107"/>
                    <a:ext cx="106" cy="55"/>
                  </a:xfrm>
                  <a:custGeom>
                    <a:avLst/>
                    <a:gdLst>
                      <a:gd name="T0" fmla="*/ 37 w 56"/>
                      <a:gd name="T1" fmla="*/ 0 h 29"/>
                      <a:gd name="T2" fmla="*/ 17 w 56"/>
                      <a:gd name="T3" fmla="*/ 0 h 29"/>
                      <a:gd name="T4" fmla="*/ 0 w 56"/>
                      <a:gd name="T5" fmla="*/ 8 h 29"/>
                      <a:gd name="T6" fmla="*/ 0 w 56"/>
                      <a:gd name="T7" fmla="*/ 13 h 29"/>
                      <a:gd name="T8" fmla="*/ 0 w 56"/>
                      <a:gd name="T9" fmla="*/ 29 h 29"/>
                      <a:gd name="T10" fmla="*/ 26 w 56"/>
                      <a:gd name="T11" fmla="*/ 14 h 29"/>
                      <a:gd name="T12" fmla="*/ 56 w 56"/>
                      <a:gd name="T13" fmla="*/ 28 h 29"/>
                      <a:gd name="T14" fmla="*/ 56 w 56"/>
                      <a:gd name="T15" fmla="*/ 13 h 29"/>
                      <a:gd name="T16" fmla="*/ 56 w 56"/>
                      <a:gd name="T17" fmla="*/ 9 h 29"/>
                      <a:gd name="T18" fmla="*/ 37 w 56"/>
                      <a:gd name="T1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29">
                        <a:moveTo>
                          <a:pt x="37" y="0"/>
                        </a:moveTo>
                        <a:cubicBezTo>
                          <a:pt x="17" y="0"/>
                          <a:pt x="17" y="0"/>
                          <a:pt x="17" y="0"/>
                        </a:cubicBezTo>
                        <a:cubicBezTo>
                          <a:pt x="0" y="8"/>
                          <a:pt x="0" y="8"/>
                          <a:pt x="0" y="8"/>
                        </a:cubicBezTo>
                        <a:cubicBezTo>
                          <a:pt x="0" y="10"/>
                          <a:pt x="0" y="11"/>
                          <a:pt x="0" y="13"/>
                        </a:cubicBezTo>
                        <a:cubicBezTo>
                          <a:pt x="0" y="29"/>
                          <a:pt x="0" y="29"/>
                          <a:pt x="0" y="29"/>
                        </a:cubicBezTo>
                        <a:cubicBezTo>
                          <a:pt x="6" y="25"/>
                          <a:pt x="26" y="14"/>
                          <a:pt x="26" y="14"/>
                        </a:cubicBezTo>
                        <a:cubicBezTo>
                          <a:pt x="56" y="28"/>
                          <a:pt x="56" y="28"/>
                          <a:pt x="56" y="28"/>
                        </a:cubicBezTo>
                        <a:cubicBezTo>
                          <a:pt x="56" y="13"/>
                          <a:pt x="56" y="13"/>
                          <a:pt x="56" y="13"/>
                        </a:cubicBezTo>
                        <a:cubicBezTo>
                          <a:pt x="56" y="11"/>
                          <a:pt x="56" y="10"/>
                          <a:pt x="56" y="9"/>
                        </a:cubicBezTo>
                        <a:cubicBezTo>
                          <a:pt x="37" y="0"/>
                          <a:pt x="37" y="0"/>
                          <a:pt x="37" y="0"/>
                        </a:cubicBezTo>
                      </a:path>
                    </a:pathLst>
                  </a:custGeom>
                  <a:solidFill>
                    <a:srgbClr val="CB4C4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9" name="íŝ1ïḍe"/>
                  <p:cNvSpPr/>
                  <p:nvPr/>
                </p:nvSpPr>
                <p:spPr bwMode="auto">
                  <a:xfrm>
                    <a:off x="3756" y="1097"/>
                    <a:ext cx="128" cy="69"/>
                  </a:xfrm>
                  <a:custGeom>
                    <a:avLst/>
                    <a:gdLst>
                      <a:gd name="T0" fmla="*/ 61 w 67"/>
                      <a:gd name="T1" fmla="*/ 14 h 36"/>
                      <a:gd name="T2" fmla="*/ 61 w 67"/>
                      <a:gd name="T3" fmla="*/ 18 h 36"/>
                      <a:gd name="T4" fmla="*/ 61 w 67"/>
                      <a:gd name="T5" fmla="*/ 33 h 36"/>
                      <a:gd name="T6" fmla="*/ 64 w 67"/>
                      <a:gd name="T7" fmla="*/ 34 h 36"/>
                      <a:gd name="T8" fmla="*/ 67 w 67"/>
                      <a:gd name="T9" fmla="*/ 17 h 36"/>
                      <a:gd name="T10" fmla="*/ 61 w 67"/>
                      <a:gd name="T11" fmla="*/ 14 h 36"/>
                      <a:gd name="T12" fmla="*/ 5 w 67"/>
                      <a:gd name="T13" fmla="*/ 13 h 36"/>
                      <a:gd name="T14" fmla="*/ 0 w 67"/>
                      <a:gd name="T15" fmla="*/ 16 h 36"/>
                      <a:gd name="T16" fmla="*/ 0 w 67"/>
                      <a:gd name="T17" fmla="*/ 36 h 36"/>
                      <a:gd name="T18" fmla="*/ 3 w 67"/>
                      <a:gd name="T19" fmla="*/ 35 h 36"/>
                      <a:gd name="T20" fmla="*/ 5 w 67"/>
                      <a:gd name="T21" fmla="*/ 34 h 36"/>
                      <a:gd name="T22" fmla="*/ 5 w 67"/>
                      <a:gd name="T23" fmla="*/ 18 h 36"/>
                      <a:gd name="T24" fmla="*/ 5 w 67"/>
                      <a:gd name="T25" fmla="*/ 13 h 36"/>
                      <a:gd name="T26" fmla="*/ 31 w 67"/>
                      <a:gd name="T27" fmla="*/ 0 h 36"/>
                      <a:gd name="T28" fmla="*/ 22 w 67"/>
                      <a:gd name="T29" fmla="*/ 5 h 36"/>
                      <a:gd name="T30" fmla="*/ 42 w 67"/>
                      <a:gd name="T31" fmla="*/ 5 h 36"/>
                      <a:gd name="T32" fmla="*/ 31 w 67"/>
                      <a:gd name="T33"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36">
                        <a:moveTo>
                          <a:pt x="61" y="14"/>
                        </a:moveTo>
                        <a:cubicBezTo>
                          <a:pt x="61" y="15"/>
                          <a:pt x="61" y="16"/>
                          <a:pt x="61" y="18"/>
                        </a:cubicBezTo>
                        <a:cubicBezTo>
                          <a:pt x="61" y="33"/>
                          <a:pt x="61" y="33"/>
                          <a:pt x="61" y="33"/>
                        </a:cubicBezTo>
                        <a:cubicBezTo>
                          <a:pt x="64" y="34"/>
                          <a:pt x="64" y="34"/>
                          <a:pt x="64" y="34"/>
                        </a:cubicBezTo>
                        <a:cubicBezTo>
                          <a:pt x="67" y="17"/>
                          <a:pt x="67" y="17"/>
                          <a:pt x="67" y="17"/>
                        </a:cubicBezTo>
                        <a:cubicBezTo>
                          <a:pt x="61" y="14"/>
                          <a:pt x="61" y="14"/>
                          <a:pt x="61" y="14"/>
                        </a:cubicBezTo>
                        <a:moveTo>
                          <a:pt x="5" y="13"/>
                        </a:moveTo>
                        <a:cubicBezTo>
                          <a:pt x="0" y="16"/>
                          <a:pt x="0" y="16"/>
                          <a:pt x="0" y="16"/>
                        </a:cubicBezTo>
                        <a:cubicBezTo>
                          <a:pt x="0" y="36"/>
                          <a:pt x="0" y="36"/>
                          <a:pt x="0" y="36"/>
                        </a:cubicBezTo>
                        <a:cubicBezTo>
                          <a:pt x="3" y="35"/>
                          <a:pt x="3" y="35"/>
                          <a:pt x="3" y="35"/>
                        </a:cubicBezTo>
                        <a:cubicBezTo>
                          <a:pt x="3" y="35"/>
                          <a:pt x="4" y="35"/>
                          <a:pt x="5" y="34"/>
                        </a:cubicBezTo>
                        <a:cubicBezTo>
                          <a:pt x="5" y="18"/>
                          <a:pt x="5" y="18"/>
                          <a:pt x="5" y="18"/>
                        </a:cubicBezTo>
                        <a:cubicBezTo>
                          <a:pt x="5" y="16"/>
                          <a:pt x="5" y="15"/>
                          <a:pt x="5" y="13"/>
                        </a:cubicBezTo>
                        <a:moveTo>
                          <a:pt x="31" y="0"/>
                        </a:moveTo>
                        <a:cubicBezTo>
                          <a:pt x="22" y="5"/>
                          <a:pt x="22" y="5"/>
                          <a:pt x="22" y="5"/>
                        </a:cubicBezTo>
                        <a:cubicBezTo>
                          <a:pt x="42" y="5"/>
                          <a:pt x="42" y="5"/>
                          <a:pt x="42" y="5"/>
                        </a:cubicBezTo>
                        <a:cubicBezTo>
                          <a:pt x="31" y="0"/>
                          <a:pt x="31" y="0"/>
                          <a:pt x="31" y="0"/>
                        </a:cubicBezTo>
                      </a:path>
                    </a:pathLst>
                  </a:custGeom>
                  <a:solidFill>
                    <a:srgbClr val="640B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0" name="ïS1îḋê"/>
                  <p:cNvSpPr/>
                  <p:nvPr/>
                </p:nvSpPr>
                <p:spPr bwMode="auto">
                  <a:xfrm>
                    <a:off x="3438" y="61"/>
                    <a:ext cx="751" cy="449"/>
                  </a:xfrm>
                  <a:custGeom>
                    <a:avLst/>
                    <a:gdLst>
                      <a:gd name="T0" fmla="*/ 43 w 394"/>
                      <a:gd name="T1" fmla="*/ 236 h 236"/>
                      <a:gd name="T2" fmla="*/ 12 w 394"/>
                      <a:gd name="T3" fmla="*/ 154 h 236"/>
                      <a:gd name="T4" fmla="*/ 39 w 394"/>
                      <a:gd name="T5" fmla="*/ 60 h 236"/>
                      <a:gd name="T6" fmla="*/ 36 w 394"/>
                      <a:gd name="T7" fmla="*/ 42 h 236"/>
                      <a:gd name="T8" fmla="*/ 72 w 394"/>
                      <a:gd name="T9" fmla="*/ 14 h 236"/>
                      <a:gd name="T10" fmla="*/ 331 w 394"/>
                      <a:gd name="T11" fmla="*/ 33 h 236"/>
                      <a:gd name="T12" fmla="*/ 385 w 394"/>
                      <a:gd name="T13" fmla="*/ 134 h 236"/>
                      <a:gd name="T14" fmla="*/ 354 w 394"/>
                      <a:gd name="T15" fmla="*/ 230 h 236"/>
                      <a:gd name="T16" fmla="*/ 353 w 394"/>
                      <a:gd name="T17" fmla="*/ 142 h 236"/>
                      <a:gd name="T18" fmla="*/ 143 w 394"/>
                      <a:gd name="T19" fmla="*/ 105 h 236"/>
                      <a:gd name="T20" fmla="*/ 44 w 394"/>
                      <a:gd name="T21" fmla="*/ 152 h 236"/>
                      <a:gd name="T22" fmla="*/ 43 w 394"/>
                      <a:gd name="T23"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4" h="236">
                        <a:moveTo>
                          <a:pt x="43" y="236"/>
                        </a:moveTo>
                        <a:cubicBezTo>
                          <a:pt x="12" y="154"/>
                          <a:pt x="12" y="154"/>
                          <a:pt x="12" y="154"/>
                        </a:cubicBezTo>
                        <a:cubicBezTo>
                          <a:pt x="0" y="120"/>
                          <a:pt x="9" y="81"/>
                          <a:pt x="39" y="60"/>
                        </a:cubicBezTo>
                        <a:cubicBezTo>
                          <a:pt x="39" y="60"/>
                          <a:pt x="37" y="52"/>
                          <a:pt x="36" y="42"/>
                        </a:cubicBezTo>
                        <a:cubicBezTo>
                          <a:pt x="33" y="18"/>
                          <a:pt x="47" y="15"/>
                          <a:pt x="72" y="14"/>
                        </a:cubicBezTo>
                        <a:cubicBezTo>
                          <a:pt x="272" y="2"/>
                          <a:pt x="271" y="0"/>
                          <a:pt x="331" y="33"/>
                        </a:cubicBezTo>
                        <a:cubicBezTo>
                          <a:pt x="394" y="73"/>
                          <a:pt x="385" y="134"/>
                          <a:pt x="385" y="134"/>
                        </a:cubicBezTo>
                        <a:cubicBezTo>
                          <a:pt x="354" y="230"/>
                          <a:pt x="354" y="230"/>
                          <a:pt x="354" y="230"/>
                        </a:cubicBezTo>
                        <a:cubicBezTo>
                          <a:pt x="353" y="142"/>
                          <a:pt x="353" y="142"/>
                          <a:pt x="353" y="142"/>
                        </a:cubicBezTo>
                        <a:cubicBezTo>
                          <a:pt x="256" y="167"/>
                          <a:pt x="143" y="105"/>
                          <a:pt x="143" y="105"/>
                        </a:cubicBezTo>
                        <a:cubicBezTo>
                          <a:pt x="105" y="113"/>
                          <a:pt x="57" y="115"/>
                          <a:pt x="44" y="152"/>
                        </a:cubicBezTo>
                        <a:cubicBezTo>
                          <a:pt x="43" y="236"/>
                          <a:pt x="43" y="236"/>
                          <a:pt x="43" y="236"/>
                        </a:cubicBezTo>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1" name="ïṩḻiḋé"/>
                  <p:cNvSpPr/>
                  <p:nvPr/>
                </p:nvSpPr>
                <p:spPr bwMode="auto">
                  <a:xfrm>
                    <a:off x="3441" y="63"/>
                    <a:ext cx="740" cy="499"/>
                  </a:xfrm>
                  <a:custGeom>
                    <a:avLst/>
                    <a:gdLst>
                      <a:gd name="T0" fmla="*/ 46 w 388"/>
                      <a:gd name="T1" fmla="*/ 233 h 262"/>
                      <a:gd name="T2" fmla="*/ 10 w 388"/>
                      <a:gd name="T3" fmla="*/ 153 h 262"/>
                      <a:gd name="T4" fmla="*/ 10 w 388"/>
                      <a:gd name="T5" fmla="*/ 123 h 262"/>
                      <a:gd name="T6" fmla="*/ 42 w 388"/>
                      <a:gd name="T7" fmla="*/ 61 h 262"/>
                      <a:gd name="T8" fmla="*/ 41 w 388"/>
                      <a:gd name="T9" fmla="*/ 57 h 262"/>
                      <a:gd name="T10" fmla="*/ 39 w 388"/>
                      <a:gd name="T11" fmla="*/ 35 h 262"/>
                      <a:gd name="T12" fmla="*/ 44 w 388"/>
                      <a:gd name="T13" fmla="*/ 23 h 262"/>
                      <a:gd name="T14" fmla="*/ 70 w 388"/>
                      <a:gd name="T15" fmla="*/ 18 h 262"/>
                      <a:gd name="T16" fmla="*/ 283 w 388"/>
                      <a:gd name="T17" fmla="*/ 16 h 262"/>
                      <a:gd name="T18" fmla="*/ 329 w 388"/>
                      <a:gd name="T19" fmla="*/ 32 h 262"/>
                      <a:gd name="T20" fmla="*/ 370 w 388"/>
                      <a:gd name="T21" fmla="*/ 86 h 262"/>
                      <a:gd name="T22" fmla="*/ 378 w 388"/>
                      <a:gd name="T23" fmla="*/ 131 h 262"/>
                      <a:gd name="T24" fmla="*/ 378 w 388"/>
                      <a:gd name="T25" fmla="*/ 132 h 262"/>
                      <a:gd name="T26" fmla="*/ 379 w 388"/>
                      <a:gd name="T27" fmla="*/ 132 h 262"/>
                      <a:gd name="T28" fmla="*/ 378 w 388"/>
                      <a:gd name="T29" fmla="*/ 132 h 262"/>
                      <a:gd name="T30" fmla="*/ 378 w 388"/>
                      <a:gd name="T31" fmla="*/ 132 h 262"/>
                      <a:gd name="T32" fmla="*/ 378 w 388"/>
                      <a:gd name="T33" fmla="*/ 132 h 262"/>
                      <a:gd name="T34" fmla="*/ 356 w 388"/>
                      <a:gd name="T35" fmla="*/ 135 h 262"/>
                      <a:gd name="T36" fmla="*/ 301 w 388"/>
                      <a:gd name="T37" fmla="*/ 142 h 262"/>
                      <a:gd name="T38" fmla="*/ 157 w 388"/>
                      <a:gd name="T39" fmla="*/ 106 h 262"/>
                      <a:gd name="T40" fmla="*/ 144 w 388"/>
                      <a:gd name="T41" fmla="*/ 100 h 262"/>
                      <a:gd name="T42" fmla="*/ 143 w 388"/>
                      <a:gd name="T43" fmla="*/ 99 h 262"/>
                      <a:gd name="T44" fmla="*/ 140 w 388"/>
                      <a:gd name="T45" fmla="*/ 99 h 262"/>
                      <a:gd name="T46" fmla="*/ 55 w 388"/>
                      <a:gd name="T47" fmla="*/ 125 h 262"/>
                      <a:gd name="T48" fmla="*/ 37 w 388"/>
                      <a:gd name="T49" fmla="*/ 150 h 262"/>
                      <a:gd name="T50" fmla="*/ 41 w 388"/>
                      <a:gd name="T51" fmla="*/ 235 h 262"/>
                      <a:gd name="T52" fmla="*/ 41 w 388"/>
                      <a:gd name="T53" fmla="*/ 235 h 262"/>
                      <a:gd name="T54" fmla="*/ 47 w 388"/>
                      <a:gd name="T55" fmla="*/ 151 h 262"/>
                      <a:gd name="T56" fmla="*/ 46 w 388"/>
                      <a:gd name="T57" fmla="*/ 153 h 262"/>
                      <a:gd name="T58" fmla="*/ 98 w 388"/>
                      <a:gd name="T59" fmla="*/ 117 h 262"/>
                      <a:gd name="T60" fmla="*/ 141 w 388"/>
                      <a:gd name="T61" fmla="*/ 104 h 262"/>
                      <a:gd name="T62" fmla="*/ 189 w 388"/>
                      <a:gd name="T63" fmla="*/ 130 h 262"/>
                      <a:gd name="T64" fmla="*/ 352 w 388"/>
                      <a:gd name="T65" fmla="*/ 146 h 262"/>
                      <a:gd name="T66" fmla="*/ 346 w 388"/>
                      <a:gd name="T67" fmla="*/ 141 h 262"/>
                      <a:gd name="T68" fmla="*/ 388 w 388"/>
                      <a:gd name="T69" fmla="*/ 134 h 262"/>
                      <a:gd name="T70" fmla="*/ 388 w 388"/>
                      <a:gd name="T71" fmla="*/ 125 h 262"/>
                      <a:gd name="T72" fmla="*/ 332 w 388"/>
                      <a:gd name="T73" fmla="*/ 28 h 262"/>
                      <a:gd name="T74" fmla="*/ 331 w 388"/>
                      <a:gd name="T75" fmla="*/ 28 h 262"/>
                      <a:gd name="T76" fmla="*/ 230 w 388"/>
                      <a:gd name="T77" fmla="*/ 0 h 262"/>
                      <a:gd name="T78" fmla="*/ 54 w 388"/>
                      <a:gd name="T79" fmla="*/ 9 h 262"/>
                      <a:gd name="T80" fmla="*/ 30 w 388"/>
                      <a:gd name="T81" fmla="*/ 25 h 262"/>
                      <a:gd name="T82" fmla="*/ 29 w 388"/>
                      <a:gd name="T83" fmla="*/ 42 h 262"/>
                      <a:gd name="T84" fmla="*/ 37 w 388"/>
                      <a:gd name="T85" fmla="*/ 59 h 262"/>
                      <a:gd name="T86" fmla="*/ 0 w 388"/>
                      <a:gd name="T87" fmla="*/ 123 h 262"/>
                      <a:gd name="T88" fmla="*/ 5 w 388"/>
                      <a:gd name="T89" fmla="*/ 155 h 262"/>
                      <a:gd name="T90" fmla="*/ 46 w 388"/>
                      <a:gd name="T91" fmla="*/ 235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88" h="262">
                        <a:moveTo>
                          <a:pt x="41" y="235"/>
                        </a:moveTo>
                        <a:cubicBezTo>
                          <a:pt x="46" y="233"/>
                          <a:pt x="46" y="233"/>
                          <a:pt x="46" y="233"/>
                        </a:cubicBezTo>
                        <a:cubicBezTo>
                          <a:pt x="15" y="151"/>
                          <a:pt x="15" y="151"/>
                          <a:pt x="15" y="151"/>
                        </a:cubicBezTo>
                        <a:cubicBezTo>
                          <a:pt x="10" y="153"/>
                          <a:pt x="10" y="153"/>
                          <a:pt x="10" y="153"/>
                        </a:cubicBezTo>
                        <a:cubicBezTo>
                          <a:pt x="15" y="151"/>
                          <a:pt x="15" y="151"/>
                          <a:pt x="15" y="151"/>
                        </a:cubicBezTo>
                        <a:cubicBezTo>
                          <a:pt x="12" y="142"/>
                          <a:pt x="10" y="132"/>
                          <a:pt x="10" y="123"/>
                        </a:cubicBezTo>
                        <a:cubicBezTo>
                          <a:pt x="10" y="99"/>
                          <a:pt x="20" y="77"/>
                          <a:pt x="40" y="63"/>
                        </a:cubicBezTo>
                        <a:cubicBezTo>
                          <a:pt x="42" y="61"/>
                          <a:pt x="42" y="61"/>
                          <a:pt x="42" y="61"/>
                        </a:cubicBezTo>
                        <a:cubicBezTo>
                          <a:pt x="42" y="58"/>
                          <a:pt x="42" y="58"/>
                          <a:pt x="42" y="58"/>
                        </a:cubicBezTo>
                        <a:cubicBezTo>
                          <a:pt x="42" y="58"/>
                          <a:pt x="41" y="57"/>
                          <a:pt x="41" y="57"/>
                        </a:cubicBezTo>
                        <a:cubicBezTo>
                          <a:pt x="41" y="54"/>
                          <a:pt x="40" y="48"/>
                          <a:pt x="39" y="41"/>
                        </a:cubicBezTo>
                        <a:cubicBezTo>
                          <a:pt x="39" y="39"/>
                          <a:pt x="39" y="37"/>
                          <a:pt x="39" y="35"/>
                        </a:cubicBezTo>
                        <a:cubicBezTo>
                          <a:pt x="39" y="31"/>
                          <a:pt x="39" y="29"/>
                          <a:pt x="40" y="27"/>
                        </a:cubicBezTo>
                        <a:cubicBezTo>
                          <a:pt x="41" y="25"/>
                          <a:pt x="42" y="24"/>
                          <a:pt x="44" y="23"/>
                        </a:cubicBezTo>
                        <a:cubicBezTo>
                          <a:pt x="46" y="21"/>
                          <a:pt x="49" y="20"/>
                          <a:pt x="54" y="19"/>
                        </a:cubicBezTo>
                        <a:cubicBezTo>
                          <a:pt x="58" y="18"/>
                          <a:pt x="64" y="18"/>
                          <a:pt x="70" y="18"/>
                        </a:cubicBezTo>
                        <a:cubicBezTo>
                          <a:pt x="150" y="13"/>
                          <a:pt x="198" y="10"/>
                          <a:pt x="230" y="10"/>
                        </a:cubicBezTo>
                        <a:cubicBezTo>
                          <a:pt x="254" y="10"/>
                          <a:pt x="269" y="12"/>
                          <a:pt x="283" y="16"/>
                        </a:cubicBezTo>
                        <a:cubicBezTo>
                          <a:pt x="296" y="20"/>
                          <a:pt x="308" y="27"/>
                          <a:pt x="326" y="37"/>
                        </a:cubicBezTo>
                        <a:cubicBezTo>
                          <a:pt x="329" y="32"/>
                          <a:pt x="329" y="32"/>
                          <a:pt x="329" y="32"/>
                        </a:cubicBezTo>
                        <a:cubicBezTo>
                          <a:pt x="326" y="37"/>
                          <a:pt x="326" y="37"/>
                          <a:pt x="326" y="37"/>
                        </a:cubicBezTo>
                        <a:cubicBezTo>
                          <a:pt x="350" y="52"/>
                          <a:pt x="363" y="70"/>
                          <a:pt x="370" y="86"/>
                        </a:cubicBezTo>
                        <a:cubicBezTo>
                          <a:pt x="377" y="102"/>
                          <a:pt x="378" y="117"/>
                          <a:pt x="378" y="125"/>
                        </a:cubicBezTo>
                        <a:cubicBezTo>
                          <a:pt x="378" y="128"/>
                          <a:pt x="378" y="129"/>
                          <a:pt x="378" y="131"/>
                        </a:cubicBezTo>
                        <a:cubicBezTo>
                          <a:pt x="378" y="131"/>
                          <a:pt x="378" y="132"/>
                          <a:pt x="378" y="132"/>
                        </a:cubicBezTo>
                        <a:cubicBezTo>
                          <a:pt x="378" y="132"/>
                          <a:pt x="378" y="132"/>
                          <a:pt x="378" y="132"/>
                        </a:cubicBezTo>
                        <a:cubicBezTo>
                          <a:pt x="378" y="132"/>
                          <a:pt x="378" y="132"/>
                          <a:pt x="378" y="132"/>
                        </a:cubicBezTo>
                        <a:cubicBezTo>
                          <a:pt x="379" y="132"/>
                          <a:pt x="379" y="132"/>
                          <a:pt x="379" y="132"/>
                        </a:cubicBezTo>
                        <a:cubicBezTo>
                          <a:pt x="378" y="132"/>
                          <a:pt x="378" y="132"/>
                          <a:pt x="378" y="132"/>
                        </a:cubicBezTo>
                        <a:cubicBezTo>
                          <a:pt x="378" y="132"/>
                          <a:pt x="378" y="132"/>
                          <a:pt x="378" y="132"/>
                        </a:cubicBezTo>
                        <a:cubicBezTo>
                          <a:pt x="379" y="132"/>
                          <a:pt x="379" y="132"/>
                          <a:pt x="379" y="132"/>
                        </a:cubicBezTo>
                        <a:cubicBezTo>
                          <a:pt x="378" y="132"/>
                          <a:pt x="378" y="132"/>
                          <a:pt x="378" y="132"/>
                        </a:cubicBezTo>
                        <a:cubicBezTo>
                          <a:pt x="383" y="133"/>
                          <a:pt x="383" y="133"/>
                          <a:pt x="383" y="133"/>
                        </a:cubicBezTo>
                        <a:cubicBezTo>
                          <a:pt x="378" y="132"/>
                          <a:pt x="378" y="132"/>
                          <a:pt x="378" y="132"/>
                        </a:cubicBezTo>
                        <a:cubicBezTo>
                          <a:pt x="357" y="199"/>
                          <a:pt x="357" y="199"/>
                          <a:pt x="357" y="199"/>
                        </a:cubicBezTo>
                        <a:cubicBezTo>
                          <a:pt x="356" y="135"/>
                          <a:pt x="356" y="135"/>
                          <a:pt x="356" y="135"/>
                        </a:cubicBezTo>
                        <a:cubicBezTo>
                          <a:pt x="349" y="136"/>
                          <a:pt x="349" y="136"/>
                          <a:pt x="349" y="136"/>
                        </a:cubicBezTo>
                        <a:cubicBezTo>
                          <a:pt x="334" y="140"/>
                          <a:pt x="317" y="142"/>
                          <a:pt x="301" y="142"/>
                        </a:cubicBezTo>
                        <a:cubicBezTo>
                          <a:pt x="261" y="142"/>
                          <a:pt x="221" y="131"/>
                          <a:pt x="192" y="121"/>
                        </a:cubicBezTo>
                        <a:cubicBezTo>
                          <a:pt x="177" y="115"/>
                          <a:pt x="165" y="110"/>
                          <a:pt x="157" y="106"/>
                        </a:cubicBezTo>
                        <a:cubicBezTo>
                          <a:pt x="152" y="104"/>
                          <a:pt x="149" y="102"/>
                          <a:pt x="147" y="101"/>
                        </a:cubicBezTo>
                        <a:cubicBezTo>
                          <a:pt x="146" y="101"/>
                          <a:pt x="145" y="100"/>
                          <a:pt x="144" y="100"/>
                        </a:cubicBezTo>
                        <a:cubicBezTo>
                          <a:pt x="144" y="99"/>
                          <a:pt x="144" y="99"/>
                          <a:pt x="144" y="99"/>
                        </a:cubicBezTo>
                        <a:cubicBezTo>
                          <a:pt x="143" y="99"/>
                          <a:pt x="143" y="99"/>
                          <a:pt x="143" y="99"/>
                        </a:cubicBezTo>
                        <a:cubicBezTo>
                          <a:pt x="142" y="98"/>
                          <a:pt x="142" y="98"/>
                          <a:pt x="142" y="98"/>
                        </a:cubicBezTo>
                        <a:cubicBezTo>
                          <a:pt x="140" y="99"/>
                          <a:pt x="140" y="99"/>
                          <a:pt x="140" y="99"/>
                        </a:cubicBezTo>
                        <a:cubicBezTo>
                          <a:pt x="121" y="103"/>
                          <a:pt x="100" y="105"/>
                          <a:pt x="81" y="112"/>
                        </a:cubicBezTo>
                        <a:cubicBezTo>
                          <a:pt x="71" y="115"/>
                          <a:pt x="62" y="119"/>
                          <a:pt x="55" y="125"/>
                        </a:cubicBezTo>
                        <a:cubicBezTo>
                          <a:pt x="47" y="131"/>
                          <a:pt x="41" y="139"/>
                          <a:pt x="37" y="149"/>
                        </a:cubicBezTo>
                        <a:cubicBezTo>
                          <a:pt x="37" y="150"/>
                          <a:pt x="37" y="150"/>
                          <a:pt x="37" y="150"/>
                        </a:cubicBezTo>
                        <a:cubicBezTo>
                          <a:pt x="36" y="235"/>
                          <a:pt x="36" y="235"/>
                          <a:pt x="36" y="235"/>
                        </a:cubicBezTo>
                        <a:cubicBezTo>
                          <a:pt x="41" y="235"/>
                          <a:pt x="41" y="235"/>
                          <a:pt x="41" y="235"/>
                        </a:cubicBezTo>
                        <a:cubicBezTo>
                          <a:pt x="46" y="233"/>
                          <a:pt x="46" y="233"/>
                          <a:pt x="46" y="233"/>
                        </a:cubicBezTo>
                        <a:cubicBezTo>
                          <a:pt x="41" y="235"/>
                          <a:pt x="41" y="235"/>
                          <a:pt x="41" y="235"/>
                        </a:cubicBezTo>
                        <a:cubicBezTo>
                          <a:pt x="46" y="235"/>
                          <a:pt x="46" y="235"/>
                          <a:pt x="46" y="235"/>
                        </a:cubicBezTo>
                        <a:cubicBezTo>
                          <a:pt x="47" y="151"/>
                          <a:pt x="47" y="151"/>
                          <a:pt x="47" y="151"/>
                        </a:cubicBezTo>
                        <a:cubicBezTo>
                          <a:pt x="42" y="151"/>
                          <a:pt x="42" y="151"/>
                          <a:pt x="42" y="151"/>
                        </a:cubicBezTo>
                        <a:cubicBezTo>
                          <a:pt x="46" y="153"/>
                          <a:pt x="46" y="153"/>
                          <a:pt x="46" y="153"/>
                        </a:cubicBezTo>
                        <a:cubicBezTo>
                          <a:pt x="50" y="144"/>
                          <a:pt x="54" y="138"/>
                          <a:pt x="61" y="133"/>
                        </a:cubicBezTo>
                        <a:cubicBezTo>
                          <a:pt x="70" y="125"/>
                          <a:pt x="83" y="121"/>
                          <a:pt x="98" y="117"/>
                        </a:cubicBezTo>
                        <a:cubicBezTo>
                          <a:pt x="112" y="114"/>
                          <a:pt x="127" y="112"/>
                          <a:pt x="142" y="109"/>
                        </a:cubicBezTo>
                        <a:cubicBezTo>
                          <a:pt x="141" y="104"/>
                          <a:pt x="141" y="104"/>
                          <a:pt x="141" y="104"/>
                        </a:cubicBezTo>
                        <a:cubicBezTo>
                          <a:pt x="139" y="108"/>
                          <a:pt x="139" y="108"/>
                          <a:pt x="139" y="108"/>
                        </a:cubicBezTo>
                        <a:cubicBezTo>
                          <a:pt x="139" y="108"/>
                          <a:pt x="158" y="119"/>
                          <a:pt x="189" y="130"/>
                        </a:cubicBezTo>
                        <a:cubicBezTo>
                          <a:pt x="219" y="141"/>
                          <a:pt x="259" y="152"/>
                          <a:pt x="301" y="152"/>
                        </a:cubicBezTo>
                        <a:cubicBezTo>
                          <a:pt x="318" y="152"/>
                          <a:pt x="335" y="150"/>
                          <a:pt x="352" y="146"/>
                        </a:cubicBezTo>
                        <a:cubicBezTo>
                          <a:pt x="351" y="141"/>
                          <a:pt x="351" y="141"/>
                          <a:pt x="351" y="141"/>
                        </a:cubicBezTo>
                        <a:cubicBezTo>
                          <a:pt x="346" y="141"/>
                          <a:pt x="346" y="141"/>
                          <a:pt x="346" y="141"/>
                        </a:cubicBezTo>
                        <a:cubicBezTo>
                          <a:pt x="348" y="260"/>
                          <a:pt x="348" y="260"/>
                          <a:pt x="348" y="260"/>
                        </a:cubicBezTo>
                        <a:cubicBezTo>
                          <a:pt x="388" y="134"/>
                          <a:pt x="388" y="134"/>
                          <a:pt x="388" y="134"/>
                        </a:cubicBezTo>
                        <a:cubicBezTo>
                          <a:pt x="388" y="134"/>
                          <a:pt x="388" y="134"/>
                          <a:pt x="388" y="134"/>
                        </a:cubicBezTo>
                        <a:cubicBezTo>
                          <a:pt x="388" y="134"/>
                          <a:pt x="388" y="130"/>
                          <a:pt x="388" y="125"/>
                        </a:cubicBezTo>
                        <a:cubicBezTo>
                          <a:pt x="388" y="116"/>
                          <a:pt x="387" y="100"/>
                          <a:pt x="379" y="82"/>
                        </a:cubicBezTo>
                        <a:cubicBezTo>
                          <a:pt x="371" y="64"/>
                          <a:pt x="357" y="44"/>
                          <a:pt x="332" y="28"/>
                        </a:cubicBezTo>
                        <a:cubicBezTo>
                          <a:pt x="331" y="28"/>
                          <a:pt x="331" y="28"/>
                          <a:pt x="331" y="28"/>
                        </a:cubicBezTo>
                        <a:cubicBezTo>
                          <a:pt x="331" y="28"/>
                          <a:pt x="331" y="28"/>
                          <a:pt x="331" y="28"/>
                        </a:cubicBezTo>
                        <a:cubicBezTo>
                          <a:pt x="313" y="18"/>
                          <a:pt x="300" y="11"/>
                          <a:pt x="286" y="6"/>
                        </a:cubicBezTo>
                        <a:cubicBezTo>
                          <a:pt x="271" y="2"/>
                          <a:pt x="255" y="0"/>
                          <a:pt x="230" y="0"/>
                        </a:cubicBezTo>
                        <a:cubicBezTo>
                          <a:pt x="197" y="0"/>
                          <a:pt x="149" y="3"/>
                          <a:pt x="69" y="8"/>
                        </a:cubicBezTo>
                        <a:cubicBezTo>
                          <a:pt x="64" y="8"/>
                          <a:pt x="59" y="8"/>
                          <a:pt x="54" y="9"/>
                        </a:cubicBezTo>
                        <a:cubicBezTo>
                          <a:pt x="47" y="10"/>
                          <a:pt x="41" y="12"/>
                          <a:pt x="36" y="17"/>
                        </a:cubicBezTo>
                        <a:cubicBezTo>
                          <a:pt x="33" y="19"/>
                          <a:pt x="31" y="21"/>
                          <a:pt x="30" y="25"/>
                        </a:cubicBezTo>
                        <a:cubicBezTo>
                          <a:pt x="29" y="28"/>
                          <a:pt x="29" y="31"/>
                          <a:pt x="29" y="35"/>
                        </a:cubicBezTo>
                        <a:cubicBezTo>
                          <a:pt x="29" y="37"/>
                          <a:pt x="29" y="40"/>
                          <a:pt x="29" y="42"/>
                        </a:cubicBezTo>
                        <a:cubicBezTo>
                          <a:pt x="30" y="52"/>
                          <a:pt x="32" y="60"/>
                          <a:pt x="32" y="60"/>
                        </a:cubicBezTo>
                        <a:cubicBezTo>
                          <a:pt x="37" y="59"/>
                          <a:pt x="37" y="59"/>
                          <a:pt x="37" y="59"/>
                        </a:cubicBezTo>
                        <a:cubicBezTo>
                          <a:pt x="34" y="55"/>
                          <a:pt x="34" y="55"/>
                          <a:pt x="34" y="55"/>
                        </a:cubicBezTo>
                        <a:cubicBezTo>
                          <a:pt x="11" y="71"/>
                          <a:pt x="0" y="97"/>
                          <a:pt x="0" y="123"/>
                        </a:cubicBezTo>
                        <a:cubicBezTo>
                          <a:pt x="0" y="133"/>
                          <a:pt x="2" y="144"/>
                          <a:pt x="5" y="155"/>
                        </a:cubicBezTo>
                        <a:cubicBezTo>
                          <a:pt x="5" y="155"/>
                          <a:pt x="5" y="155"/>
                          <a:pt x="5" y="155"/>
                        </a:cubicBezTo>
                        <a:cubicBezTo>
                          <a:pt x="46" y="262"/>
                          <a:pt x="46" y="262"/>
                          <a:pt x="46" y="262"/>
                        </a:cubicBezTo>
                        <a:cubicBezTo>
                          <a:pt x="46" y="235"/>
                          <a:pt x="46" y="235"/>
                          <a:pt x="46" y="235"/>
                        </a:cubicBezTo>
                        <a:cubicBezTo>
                          <a:pt x="41" y="235"/>
                          <a:pt x="41" y="235"/>
                          <a:pt x="41" y="23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2" name="iŝḻîḑè"/>
                  <p:cNvSpPr/>
                  <p:nvPr/>
                </p:nvSpPr>
                <p:spPr bwMode="auto">
                  <a:xfrm>
                    <a:off x="3756" y="1097"/>
                    <a:ext cx="126" cy="112"/>
                  </a:xfrm>
                  <a:custGeom>
                    <a:avLst/>
                    <a:gdLst>
                      <a:gd name="T0" fmla="*/ 49 w 66"/>
                      <a:gd name="T1" fmla="*/ 59 h 59"/>
                      <a:gd name="T2" fmla="*/ 17 w 66"/>
                      <a:gd name="T3" fmla="*/ 59 h 59"/>
                      <a:gd name="T4" fmla="*/ 0 w 66"/>
                      <a:gd name="T5" fmla="*/ 41 h 59"/>
                      <a:gd name="T6" fmla="*/ 0 w 66"/>
                      <a:gd name="T7" fmla="*/ 18 h 59"/>
                      <a:gd name="T8" fmla="*/ 17 w 66"/>
                      <a:gd name="T9" fmla="*/ 0 h 59"/>
                      <a:gd name="T10" fmla="*/ 49 w 66"/>
                      <a:gd name="T11" fmla="*/ 0 h 59"/>
                      <a:gd name="T12" fmla="*/ 66 w 66"/>
                      <a:gd name="T13" fmla="*/ 18 h 59"/>
                      <a:gd name="T14" fmla="*/ 66 w 66"/>
                      <a:gd name="T15" fmla="*/ 41 h 59"/>
                      <a:gd name="T16" fmla="*/ 49 w 66"/>
                      <a:gd name="T1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59">
                        <a:moveTo>
                          <a:pt x="49" y="59"/>
                        </a:moveTo>
                        <a:cubicBezTo>
                          <a:pt x="17" y="59"/>
                          <a:pt x="17" y="59"/>
                          <a:pt x="17" y="59"/>
                        </a:cubicBezTo>
                        <a:cubicBezTo>
                          <a:pt x="8" y="59"/>
                          <a:pt x="0" y="51"/>
                          <a:pt x="0" y="41"/>
                        </a:cubicBezTo>
                        <a:cubicBezTo>
                          <a:pt x="0" y="18"/>
                          <a:pt x="0" y="18"/>
                          <a:pt x="0" y="18"/>
                        </a:cubicBezTo>
                        <a:cubicBezTo>
                          <a:pt x="0" y="8"/>
                          <a:pt x="8" y="0"/>
                          <a:pt x="17" y="0"/>
                        </a:cubicBezTo>
                        <a:cubicBezTo>
                          <a:pt x="49" y="0"/>
                          <a:pt x="49" y="0"/>
                          <a:pt x="49" y="0"/>
                        </a:cubicBezTo>
                        <a:cubicBezTo>
                          <a:pt x="58" y="0"/>
                          <a:pt x="66" y="8"/>
                          <a:pt x="66" y="18"/>
                        </a:cubicBezTo>
                        <a:cubicBezTo>
                          <a:pt x="66" y="41"/>
                          <a:pt x="66" y="41"/>
                          <a:pt x="66" y="41"/>
                        </a:cubicBezTo>
                        <a:cubicBezTo>
                          <a:pt x="66" y="51"/>
                          <a:pt x="58" y="59"/>
                          <a:pt x="49" y="59"/>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3" name="ïSľíḋê"/>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 name="T10" fmla="*/ 3 w 198"/>
                      <a:gd name="T11" fmla="*/ 0 h 246"/>
                    </a:gdLst>
                    <a:ahLst/>
                    <a:cxnLst>
                      <a:cxn ang="0">
                        <a:pos x="T0" y="T1"/>
                      </a:cxn>
                      <a:cxn ang="0">
                        <a:pos x="T2" y="T3"/>
                      </a:cxn>
                      <a:cxn ang="0">
                        <a:pos x="T4" y="T5"/>
                      </a:cxn>
                      <a:cxn ang="0">
                        <a:pos x="T6" y="T7"/>
                      </a:cxn>
                      <a:cxn ang="0">
                        <a:pos x="T8" y="T9"/>
                      </a:cxn>
                      <a:cxn ang="0">
                        <a:pos x="T10" y="T11"/>
                      </a:cxn>
                    </a:cxnLst>
                    <a:rect l="0" t="0" r="r" b="b"/>
                    <a:pathLst>
                      <a:path w="198" h="246">
                        <a:moveTo>
                          <a:pt x="3" y="0"/>
                        </a:moveTo>
                        <a:lnTo>
                          <a:pt x="198" y="181"/>
                        </a:lnTo>
                        <a:lnTo>
                          <a:pt x="65" y="246"/>
                        </a:lnTo>
                        <a:lnTo>
                          <a:pt x="0" y="38"/>
                        </a:lnTo>
                        <a:lnTo>
                          <a:pt x="0" y="8"/>
                        </a:lnTo>
                        <a:lnTo>
                          <a:pt x="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4" name="ïšḻiḋe"/>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Lst>
                    <a:ahLst/>
                    <a:cxnLst>
                      <a:cxn ang="0">
                        <a:pos x="T0" y="T1"/>
                      </a:cxn>
                      <a:cxn ang="0">
                        <a:pos x="T2" y="T3"/>
                      </a:cxn>
                      <a:cxn ang="0">
                        <a:pos x="T4" y="T5"/>
                      </a:cxn>
                      <a:cxn ang="0">
                        <a:pos x="T6" y="T7"/>
                      </a:cxn>
                      <a:cxn ang="0">
                        <a:pos x="T8" y="T9"/>
                      </a:cxn>
                    </a:cxnLst>
                    <a:rect l="0" t="0" r="r" b="b"/>
                    <a:pathLst>
                      <a:path w="198" h="246">
                        <a:moveTo>
                          <a:pt x="3" y="0"/>
                        </a:moveTo>
                        <a:lnTo>
                          <a:pt x="198" y="181"/>
                        </a:lnTo>
                        <a:lnTo>
                          <a:pt x="65" y="246"/>
                        </a:lnTo>
                        <a:lnTo>
                          <a:pt x="0" y="38"/>
                        </a:lnTo>
                        <a:lnTo>
                          <a:pt x="0"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5" name="îSḻidé"/>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Lst>
                    <a:ahLst/>
                    <a:cxnLst>
                      <a:cxn ang="0">
                        <a:pos x="T0" y="T1"/>
                      </a:cxn>
                      <a:cxn ang="0">
                        <a:pos x="T2" y="T3"/>
                      </a:cxn>
                      <a:cxn ang="0">
                        <a:pos x="T4" y="T5"/>
                      </a:cxn>
                      <a:cxn ang="0">
                        <a:pos x="T6" y="T7"/>
                      </a:cxn>
                      <a:cxn ang="0">
                        <a:pos x="T8" y="T9"/>
                      </a:cxn>
                    </a:cxnLst>
                    <a:rect l="0" t="0" r="r" b="b"/>
                    <a:pathLst>
                      <a:path w="198" h="246">
                        <a:moveTo>
                          <a:pt x="3" y="0"/>
                        </a:moveTo>
                        <a:lnTo>
                          <a:pt x="198" y="181"/>
                        </a:lnTo>
                        <a:lnTo>
                          <a:pt x="65" y="246"/>
                        </a:lnTo>
                        <a:lnTo>
                          <a:pt x="0" y="38"/>
                        </a:lnTo>
                        <a:lnTo>
                          <a:pt x="0" y="8"/>
                        </a:ln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6" name="iṩļíḑê"/>
                  <p:cNvSpPr/>
                  <p:nvPr/>
                </p:nvSpPr>
                <p:spPr bwMode="auto">
                  <a:xfrm>
                    <a:off x="3954" y="912"/>
                    <a:ext cx="58" cy="42"/>
                  </a:xfrm>
                  <a:custGeom>
                    <a:avLst/>
                    <a:gdLst>
                      <a:gd name="T0" fmla="*/ 0 w 30"/>
                      <a:gd name="T1" fmla="*/ 22 h 22"/>
                      <a:gd name="T2" fmla="*/ 30 w 30"/>
                      <a:gd name="T3" fmla="*/ 22 h 22"/>
                      <a:gd name="T4" fmla="*/ 30 w 30"/>
                      <a:gd name="T5" fmla="*/ 7 h 22"/>
                      <a:gd name="T6" fmla="*/ 23 w 30"/>
                      <a:gd name="T7" fmla="*/ 0 h 22"/>
                      <a:gd name="T8" fmla="*/ 0 w 30"/>
                      <a:gd name="T9" fmla="*/ 0 h 22"/>
                      <a:gd name="T10" fmla="*/ 0 w 30"/>
                      <a:gd name="T11" fmla="*/ 22 h 22"/>
                    </a:gdLst>
                    <a:ahLst/>
                    <a:cxnLst>
                      <a:cxn ang="0">
                        <a:pos x="T0" y="T1"/>
                      </a:cxn>
                      <a:cxn ang="0">
                        <a:pos x="T2" y="T3"/>
                      </a:cxn>
                      <a:cxn ang="0">
                        <a:pos x="T4" y="T5"/>
                      </a:cxn>
                      <a:cxn ang="0">
                        <a:pos x="T6" y="T7"/>
                      </a:cxn>
                      <a:cxn ang="0">
                        <a:pos x="T8" y="T9"/>
                      </a:cxn>
                      <a:cxn ang="0">
                        <a:pos x="T10" y="T11"/>
                      </a:cxn>
                    </a:cxnLst>
                    <a:rect l="0" t="0" r="r" b="b"/>
                    <a:pathLst>
                      <a:path w="30" h="22">
                        <a:moveTo>
                          <a:pt x="0" y="22"/>
                        </a:moveTo>
                        <a:cubicBezTo>
                          <a:pt x="30" y="22"/>
                          <a:pt x="30" y="22"/>
                          <a:pt x="30" y="22"/>
                        </a:cubicBezTo>
                        <a:cubicBezTo>
                          <a:pt x="30" y="7"/>
                          <a:pt x="30" y="7"/>
                          <a:pt x="30" y="7"/>
                        </a:cubicBezTo>
                        <a:cubicBezTo>
                          <a:pt x="30" y="3"/>
                          <a:pt x="26" y="0"/>
                          <a:pt x="23" y="0"/>
                        </a:cubicBezTo>
                        <a:cubicBezTo>
                          <a:pt x="0" y="0"/>
                          <a:pt x="0" y="0"/>
                          <a:pt x="0" y="0"/>
                        </a:cubicBezTo>
                        <a:lnTo>
                          <a:pt x="0" y="22"/>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7" name="îśļïḑé"/>
                  <p:cNvSpPr/>
                  <p:nvPr/>
                </p:nvSpPr>
                <p:spPr bwMode="auto">
                  <a:xfrm>
                    <a:off x="3954" y="912"/>
                    <a:ext cx="58" cy="42"/>
                  </a:xfrm>
                  <a:custGeom>
                    <a:avLst/>
                    <a:gdLst>
                      <a:gd name="T0" fmla="*/ 0 w 30"/>
                      <a:gd name="T1" fmla="*/ 22 h 22"/>
                      <a:gd name="T2" fmla="*/ 30 w 30"/>
                      <a:gd name="T3" fmla="*/ 22 h 22"/>
                      <a:gd name="T4" fmla="*/ 30 w 30"/>
                      <a:gd name="T5" fmla="*/ 7 h 22"/>
                      <a:gd name="T6" fmla="*/ 23 w 30"/>
                      <a:gd name="T7" fmla="*/ 0 h 22"/>
                      <a:gd name="T8" fmla="*/ 0 w 30"/>
                      <a:gd name="T9" fmla="*/ 0 h 22"/>
                      <a:gd name="T10" fmla="*/ 0 w 30"/>
                      <a:gd name="T11" fmla="*/ 22 h 22"/>
                    </a:gdLst>
                    <a:ahLst/>
                    <a:cxnLst>
                      <a:cxn ang="0">
                        <a:pos x="T0" y="T1"/>
                      </a:cxn>
                      <a:cxn ang="0">
                        <a:pos x="T2" y="T3"/>
                      </a:cxn>
                      <a:cxn ang="0">
                        <a:pos x="T4" y="T5"/>
                      </a:cxn>
                      <a:cxn ang="0">
                        <a:pos x="T6" y="T7"/>
                      </a:cxn>
                      <a:cxn ang="0">
                        <a:pos x="T8" y="T9"/>
                      </a:cxn>
                      <a:cxn ang="0">
                        <a:pos x="T10" y="T11"/>
                      </a:cxn>
                    </a:cxnLst>
                    <a:rect l="0" t="0" r="r" b="b"/>
                    <a:pathLst>
                      <a:path w="30" h="22">
                        <a:moveTo>
                          <a:pt x="0" y="22"/>
                        </a:moveTo>
                        <a:cubicBezTo>
                          <a:pt x="30" y="22"/>
                          <a:pt x="30" y="22"/>
                          <a:pt x="30" y="22"/>
                        </a:cubicBezTo>
                        <a:cubicBezTo>
                          <a:pt x="30" y="7"/>
                          <a:pt x="30" y="7"/>
                          <a:pt x="30" y="7"/>
                        </a:cubicBezTo>
                        <a:cubicBezTo>
                          <a:pt x="30" y="3"/>
                          <a:pt x="26" y="0"/>
                          <a:pt x="23" y="0"/>
                        </a:cubicBezTo>
                        <a:cubicBezTo>
                          <a:pt x="0" y="0"/>
                          <a:pt x="0" y="0"/>
                          <a:pt x="0" y="0"/>
                        </a:cubicBezTo>
                        <a:lnTo>
                          <a:pt x="0"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8" name="íṧ1ïďè"/>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 name="T10" fmla="*/ 195 w 201"/>
                      <a:gd name="T11" fmla="*/ 0 h 238"/>
                    </a:gdLst>
                    <a:ahLst/>
                    <a:cxnLst>
                      <a:cxn ang="0">
                        <a:pos x="T0" y="T1"/>
                      </a:cxn>
                      <a:cxn ang="0">
                        <a:pos x="T2" y="T3"/>
                      </a:cxn>
                      <a:cxn ang="0">
                        <a:pos x="T4" y="T5"/>
                      </a:cxn>
                      <a:cxn ang="0">
                        <a:pos x="T6" y="T7"/>
                      </a:cxn>
                      <a:cxn ang="0">
                        <a:pos x="T8" y="T9"/>
                      </a:cxn>
                      <a:cxn ang="0">
                        <a:pos x="T10" y="T11"/>
                      </a:cxn>
                    </a:cxnLst>
                    <a:rect l="0" t="0" r="r" b="b"/>
                    <a:pathLst>
                      <a:path w="201" h="238">
                        <a:moveTo>
                          <a:pt x="195" y="0"/>
                        </a:moveTo>
                        <a:lnTo>
                          <a:pt x="0" y="181"/>
                        </a:lnTo>
                        <a:lnTo>
                          <a:pt x="128" y="238"/>
                        </a:lnTo>
                        <a:lnTo>
                          <a:pt x="201" y="38"/>
                        </a:lnTo>
                        <a:lnTo>
                          <a:pt x="201" y="8"/>
                        </a:lnTo>
                        <a:lnTo>
                          <a:pt x="1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9" name="ïṡḷiḓè"/>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Lst>
                    <a:ahLst/>
                    <a:cxnLst>
                      <a:cxn ang="0">
                        <a:pos x="T0" y="T1"/>
                      </a:cxn>
                      <a:cxn ang="0">
                        <a:pos x="T2" y="T3"/>
                      </a:cxn>
                      <a:cxn ang="0">
                        <a:pos x="T4" y="T5"/>
                      </a:cxn>
                      <a:cxn ang="0">
                        <a:pos x="T6" y="T7"/>
                      </a:cxn>
                      <a:cxn ang="0">
                        <a:pos x="T8" y="T9"/>
                      </a:cxn>
                    </a:cxnLst>
                    <a:rect l="0" t="0" r="r" b="b"/>
                    <a:pathLst>
                      <a:path w="201" h="238">
                        <a:moveTo>
                          <a:pt x="195" y="0"/>
                        </a:moveTo>
                        <a:lnTo>
                          <a:pt x="0" y="181"/>
                        </a:lnTo>
                        <a:lnTo>
                          <a:pt x="128" y="238"/>
                        </a:lnTo>
                        <a:lnTo>
                          <a:pt x="201" y="38"/>
                        </a:lnTo>
                        <a:lnTo>
                          <a:pt x="201"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0" name="ïṥ1ïḍe"/>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Lst>
                    <a:ahLst/>
                    <a:cxnLst>
                      <a:cxn ang="0">
                        <a:pos x="T0" y="T1"/>
                      </a:cxn>
                      <a:cxn ang="0">
                        <a:pos x="T2" y="T3"/>
                      </a:cxn>
                      <a:cxn ang="0">
                        <a:pos x="T4" y="T5"/>
                      </a:cxn>
                      <a:cxn ang="0">
                        <a:pos x="T6" y="T7"/>
                      </a:cxn>
                      <a:cxn ang="0">
                        <a:pos x="T8" y="T9"/>
                      </a:cxn>
                    </a:cxnLst>
                    <a:rect l="0" t="0" r="r" b="b"/>
                    <a:pathLst>
                      <a:path w="201" h="238">
                        <a:moveTo>
                          <a:pt x="195" y="0"/>
                        </a:moveTo>
                        <a:lnTo>
                          <a:pt x="0" y="181"/>
                        </a:lnTo>
                        <a:lnTo>
                          <a:pt x="128" y="238"/>
                        </a:lnTo>
                        <a:lnTo>
                          <a:pt x="201" y="38"/>
                        </a:lnTo>
                        <a:lnTo>
                          <a:pt x="201" y="8"/>
                        </a:ln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91" name="îSļíḍe"/>
                  <p:cNvSpPr/>
                  <p:nvPr/>
                </p:nvSpPr>
                <p:spPr bwMode="auto">
                  <a:xfrm>
                    <a:off x="3756" y="1208"/>
                    <a:ext cx="124" cy="310"/>
                  </a:xfrm>
                  <a:custGeom>
                    <a:avLst/>
                    <a:gdLst>
                      <a:gd name="T0" fmla="*/ 105 w 124"/>
                      <a:gd name="T1" fmla="*/ 0 h 310"/>
                      <a:gd name="T2" fmla="*/ 21 w 124"/>
                      <a:gd name="T3" fmla="*/ 0 h 310"/>
                      <a:gd name="T4" fmla="*/ 0 w 124"/>
                      <a:gd name="T5" fmla="*/ 241 h 310"/>
                      <a:gd name="T6" fmla="*/ 65 w 124"/>
                      <a:gd name="T7" fmla="*/ 310 h 310"/>
                      <a:gd name="T8" fmla="*/ 124 w 124"/>
                      <a:gd name="T9" fmla="*/ 247 h 310"/>
                      <a:gd name="T10" fmla="*/ 105 w 124"/>
                      <a:gd name="T11" fmla="*/ 0 h 310"/>
                    </a:gdLst>
                    <a:ahLst/>
                    <a:cxnLst>
                      <a:cxn ang="0">
                        <a:pos x="T0" y="T1"/>
                      </a:cxn>
                      <a:cxn ang="0">
                        <a:pos x="T2" y="T3"/>
                      </a:cxn>
                      <a:cxn ang="0">
                        <a:pos x="T4" y="T5"/>
                      </a:cxn>
                      <a:cxn ang="0">
                        <a:pos x="T6" y="T7"/>
                      </a:cxn>
                      <a:cxn ang="0">
                        <a:pos x="T8" y="T9"/>
                      </a:cxn>
                      <a:cxn ang="0">
                        <a:pos x="T10" y="T11"/>
                      </a:cxn>
                    </a:cxnLst>
                    <a:rect l="0" t="0" r="r" b="b"/>
                    <a:pathLst>
                      <a:path w="124" h="310">
                        <a:moveTo>
                          <a:pt x="105" y="0"/>
                        </a:moveTo>
                        <a:lnTo>
                          <a:pt x="21" y="0"/>
                        </a:lnTo>
                        <a:lnTo>
                          <a:pt x="0" y="241"/>
                        </a:lnTo>
                        <a:lnTo>
                          <a:pt x="65" y="310"/>
                        </a:lnTo>
                        <a:lnTo>
                          <a:pt x="124" y="247"/>
                        </a:lnTo>
                        <a:lnTo>
                          <a:pt x="105" y="0"/>
                        </a:lnTo>
                        <a:close/>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2" name="îṩļíḓe"/>
                  <p:cNvSpPr/>
                  <p:nvPr/>
                </p:nvSpPr>
                <p:spPr bwMode="auto">
                  <a:xfrm>
                    <a:off x="3756" y="1208"/>
                    <a:ext cx="124" cy="310"/>
                  </a:xfrm>
                  <a:custGeom>
                    <a:avLst/>
                    <a:gdLst>
                      <a:gd name="T0" fmla="*/ 105 w 124"/>
                      <a:gd name="T1" fmla="*/ 0 h 310"/>
                      <a:gd name="T2" fmla="*/ 21 w 124"/>
                      <a:gd name="T3" fmla="*/ 0 h 310"/>
                      <a:gd name="T4" fmla="*/ 0 w 124"/>
                      <a:gd name="T5" fmla="*/ 241 h 310"/>
                      <a:gd name="T6" fmla="*/ 65 w 124"/>
                      <a:gd name="T7" fmla="*/ 310 h 310"/>
                      <a:gd name="T8" fmla="*/ 124 w 124"/>
                      <a:gd name="T9" fmla="*/ 247 h 310"/>
                      <a:gd name="T10" fmla="*/ 105 w 124"/>
                      <a:gd name="T11" fmla="*/ 0 h 310"/>
                    </a:gdLst>
                    <a:ahLst/>
                    <a:cxnLst>
                      <a:cxn ang="0">
                        <a:pos x="T0" y="T1"/>
                      </a:cxn>
                      <a:cxn ang="0">
                        <a:pos x="T2" y="T3"/>
                      </a:cxn>
                      <a:cxn ang="0">
                        <a:pos x="T4" y="T5"/>
                      </a:cxn>
                      <a:cxn ang="0">
                        <a:pos x="T6" y="T7"/>
                      </a:cxn>
                      <a:cxn ang="0">
                        <a:pos x="T8" y="T9"/>
                      </a:cxn>
                      <a:cxn ang="0">
                        <a:pos x="T10" y="T11"/>
                      </a:cxn>
                    </a:cxnLst>
                    <a:rect l="0" t="0" r="r" b="b"/>
                    <a:pathLst>
                      <a:path w="124" h="310">
                        <a:moveTo>
                          <a:pt x="105" y="0"/>
                        </a:moveTo>
                        <a:lnTo>
                          <a:pt x="21" y="0"/>
                        </a:lnTo>
                        <a:lnTo>
                          <a:pt x="0" y="241"/>
                        </a:lnTo>
                        <a:lnTo>
                          <a:pt x="65" y="310"/>
                        </a:lnTo>
                        <a:lnTo>
                          <a:pt x="124" y="247"/>
                        </a:lnTo>
                        <a:lnTo>
                          <a:pt x="105"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93" name="işlíďé"/>
                  <p:cNvSpPr/>
                  <p:nvPr/>
                </p:nvSpPr>
                <p:spPr bwMode="auto">
                  <a:xfrm flipV="1">
                    <a:off x="3400" y="1402"/>
                    <a:ext cx="0" cy="97"/>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94" name="iš1îḍé"/>
                  <p:cNvSpPr/>
                  <p:nvPr/>
                </p:nvSpPr>
                <p:spPr bwMode="auto">
                  <a:xfrm>
                    <a:off x="3661" y="501"/>
                    <a:ext cx="38" cy="38"/>
                  </a:xfrm>
                  <a:prstGeom prst="ellipse">
                    <a:avLst/>
                  </a:pr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5" name="ïSḷiḑê"/>
                  <p:cNvSpPr/>
                  <p:nvPr/>
                </p:nvSpPr>
                <p:spPr bwMode="auto">
                  <a:xfrm>
                    <a:off x="3920" y="484"/>
                    <a:ext cx="74" cy="7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6" name="ïšḻíḋé"/>
                  <p:cNvSpPr/>
                  <p:nvPr/>
                </p:nvSpPr>
                <p:spPr bwMode="auto">
                  <a:xfrm>
                    <a:off x="3911" y="474"/>
                    <a:ext cx="93" cy="94"/>
                  </a:xfrm>
                  <a:custGeom>
                    <a:avLst/>
                    <a:gdLst>
                      <a:gd name="T0" fmla="*/ 44 w 49"/>
                      <a:gd name="T1" fmla="*/ 24 h 49"/>
                      <a:gd name="T2" fmla="*/ 39 w 49"/>
                      <a:gd name="T3" fmla="*/ 24 h 49"/>
                      <a:gd name="T4" fmla="*/ 35 w 49"/>
                      <a:gd name="T5" fmla="*/ 35 h 49"/>
                      <a:gd name="T6" fmla="*/ 24 w 49"/>
                      <a:gd name="T7" fmla="*/ 39 h 49"/>
                      <a:gd name="T8" fmla="*/ 14 w 49"/>
                      <a:gd name="T9" fmla="*/ 35 h 49"/>
                      <a:gd name="T10" fmla="*/ 10 w 49"/>
                      <a:gd name="T11" fmla="*/ 24 h 49"/>
                      <a:gd name="T12" fmla="*/ 14 w 49"/>
                      <a:gd name="T13" fmla="*/ 14 h 49"/>
                      <a:gd name="T14" fmla="*/ 24 w 49"/>
                      <a:gd name="T15" fmla="*/ 10 h 49"/>
                      <a:gd name="T16" fmla="*/ 35 w 49"/>
                      <a:gd name="T17" fmla="*/ 14 h 49"/>
                      <a:gd name="T18" fmla="*/ 39 w 49"/>
                      <a:gd name="T19" fmla="*/ 24 h 49"/>
                      <a:gd name="T20" fmla="*/ 44 w 49"/>
                      <a:gd name="T21" fmla="*/ 24 h 49"/>
                      <a:gd name="T22" fmla="*/ 49 w 49"/>
                      <a:gd name="T23" fmla="*/ 24 h 49"/>
                      <a:gd name="T24" fmla="*/ 24 w 49"/>
                      <a:gd name="T25" fmla="*/ 0 h 49"/>
                      <a:gd name="T26" fmla="*/ 0 w 49"/>
                      <a:gd name="T27" fmla="*/ 24 h 49"/>
                      <a:gd name="T28" fmla="*/ 24 w 49"/>
                      <a:gd name="T29" fmla="*/ 49 h 49"/>
                      <a:gd name="T30" fmla="*/ 49 w 49"/>
                      <a:gd name="T31" fmla="*/ 24 h 49"/>
                      <a:gd name="T32" fmla="*/ 44 w 49"/>
                      <a:gd name="T33" fmla="*/ 2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 h="49">
                        <a:moveTo>
                          <a:pt x="44" y="24"/>
                        </a:moveTo>
                        <a:cubicBezTo>
                          <a:pt x="39" y="24"/>
                          <a:pt x="39" y="24"/>
                          <a:pt x="39" y="24"/>
                        </a:cubicBezTo>
                        <a:cubicBezTo>
                          <a:pt x="39" y="28"/>
                          <a:pt x="37" y="32"/>
                          <a:pt x="35" y="35"/>
                        </a:cubicBezTo>
                        <a:cubicBezTo>
                          <a:pt x="32" y="37"/>
                          <a:pt x="28" y="39"/>
                          <a:pt x="24" y="39"/>
                        </a:cubicBezTo>
                        <a:cubicBezTo>
                          <a:pt x="20" y="39"/>
                          <a:pt x="17" y="37"/>
                          <a:pt x="14" y="35"/>
                        </a:cubicBezTo>
                        <a:cubicBezTo>
                          <a:pt x="11" y="32"/>
                          <a:pt x="10" y="28"/>
                          <a:pt x="10" y="24"/>
                        </a:cubicBezTo>
                        <a:cubicBezTo>
                          <a:pt x="10" y="20"/>
                          <a:pt x="11" y="17"/>
                          <a:pt x="14" y="14"/>
                        </a:cubicBezTo>
                        <a:cubicBezTo>
                          <a:pt x="17" y="11"/>
                          <a:pt x="20" y="10"/>
                          <a:pt x="24" y="10"/>
                        </a:cubicBezTo>
                        <a:cubicBezTo>
                          <a:pt x="28" y="10"/>
                          <a:pt x="32" y="11"/>
                          <a:pt x="35" y="14"/>
                        </a:cubicBezTo>
                        <a:cubicBezTo>
                          <a:pt x="37" y="17"/>
                          <a:pt x="39" y="20"/>
                          <a:pt x="39" y="24"/>
                        </a:cubicBezTo>
                        <a:cubicBezTo>
                          <a:pt x="44" y="24"/>
                          <a:pt x="44" y="24"/>
                          <a:pt x="44" y="24"/>
                        </a:cubicBezTo>
                        <a:cubicBezTo>
                          <a:pt x="49" y="24"/>
                          <a:pt x="49" y="24"/>
                          <a:pt x="49" y="24"/>
                        </a:cubicBezTo>
                        <a:cubicBezTo>
                          <a:pt x="49" y="11"/>
                          <a:pt x="38" y="0"/>
                          <a:pt x="24" y="0"/>
                        </a:cubicBezTo>
                        <a:cubicBezTo>
                          <a:pt x="11" y="0"/>
                          <a:pt x="0" y="11"/>
                          <a:pt x="0" y="24"/>
                        </a:cubicBezTo>
                        <a:cubicBezTo>
                          <a:pt x="0" y="38"/>
                          <a:pt x="11" y="49"/>
                          <a:pt x="24" y="49"/>
                        </a:cubicBezTo>
                        <a:cubicBezTo>
                          <a:pt x="38" y="49"/>
                          <a:pt x="49" y="38"/>
                          <a:pt x="49" y="24"/>
                        </a:cubicBezTo>
                        <a:cubicBezTo>
                          <a:pt x="44" y="24"/>
                          <a:pt x="44" y="24"/>
                          <a:pt x="44" y="2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7" name="ïsľidé"/>
                  <p:cNvSpPr/>
                  <p:nvPr/>
                </p:nvSpPr>
                <p:spPr bwMode="auto">
                  <a:xfrm>
                    <a:off x="3937" y="501"/>
                    <a:ext cx="40" cy="38"/>
                  </a:xfrm>
                  <a:prstGeom prst="ellipse">
                    <a:avLst/>
                  </a:pr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8" name="ïṡļîďê"/>
                  <p:cNvSpPr/>
                  <p:nvPr/>
                </p:nvSpPr>
                <p:spPr bwMode="auto">
                  <a:xfrm>
                    <a:off x="3605" y="509"/>
                    <a:ext cx="151" cy="120"/>
                  </a:xfrm>
                  <a:custGeom>
                    <a:avLst/>
                    <a:gdLst>
                      <a:gd name="T0" fmla="*/ 71 w 79"/>
                      <a:gd name="T1" fmla="*/ 0 h 63"/>
                      <a:gd name="T2" fmla="*/ 66 w 79"/>
                      <a:gd name="T3" fmla="*/ 2 h 63"/>
                      <a:gd name="T4" fmla="*/ 63 w 79"/>
                      <a:gd name="T5" fmla="*/ 2 h 63"/>
                      <a:gd name="T6" fmla="*/ 64 w 79"/>
                      <a:gd name="T7" fmla="*/ 6 h 63"/>
                      <a:gd name="T8" fmla="*/ 64 w 79"/>
                      <a:gd name="T9" fmla="*/ 6 h 63"/>
                      <a:gd name="T10" fmla="*/ 64 w 79"/>
                      <a:gd name="T11" fmla="*/ 6 h 63"/>
                      <a:gd name="T12" fmla="*/ 39 w 79"/>
                      <a:gd name="T13" fmla="*/ 31 h 63"/>
                      <a:gd name="T14" fmla="*/ 14 w 79"/>
                      <a:gd name="T15" fmla="*/ 6 h 63"/>
                      <a:gd name="T16" fmla="*/ 15 w 79"/>
                      <a:gd name="T17" fmla="*/ 2 h 63"/>
                      <a:gd name="T18" fmla="*/ 9 w 79"/>
                      <a:gd name="T19" fmla="*/ 2 h 63"/>
                      <a:gd name="T20" fmla="*/ 6 w 79"/>
                      <a:gd name="T21" fmla="*/ 1 h 63"/>
                      <a:gd name="T22" fmla="*/ 0 w 79"/>
                      <a:gd name="T23" fmla="*/ 24 h 63"/>
                      <a:gd name="T24" fmla="*/ 39 w 79"/>
                      <a:gd name="T25" fmla="*/ 63 h 63"/>
                      <a:gd name="T26" fmla="*/ 79 w 79"/>
                      <a:gd name="T27" fmla="*/ 24 h 63"/>
                      <a:gd name="T28" fmla="*/ 71 w 79"/>
                      <a:gd name="T2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63">
                        <a:moveTo>
                          <a:pt x="71" y="0"/>
                        </a:moveTo>
                        <a:cubicBezTo>
                          <a:pt x="69" y="1"/>
                          <a:pt x="67" y="2"/>
                          <a:pt x="66" y="2"/>
                        </a:cubicBezTo>
                        <a:cubicBezTo>
                          <a:pt x="63" y="2"/>
                          <a:pt x="63" y="2"/>
                          <a:pt x="63" y="2"/>
                        </a:cubicBezTo>
                        <a:cubicBezTo>
                          <a:pt x="64" y="3"/>
                          <a:pt x="64" y="5"/>
                          <a:pt x="64" y="6"/>
                        </a:cubicBezTo>
                        <a:cubicBezTo>
                          <a:pt x="64" y="6"/>
                          <a:pt x="64" y="6"/>
                          <a:pt x="64" y="6"/>
                        </a:cubicBezTo>
                        <a:cubicBezTo>
                          <a:pt x="64" y="6"/>
                          <a:pt x="64" y="6"/>
                          <a:pt x="64" y="6"/>
                        </a:cubicBezTo>
                        <a:cubicBezTo>
                          <a:pt x="64" y="20"/>
                          <a:pt x="53" y="31"/>
                          <a:pt x="39" y="31"/>
                        </a:cubicBezTo>
                        <a:cubicBezTo>
                          <a:pt x="25" y="31"/>
                          <a:pt x="14" y="20"/>
                          <a:pt x="14" y="6"/>
                        </a:cubicBezTo>
                        <a:cubicBezTo>
                          <a:pt x="14" y="5"/>
                          <a:pt x="15" y="3"/>
                          <a:pt x="15" y="2"/>
                        </a:cubicBezTo>
                        <a:cubicBezTo>
                          <a:pt x="9" y="2"/>
                          <a:pt x="9" y="2"/>
                          <a:pt x="9" y="2"/>
                        </a:cubicBezTo>
                        <a:cubicBezTo>
                          <a:pt x="8" y="2"/>
                          <a:pt x="7" y="1"/>
                          <a:pt x="6" y="1"/>
                        </a:cubicBezTo>
                        <a:cubicBezTo>
                          <a:pt x="2" y="8"/>
                          <a:pt x="0" y="15"/>
                          <a:pt x="0" y="24"/>
                        </a:cubicBezTo>
                        <a:cubicBezTo>
                          <a:pt x="0" y="45"/>
                          <a:pt x="17" y="63"/>
                          <a:pt x="39" y="63"/>
                        </a:cubicBezTo>
                        <a:cubicBezTo>
                          <a:pt x="61" y="63"/>
                          <a:pt x="79" y="45"/>
                          <a:pt x="79" y="24"/>
                        </a:cubicBezTo>
                        <a:cubicBezTo>
                          <a:pt x="79" y="15"/>
                          <a:pt x="76" y="7"/>
                          <a:pt x="71" y="0"/>
                        </a:cubicBezTo>
                      </a:path>
                    </a:pathLst>
                  </a:custGeom>
                  <a:solidFill>
                    <a:srgbClr val="FFF7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9" name="íṩḷîḓé"/>
                  <p:cNvSpPr/>
                  <p:nvPr/>
                </p:nvSpPr>
                <p:spPr bwMode="auto">
                  <a:xfrm>
                    <a:off x="3617" y="484"/>
                    <a:ext cx="124" cy="28"/>
                  </a:xfrm>
                  <a:custGeom>
                    <a:avLst/>
                    <a:gdLst>
                      <a:gd name="T0" fmla="*/ 18 w 65"/>
                      <a:gd name="T1" fmla="*/ 0 h 15"/>
                      <a:gd name="T2" fmla="*/ 0 w 65"/>
                      <a:gd name="T3" fmla="*/ 14 h 15"/>
                      <a:gd name="T4" fmla="*/ 3 w 65"/>
                      <a:gd name="T5" fmla="*/ 15 h 15"/>
                      <a:gd name="T6" fmla="*/ 9 w 65"/>
                      <a:gd name="T7" fmla="*/ 15 h 15"/>
                      <a:gd name="T8" fmla="*/ 18 w 65"/>
                      <a:gd name="T9" fmla="*/ 0 h 15"/>
                      <a:gd name="T10" fmla="*/ 49 w 65"/>
                      <a:gd name="T11" fmla="*/ 0 h 15"/>
                      <a:gd name="T12" fmla="*/ 57 w 65"/>
                      <a:gd name="T13" fmla="*/ 15 h 15"/>
                      <a:gd name="T14" fmla="*/ 60 w 65"/>
                      <a:gd name="T15" fmla="*/ 15 h 15"/>
                      <a:gd name="T16" fmla="*/ 65 w 65"/>
                      <a:gd name="T17" fmla="*/ 13 h 15"/>
                      <a:gd name="T18" fmla="*/ 49 w 65"/>
                      <a:gd name="T19"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 h="15">
                        <a:moveTo>
                          <a:pt x="18" y="0"/>
                        </a:moveTo>
                        <a:cubicBezTo>
                          <a:pt x="11" y="3"/>
                          <a:pt x="5" y="8"/>
                          <a:pt x="0" y="14"/>
                        </a:cubicBezTo>
                        <a:cubicBezTo>
                          <a:pt x="1" y="14"/>
                          <a:pt x="2" y="15"/>
                          <a:pt x="3" y="15"/>
                        </a:cubicBezTo>
                        <a:cubicBezTo>
                          <a:pt x="9" y="15"/>
                          <a:pt x="9" y="15"/>
                          <a:pt x="9" y="15"/>
                        </a:cubicBezTo>
                        <a:cubicBezTo>
                          <a:pt x="10" y="9"/>
                          <a:pt x="13" y="4"/>
                          <a:pt x="18" y="0"/>
                        </a:cubicBezTo>
                        <a:moveTo>
                          <a:pt x="49" y="0"/>
                        </a:moveTo>
                        <a:cubicBezTo>
                          <a:pt x="53" y="4"/>
                          <a:pt x="56" y="9"/>
                          <a:pt x="57" y="15"/>
                        </a:cubicBezTo>
                        <a:cubicBezTo>
                          <a:pt x="60" y="15"/>
                          <a:pt x="60" y="15"/>
                          <a:pt x="60" y="15"/>
                        </a:cubicBezTo>
                        <a:cubicBezTo>
                          <a:pt x="61" y="15"/>
                          <a:pt x="63" y="14"/>
                          <a:pt x="65" y="13"/>
                        </a:cubicBezTo>
                        <a:cubicBezTo>
                          <a:pt x="61" y="8"/>
                          <a:pt x="55" y="3"/>
                          <a:pt x="49" y="0"/>
                        </a:cubicBezTo>
                      </a:path>
                    </a:pathLst>
                  </a:custGeom>
                  <a:solidFill>
                    <a:srgbClr val="FEEAD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0" name="isḷïḋè"/>
                  <p:cNvSpPr/>
                  <p:nvPr/>
                </p:nvSpPr>
                <p:spPr bwMode="auto">
                  <a:xfrm>
                    <a:off x="3651" y="493"/>
                    <a:ext cx="67" cy="56"/>
                  </a:xfrm>
                  <a:custGeom>
                    <a:avLst/>
                    <a:gdLst>
                      <a:gd name="T0" fmla="*/ 15 w 35"/>
                      <a:gd name="T1" fmla="*/ 24 h 29"/>
                      <a:gd name="T2" fmla="*/ 5 w 35"/>
                      <a:gd name="T3" fmla="*/ 14 h 29"/>
                      <a:gd name="T4" fmla="*/ 15 w 35"/>
                      <a:gd name="T5" fmla="*/ 4 h 29"/>
                      <a:gd name="T6" fmla="*/ 25 w 35"/>
                      <a:gd name="T7" fmla="*/ 14 h 29"/>
                      <a:gd name="T8" fmla="*/ 15 w 35"/>
                      <a:gd name="T9" fmla="*/ 24 h 29"/>
                      <a:gd name="T10" fmla="*/ 15 w 35"/>
                      <a:gd name="T11" fmla="*/ 0 h 29"/>
                      <a:gd name="T12" fmla="*/ 5 w 35"/>
                      <a:gd name="T13" fmla="*/ 4 h 29"/>
                      <a:gd name="T14" fmla="*/ 0 w 35"/>
                      <a:gd name="T15" fmla="*/ 14 h 29"/>
                      <a:gd name="T16" fmla="*/ 5 w 35"/>
                      <a:gd name="T17" fmla="*/ 25 h 29"/>
                      <a:gd name="T18" fmla="*/ 15 w 35"/>
                      <a:gd name="T19" fmla="*/ 29 h 29"/>
                      <a:gd name="T20" fmla="*/ 25 w 35"/>
                      <a:gd name="T21" fmla="*/ 25 h 29"/>
                      <a:gd name="T22" fmla="*/ 30 w 35"/>
                      <a:gd name="T23" fmla="*/ 14 h 29"/>
                      <a:gd name="T24" fmla="*/ 35 w 35"/>
                      <a:gd name="T25" fmla="*/ 14 h 29"/>
                      <a:gd name="T26" fmla="*/ 35 w 35"/>
                      <a:gd name="T27" fmla="*/ 14 h 29"/>
                      <a:gd name="T28" fmla="*/ 30 w 35"/>
                      <a:gd name="T29" fmla="*/ 14 h 29"/>
                      <a:gd name="T30" fmla="*/ 25 w 35"/>
                      <a:gd name="T31" fmla="*/ 4 h 29"/>
                      <a:gd name="T32" fmla="*/ 15 w 35"/>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29">
                        <a:moveTo>
                          <a:pt x="15" y="24"/>
                        </a:moveTo>
                        <a:cubicBezTo>
                          <a:pt x="9" y="24"/>
                          <a:pt x="5" y="20"/>
                          <a:pt x="5" y="14"/>
                        </a:cubicBezTo>
                        <a:cubicBezTo>
                          <a:pt x="5" y="8"/>
                          <a:pt x="9" y="4"/>
                          <a:pt x="15" y="4"/>
                        </a:cubicBezTo>
                        <a:cubicBezTo>
                          <a:pt x="21" y="4"/>
                          <a:pt x="25" y="8"/>
                          <a:pt x="25" y="14"/>
                        </a:cubicBezTo>
                        <a:cubicBezTo>
                          <a:pt x="25" y="20"/>
                          <a:pt x="21" y="24"/>
                          <a:pt x="15" y="24"/>
                        </a:cubicBezTo>
                        <a:moveTo>
                          <a:pt x="15" y="0"/>
                        </a:moveTo>
                        <a:cubicBezTo>
                          <a:pt x="11" y="0"/>
                          <a:pt x="7" y="1"/>
                          <a:pt x="5" y="4"/>
                        </a:cubicBezTo>
                        <a:cubicBezTo>
                          <a:pt x="2" y="7"/>
                          <a:pt x="0" y="10"/>
                          <a:pt x="0" y="14"/>
                        </a:cubicBezTo>
                        <a:cubicBezTo>
                          <a:pt x="0" y="18"/>
                          <a:pt x="2" y="22"/>
                          <a:pt x="5" y="25"/>
                        </a:cubicBezTo>
                        <a:cubicBezTo>
                          <a:pt x="7" y="27"/>
                          <a:pt x="11" y="29"/>
                          <a:pt x="15" y="29"/>
                        </a:cubicBezTo>
                        <a:cubicBezTo>
                          <a:pt x="19" y="29"/>
                          <a:pt x="23" y="27"/>
                          <a:pt x="25" y="25"/>
                        </a:cubicBezTo>
                        <a:cubicBezTo>
                          <a:pt x="28" y="22"/>
                          <a:pt x="30" y="18"/>
                          <a:pt x="30" y="14"/>
                        </a:cubicBezTo>
                        <a:cubicBezTo>
                          <a:pt x="35" y="14"/>
                          <a:pt x="35" y="14"/>
                          <a:pt x="35" y="14"/>
                        </a:cubicBezTo>
                        <a:cubicBezTo>
                          <a:pt x="35" y="14"/>
                          <a:pt x="35" y="14"/>
                          <a:pt x="35" y="14"/>
                        </a:cubicBezTo>
                        <a:cubicBezTo>
                          <a:pt x="30" y="14"/>
                          <a:pt x="30" y="14"/>
                          <a:pt x="30" y="14"/>
                        </a:cubicBezTo>
                        <a:cubicBezTo>
                          <a:pt x="30" y="10"/>
                          <a:pt x="28" y="7"/>
                          <a:pt x="25" y="4"/>
                        </a:cubicBezTo>
                        <a:cubicBezTo>
                          <a:pt x="23" y="1"/>
                          <a:pt x="19" y="0"/>
                          <a:pt x="15"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1" name="íṣḻîḑê"/>
                  <p:cNvSpPr/>
                  <p:nvPr/>
                </p:nvSpPr>
                <p:spPr bwMode="auto">
                  <a:xfrm>
                    <a:off x="3632" y="478"/>
                    <a:ext cx="95" cy="90"/>
                  </a:xfrm>
                  <a:custGeom>
                    <a:avLst/>
                    <a:gdLst>
                      <a:gd name="T0" fmla="*/ 50 w 50"/>
                      <a:gd name="T1" fmla="*/ 22 h 47"/>
                      <a:gd name="T2" fmla="*/ 50 w 50"/>
                      <a:gd name="T3" fmla="*/ 22 h 47"/>
                      <a:gd name="T4" fmla="*/ 50 w 50"/>
                      <a:gd name="T5" fmla="*/ 22 h 47"/>
                      <a:gd name="T6" fmla="*/ 25 w 50"/>
                      <a:gd name="T7" fmla="*/ 0 h 47"/>
                      <a:gd name="T8" fmla="*/ 10 w 50"/>
                      <a:gd name="T9" fmla="*/ 3 h 47"/>
                      <a:gd name="T10" fmla="*/ 1 w 50"/>
                      <a:gd name="T11" fmla="*/ 18 h 47"/>
                      <a:gd name="T12" fmla="*/ 0 w 50"/>
                      <a:gd name="T13" fmla="*/ 22 h 47"/>
                      <a:gd name="T14" fmla="*/ 25 w 50"/>
                      <a:gd name="T15" fmla="*/ 47 h 47"/>
                      <a:gd name="T16" fmla="*/ 50 w 50"/>
                      <a:gd name="T17" fmla="*/ 22 h 47"/>
                      <a:gd name="T18" fmla="*/ 45 w 50"/>
                      <a:gd name="T19" fmla="*/ 22 h 47"/>
                      <a:gd name="T20" fmla="*/ 40 w 50"/>
                      <a:gd name="T21" fmla="*/ 22 h 47"/>
                      <a:gd name="T22" fmla="*/ 35 w 50"/>
                      <a:gd name="T23" fmla="*/ 33 h 47"/>
                      <a:gd name="T24" fmla="*/ 25 w 50"/>
                      <a:gd name="T25" fmla="*/ 37 h 47"/>
                      <a:gd name="T26" fmla="*/ 15 w 50"/>
                      <a:gd name="T27" fmla="*/ 33 h 47"/>
                      <a:gd name="T28" fmla="*/ 10 w 50"/>
                      <a:gd name="T29" fmla="*/ 22 h 47"/>
                      <a:gd name="T30" fmla="*/ 15 w 50"/>
                      <a:gd name="T31" fmla="*/ 12 h 47"/>
                      <a:gd name="T32" fmla="*/ 25 w 50"/>
                      <a:gd name="T33" fmla="*/ 8 h 47"/>
                      <a:gd name="T34" fmla="*/ 35 w 50"/>
                      <a:gd name="T35" fmla="*/ 12 h 47"/>
                      <a:gd name="T36" fmla="*/ 40 w 50"/>
                      <a:gd name="T37" fmla="*/ 22 h 47"/>
                      <a:gd name="T38" fmla="*/ 45 w 50"/>
                      <a:gd name="T39" fmla="*/ 22 h 47"/>
                      <a:gd name="T40" fmla="*/ 50 w 50"/>
                      <a:gd name="T41" fmla="*/ 22 h 47"/>
                      <a:gd name="T42" fmla="*/ 50 w 50"/>
                      <a:gd name="T43" fmla="*/ 22 h 47"/>
                      <a:gd name="T44" fmla="*/ 49 w 50"/>
                      <a:gd name="T45" fmla="*/ 18 h 47"/>
                      <a:gd name="T46" fmla="*/ 41 w 50"/>
                      <a:gd name="T47" fmla="*/ 3 h 47"/>
                      <a:gd name="T48" fmla="*/ 25 w 50"/>
                      <a:gd name="T4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0" h="47">
                        <a:moveTo>
                          <a:pt x="50" y="22"/>
                        </a:moveTo>
                        <a:cubicBezTo>
                          <a:pt x="50" y="22"/>
                          <a:pt x="50" y="22"/>
                          <a:pt x="50" y="22"/>
                        </a:cubicBezTo>
                        <a:cubicBezTo>
                          <a:pt x="50" y="22"/>
                          <a:pt x="50" y="22"/>
                          <a:pt x="50" y="22"/>
                        </a:cubicBezTo>
                        <a:moveTo>
                          <a:pt x="25" y="0"/>
                        </a:moveTo>
                        <a:cubicBezTo>
                          <a:pt x="20" y="0"/>
                          <a:pt x="14" y="1"/>
                          <a:pt x="10" y="3"/>
                        </a:cubicBezTo>
                        <a:cubicBezTo>
                          <a:pt x="5" y="7"/>
                          <a:pt x="2" y="12"/>
                          <a:pt x="1" y="18"/>
                        </a:cubicBezTo>
                        <a:cubicBezTo>
                          <a:pt x="1" y="19"/>
                          <a:pt x="0" y="21"/>
                          <a:pt x="0" y="22"/>
                        </a:cubicBezTo>
                        <a:cubicBezTo>
                          <a:pt x="0" y="36"/>
                          <a:pt x="11" y="47"/>
                          <a:pt x="25" y="47"/>
                        </a:cubicBezTo>
                        <a:cubicBezTo>
                          <a:pt x="39" y="47"/>
                          <a:pt x="50" y="36"/>
                          <a:pt x="50" y="22"/>
                        </a:cubicBezTo>
                        <a:cubicBezTo>
                          <a:pt x="45" y="22"/>
                          <a:pt x="45" y="22"/>
                          <a:pt x="45" y="22"/>
                        </a:cubicBezTo>
                        <a:cubicBezTo>
                          <a:pt x="40" y="22"/>
                          <a:pt x="40" y="22"/>
                          <a:pt x="40" y="22"/>
                        </a:cubicBezTo>
                        <a:cubicBezTo>
                          <a:pt x="40" y="26"/>
                          <a:pt x="38" y="30"/>
                          <a:pt x="35" y="33"/>
                        </a:cubicBezTo>
                        <a:cubicBezTo>
                          <a:pt x="33" y="35"/>
                          <a:pt x="29" y="37"/>
                          <a:pt x="25" y="37"/>
                        </a:cubicBezTo>
                        <a:cubicBezTo>
                          <a:pt x="21" y="37"/>
                          <a:pt x="17" y="35"/>
                          <a:pt x="15" y="33"/>
                        </a:cubicBezTo>
                        <a:cubicBezTo>
                          <a:pt x="12" y="30"/>
                          <a:pt x="10" y="26"/>
                          <a:pt x="10" y="22"/>
                        </a:cubicBezTo>
                        <a:cubicBezTo>
                          <a:pt x="10" y="18"/>
                          <a:pt x="12" y="15"/>
                          <a:pt x="15" y="12"/>
                        </a:cubicBezTo>
                        <a:cubicBezTo>
                          <a:pt x="17" y="9"/>
                          <a:pt x="21" y="8"/>
                          <a:pt x="25" y="8"/>
                        </a:cubicBezTo>
                        <a:cubicBezTo>
                          <a:pt x="29" y="8"/>
                          <a:pt x="33" y="9"/>
                          <a:pt x="35" y="12"/>
                        </a:cubicBezTo>
                        <a:cubicBezTo>
                          <a:pt x="38" y="15"/>
                          <a:pt x="40" y="18"/>
                          <a:pt x="40" y="22"/>
                        </a:cubicBezTo>
                        <a:cubicBezTo>
                          <a:pt x="45" y="22"/>
                          <a:pt x="45" y="22"/>
                          <a:pt x="45" y="22"/>
                        </a:cubicBezTo>
                        <a:cubicBezTo>
                          <a:pt x="50" y="22"/>
                          <a:pt x="50" y="22"/>
                          <a:pt x="50" y="22"/>
                        </a:cubicBezTo>
                        <a:cubicBezTo>
                          <a:pt x="50" y="22"/>
                          <a:pt x="50" y="22"/>
                          <a:pt x="50" y="22"/>
                        </a:cubicBezTo>
                        <a:cubicBezTo>
                          <a:pt x="50" y="21"/>
                          <a:pt x="50" y="19"/>
                          <a:pt x="49" y="18"/>
                        </a:cubicBezTo>
                        <a:cubicBezTo>
                          <a:pt x="48" y="12"/>
                          <a:pt x="45" y="7"/>
                          <a:pt x="41" y="3"/>
                        </a:cubicBezTo>
                        <a:cubicBezTo>
                          <a:pt x="36" y="1"/>
                          <a:pt x="31" y="0"/>
                          <a:pt x="25" y="0"/>
                        </a:cubicBezTo>
                      </a:path>
                    </a:pathLst>
                  </a:cu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2" name="iṧḷîḍé"/>
                  <p:cNvSpPr/>
                  <p:nvPr/>
                </p:nvSpPr>
                <p:spPr bwMode="auto">
                  <a:xfrm>
                    <a:off x="3661" y="501"/>
                    <a:ext cx="38" cy="38"/>
                  </a:xfrm>
                  <a:prstGeom prst="ellipse">
                    <a:avLst/>
                  </a:pr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3" name="işḷîḓê"/>
                  <p:cNvSpPr/>
                  <p:nvPr/>
                </p:nvSpPr>
                <p:spPr bwMode="auto">
                  <a:xfrm>
                    <a:off x="3876" y="509"/>
                    <a:ext cx="151" cy="120"/>
                  </a:xfrm>
                  <a:custGeom>
                    <a:avLst/>
                    <a:gdLst>
                      <a:gd name="T0" fmla="*/ 8 w 79"/>
                      <a:gd name="T1" fmla="*/ 0 h 63"/>
                      <a:gd name="T2" fmla="*/ 0 w 79"/>
                      <a:gd name="T3" fmla="*/ 24 h 63"/>
                      <a:gd name="T4" fmla="*/ 40 w 79"/>
                      <a:gd name="T5" fmla="*/ 63 h 63"/>
                      <a:gd name="T6" fmla="*/ 79 w 79"/>
                      <a:gd name="T7" fmla="*/ 24 h 63"/>
                      <a:gd name="T8" fmla="*/ 73 w 79"/>
                      <a:gd name="T9" fmla="*/ 2 h 63"/>
                      <a:gd name="T10" fmla="*/ 72 w 79"/>
                      <a:gd name="T11" fmla="*/ 2 h 63"/>
                      <a:gd name="T12" fmla="*/ 67 w 79"/>
                      <a:gd name="T13" fmla="*/ 2 h 63"/>
                      <a:gd name="T14" fmla="*/ 67 w 79"/>
                      <a:gd name="T15" fmla="*/ 6 h 63"/>
                      <a:gd name="T16" fmla="*/ 67 w 79"/>
                      <a:gd name="T17" fmla="*/ 6 h 63"/>
                      <a:gd name="T18" fmla="*/ 67 w 79"/>
                      <a:gd name="T19" fmla="*/ 6 h 63"/>
                      <a:gd name="T20" fmla="*/ 42 w 79"/>
                      <a:gd name="T21" fmla="*/ 31 h 63"/>
                      <a:gd name="T22" fmla="*/ 18 w 79"/>
                      <a:gd name="T23" fmla="*/ 6 h 63"/>
                      <a:gd name="T24" fmla="*/ 18 w 79"/>
                      <a:gd name="T25" fmla="*/ 2 h 63"/>
                      <a:gd name="T26" fmla="*/ 16 w 79"/>
                      <a:gd name="T27" fmla="*/ 2 h 63"/>
                      <a:gd name="T28" fmla="*/ 8 w 79"/>
                      <a:gd name="T2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63">
                        <a:moveTo>
                          <a:pt x="8" y="0"/>
                        </a:moveTo>
                        <a:cubicBezTo>
                          <a:pt x="3" y="6"/>
                          <a:pt x="0" y="15"/>
                          <a:pt x="0" y="24"/>
                        </a:cubicBezTo>
                        <a:cubicBezTo>
                          <a:pt x="0" y="45"/>
                          <a:pt x="18" y="63"/>
                          <a:pt x="40" y="63"/>
                        </a:cubicBezTo>
                        <a:cubicBezTo>
                          <a:pt x="61" y="63"/>
                          <a:pt x="79" y="45"/>
                          <a:pt x="79" y="24"/>
                        </a:cubicBezTo>
                        <a:cubicBezTo>
                          <a:pt x="79" y="16"/>
                          <a:pt x="77" y="8"/>
                          <a:pt x="73" y="2"/>
                        </a:cubicBezTo>
                        <a:cubicBezTo>
                          <a:pt x="73" y="2"/>
                          <a:pt x="72" y="2"/>
                          <a:pt x="72" y="2"/>
                        </a:cubicBezTo>
                        <a:cubicBezTo>
                          <a:pt x="67" y="2"/>
                          <a:pt x="67" y="2"/>
                          <a:pt x="67" y="2"/>
                        </a:cubicBezTo>
                        <a:cubicBezTo>
                          <a:pt x="67" y="4"/>
                          <a:pt x="67" y="5"/>
                          <a:pt x="67" y="6"/>
                        </a:cubicBezTo>
                        <a:cubicBezTo>
                          <a:pt x="67" y="6"/>
                          <a:pt x="67" y="6"/>
                          <a:pt x="67" y="6"/>
                        </a:cubicBezTo>
                        <a:cubicBezTo>
                          <a:pt x="67" y="6"/>
                          <a:pt x="67" y="6"/>
                          <a:pt x="67" y="6"/>
                        </a:cubicBezTo>
                        <a:cubicBezTo>
                          <a:pt x="67" y="20"/>
                          <a:pt x="56" y="31"/>
                          <a:pt x="42" y="31"/>
                        </a:cubicBezTo>
                        <a:cubicBezTo>
                          <a:pt x="29" y="31"/>
                          <a:pt x="18" y="20"/>
                          <a:pt x="18" y="6"/>
                        </a:cubicBezTo>
                        <a:cubicBezTo>
                          <a:pt x="18" y="5"/>
                          <a:pt x="18" y="4"/>
                          <a:pt x="18" y="2"/>
                        </a:cubicBezTo>
                        <a:cubicBezTo>
                          <a:pt x="16" y="2"/>
                          <a:pt x="16" y="2"/>
                          <a:pt x="16" y="2"/>
                        </a:cubicBezTo>
                        <a:cubicBezTo>
                          <a:pt x="13" y="2"/>
                          <a:pt x="10" y="1"/>
                          <a:pt x="8" y="0"/>
                        </a:cubicBezTo>
                      </a:path>
                    </a:pathLst>
                  </a:custGeom>
                  <a:solidFill>
                    <a:srgbClr val="FFF7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4" name="i$1ïďe"/>
                  <p:cNvSpPr/>
                  <p:nvPr/>
                </p:nvSpPr>
                <p:spPr bwMode="auto">
                  <a:xfrm>
                    <a:off x="3891" y="480"/>
                    <a:ext cx="124" cy="32"/>
                  </a:xfrm>
                  <a:custGeom>
                    <a:avLst/>
                    <a:gdLst>
                      <a:gd name="T0" fmla="*/ 53 w 65"/>
                      <a:gd name="T1" fmla="*/ 6 h 17"/>
                      <a:gd name="T2" fmla="*/ 59 w 65"/>
                      <a:gd name="T3" fmla="*/ 17 h 17"/>
                      <a:gd name="T4" fmla="*/ 64 w 65"/>
                      <a:gd name="T5" fmla="*/ 17 h 17"/>
                      <a:gd name="T6" fmla="*/ 65 w 65"/>
                      <a:gd name="T7" fmla="*/ 17 h 17"/>
                      <a:gd name="T8" fmla="*/ 53 w 65"/>
                      <a:gd name="T9" fmla="*/ 6 h 17"/>
                      <a:gd name="T10" fmla="*/ 21 w 65"/>
                      <a:gd name="T11" fmla="*/ 0 h 17"/>
                      <a:gd name="T12" fmla="*/ 0 w 65"/>
                      <a:gd name="T13" fmla="*/ 15 h 17"/>
                      <a:gd name="T14" fmla="*/ 8 w 65"/>
                      <a:gd name="T15" fmla="*/ 17 h 17"/>
                      <a:gd name="T16" fmla="*/ 10 w 65"/>
                      <a:gd name="T17" fmla="*/ 17 h 17"/>
                      <a:gd name="T18" fmla="*/ 21 w 65"/>
                      <a:gd name="T19"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 h="17">
                        <a:moveTo>
                          <a:pt x="53" y="6"/>
                        </a:moveTo>
                        <a:cubicBezTo>
                          <a:pt x="56" y="9"/>
                          <a:pt x="58" y="13"/>
                          <a:pt x="59" y="17"/>
                        </a:cubicBezTo>
                        <a:cubicBezTo>
                          <a:pt x="64" y="17"/>
                          <a:pt x="64" y="17"/>
                          <a:pt x="64" y="17"/>
                        </a:cubicBezTo>
                        <a:cubicBezTo>
                          <a:pt x="64" y="17"/>
                          <a:pt x="65" y="17"/>
                          <a:pt x="65" y="17"/>
                        </a:cubicBezTo>
                        <a:cubicBezTo>
                          <a:pt x="62" y="13"/>
                          <a:pt x="58" y="9"/>
                          <a:pt x="53" y="6"/>
                        </a:cubicBezTo>
                        <a:moveTo>
                          <a:pt x="21" y="0"/>
                        </a:moveTo>
                        <a:cubicBezTo>
                          <a:pt x="13" y="3"/>
                          <a:pt x="5" y="8"/>
                          <a:pt x="0" y="15"/>
                        </a:cubicBezTo>
                        <a:cubicBezTo>
                          <a:pt x="2" y="16"/>
                          <a:pt x="5" y="17"/>
                          <a:pt x="8" y="17"/>
                        </a:cubicBezTo>
                        <a:cubicBezTo>
                          <a:pt x="10" y="17"/>
                          <a:pt x="10" y="17"/>
                          <a:pt x="10" y="17"/>
                        </a:cubicBezTo>
                        <a:cubicBezTo>
                          <a:pt x="11" y="10"/>
                          <a:pt x="15" y="4"/>
                          <a:pt x="21" y="0"/>
                        </a:cubicBezTo>
                      </a:path>
                    </a:pathLst>
                  </a:custGeom>
                  <a:solidFill>
                    <a:srgbClr val="FEEAD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5" name="i$1íḍe"/>
                  <p:cNvSpPr/>
                  <p:nvPr/>
                </p:nvSpPr>
                <p:spPr bwMode="auto">
                  <a:xfrm>
                    <a:off x="3930" y="493"/>
                    <a:ext cx="64" cy="56"/>
                  </a:xfrm>
                  <a:custGeom>
                    <a:avLst/>
                    <a:gdLst>
                      <a:gd name="T0" fmla="*/ 14 w 34"/>
                      <a:gd name="T1" fmla="*/ 24 h 29"/>
                      <a:gd name="T2" fmla="*/ 4 w 34"/>
                      <a:gd name="T3" fmla="*/ 14 h 29"/>
                      <a:gd name="T4" fmla="*/ 14 w 34"/>
                      <a:gd name="T5" fmla="*/ 4 h 29"/>
                      <a:gd name="T6" fmla="*/ 25 w 34"/>
                      <a:gd name="T7" fmla="*/ 14 h 29"/>
                      <a:gd name="T8" fmla="*/ 14 w 34"/>
                      <a:gd name="T9" fmla="*/ 24 h 29"/>
                      <a:gd name="T10" fmla="*/ 14 w 34"/>
                      <a:gd name="T11" fmla="*/ 0 h 29"/>
                      <a:gd name="T12" fmla="*/ 4 w 34"/>
                      <a:gd name="T13" fmla="*/ 4 h 29"/>
                      <a:gd name="T14" fmla="*/ 0 w 34"/>
                      <a:gd name="T15" fmla="*/ 14 h 29"/>
                      <a:gd name="T16" fmla="*/ 4 w 34"/>
                      <a:gd name="T17" fmla="*/ 25 h 29"/>
                      <a:gd name="T18" fmla="*/ 14 w 34"/>
                      <a:gd name="T19" fmla="*/ 29 h 29"/>
                      <a:gd name="T20" fmla="*/ 25 w 34"/>
                      <a:gd name="T21" fmla="*/ 25 h 29"/>
                      <a:gd name="T22" fmla="*/ 29 w 34"/>
                      <a:gd name="T23" fmla="*/ 14 h 29"/>
                      <a:gd name="T24" fmla="*/ 34 w 34"/>
                      <a:gd name="T25" fmla="*/ 14 h 29"/>
                      <a:gd name="T26" fmla="*/ 34 w 34"/>
                      <a:gd name="T27" fmla="*/ 14 h 29"/>
                      <a:gd name="T28" fmla="*/ 29 w 34"/>
                      <a:gd name="T29" fmla="*/ 14 h 29"/>
                      <a:gd name="T30" fmla="*/ 25 w 34"/>
                      <a:gd name="T31" fmla="*/ 4 h 29"/>
                      <a:gd name="T32" fmla="*/ 14 w 34"/>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 h="29">
                        <a:moveTo>
                          <a:pt x="14" y="24"/>
                        </a:moveTo>
                        <a:cubicBezTo>
                          <a:pt x="9" y="24"/>
                          <a:pt x="4" y="20"/>
                          <a:pt x="4" y="14"/>
                        </a:cubicBezTo>
                        <a:cubicBezTo>
                          <a:pt x="4" y="8"/>
                          <a:pt x="9" y="4"/>
                          <a:pt x="14" y="4"/>
                        </a:cubicBezTo>
                        <a:cubicBezTo>
                          <a:pt x="20" y="4"/>
                          <a:pt x="25" y="8"/>
                          <a:pt x="25" y="14"/>
                        </a:cubicBezTo>
                        <a:cubicBezTo>
                          <a:pt x="25" y="20"/>
                          <a:pt x="20" y="24"/>
                          <a:pt x="14" y="24"/>
                        </a:cubicBezTo>
                        <a:moveTo>
                          <a:pt x="14" y="0"/>
                        </a:moveTo>
                        <a:cubicBezTo>
                          <a:pt x="10" y="0"/>
                          <a:pt x="7" y="1"/>
                          <a:pt x="4" y="4"/>
                        </a:cubicBezTo>
                        <a:cubicBezTo>
                          <a:pt x="1" y="7"/>
                          <a:pt x="0" y="10"/>
                          <a:pt x="0" y="14"/>
                        </a:cubicBezTo>
                        <a:cubicBezTo>
                          <a:pt x="0" y="18"/>
                          <a:pt x="1" y="22"/>
                          <a:pt x="4" y="25"/>
                        </a:cubicBezTo>
                        <a:cubicBezTo>
                          <a:pt x="7" y="27"/>
                          <a:pt x="10" y="29"/>
                          <a:pt x="14" y="29"/>
                        </a:cubicBezTo>
                        <a:cubicBezTo>
                          <a:pt x="18" y="29"/>
                          <a:pt x="22" y="27"/>
                          <a:pt x="25" y="25"/>
                        </a:cubicBezTo>
                        <a:cubicBezTo>
                          <a:pt x="27" y="22"/>
                          <a:pt x="29" y="18"/>
                          <a:pt x="29" y="14"/>
                        </a:cubicBezTo>
                        <a:cubicBezTo>
                          <a:pt x="34" y="14"/>
                          <a:pt x="34" y="14"/>
                          <a:pt x="34" y="14"/>
                        </a:cubicBezTo>
                        <a:cubicBezTo>
                          <a:pt x="34" y="14"/>
                          <a:pt x="34" y="14"/>
                          <a:pt x="34" y="14"/>
                        </a:cubicBezTo>
                        <a:cubicBezTo>
                          <a:pt x="29" y="14"/>
                          <a:pt x="29" y="14"/>
                          <a:pt x="29" y="14"/>
                        </a:cubicBezTo>
                        <a:cubicBezTo>
                          <a:pt x="29" y="10"/>
                          <a:pt x="27" y="7"/>
                          <a:pt x="25" y="4"/>
                        </a:cubicBezTo>
                        <a:cubicBezTo>
                          <a:pt x="22" y="1"/>
                          <a:pt x="18" y="0"/>
                          <a:pt x="14"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6" name="ïšḻiḓè"/>
                  <p:cNvSpPr/>
                  <p:nvPr/>
                </p:nvSpPr>
                <p:spPr bwMode="auto">
                  <a:xfrm>
                    <a:off x="3911" y="478"/>
                    <a:ext cx="93" cy="90"/>
                  </a:xfrm>
                  <a:custGeom>
                    <a:avLst/>
                    <a:gdLst>
                      <a:gd name="T0" fmla="*/ 49 w 49"/>
                      <a:gd name="T1" fmla="*/ 22 h 47"/>
                      <a:gd name="T2" fmla="*/ 49 w 49"/>
                      <a:gd name="T3" fmla="*/ 22 h 47"/>
                      <a:gd name="T4" fmla="*/ 49 w 49"/>
                      <a:gd name="T5" fmla="*/ 22 h 47"/>
                      <a:gd name="T6" fmla="*/ 22 w 49"/>
                      <a:gd name="T7" fmla="*/ 0 h 47"/>
                      <a:gd name="T8" fmla="*/ 11 w 49"/>
                      <a:gd name="T9" fmla="*/ 1 h 47"/>
                      <a:gd name="T10" fmla="*/ 0 w 49"/>
                      <a:gd name="T11" fmla="*/ 18 h 47"/>
                      <a:gd name="T12" fmla="*/ 0 w 49"/>
                      <a:gd name="T13" fmla="*/ 22 h 47"/>
                      <a:gd name="T14" fmla="*/ 24 w 49"/>
                      <a:gd name="T15" fmla="*/ 47 h 47"/>
                      <a:gd name="T16" fmla="*/ 49 w 49"/>
                      <a:gd name="T17" fmla="*/ 22 h 47"/>
                      <a:gd name="T18" fmla="*/ 44 w 49"/>
                      <a:gd name="T19" fmla="*/ 22 h 47"/>
                      <a:gd name="T20" fmla="*/ 39 w 49"/>
                      <a:gd name="T21" fmla="*/ 22 h 47"/>
                      <a:gd name="T22" fmla="*/ 35 w 49"/>
                      <a:gd name="T23" fmla="*/ 33 h 47"/>
                      <a:gd name="T24" fmla="*/ 24 w 49"/>
                      <a:gd name="T25" fmla="*/ 37 h 47"/>
                      <a:gd name="T26" fmla="*/ 14 w 49"/>
                      <a:gd name="T27" fmla="*/ 33 h 47"/>
                      <a:gd name="T28" fmla="*/ 10 w 49"/>
                      <a:gd name="T29" fmla="*/ 22 h 47"/>
                      <a:gd name="T30" fmla="*/ 14 w 49"/>
                      <a:gd name="T31" fmla="*/ 12 h 47"/>
                      <a:gd name="T32" fmla="*/ 24 w 49"/>
                      <a:gd name="T33" fmla="*/ 8 h 47"/>
                      <a:gd name="T34" fmla="*/ 35 w 49"/>
                      <a:gd name="T35" fmla="*/ 12 h 47"/>
                      <a:gd name="T36" fmla="*/ 39 w 49"/>
                      <a:gd name="T37" fmla="*/ 22 h 47"/>
                      <a:gd name="T38" fmla="*/ 44 w 49"/>
                      <a:gd name="T39" fmla="*/ 22 h 47"/>
                      <a:gd name="T40" fmla="*/ 49 w 49"/>
                      <a:gd name="T41" fmla="*/ 22 h 47"/>
                      <a:gd name="T42" fmla="*/ 49 w 49"/>
                      <a:gd name="T43" fmla="*/ 22 h 47"/>
                      <a:gd name="T44" fmla="*/ 49 w 49"/>
                      <a:gd name="T45" fmla="*/ 18 h 47"/>
                      <a:gd name="T46" fmla="*/ 43 w 49"/>
                      <a:gd name="T47" fmla="*/ 7 h 47"/>
                      <a:gd name="T48" fmla="*/ 22 w 49"/>
                      <a:gd name="T4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9" h="47">
                        <a:moveTo>
                          <a:pt x="49" y="22"/>
                        </a:moveTo>
                        <a:cubicBezTo>
                          <a:pt x="49" y="22"/>
                          <a:pt x="49" y="22"/>
                          <a:pt x="49" y="22"/>
                        </a:cubicBezTo>
                        <a:cubicBezTo>
                          <a:pt x="49" y="22"/>
                          <a:pt x="49" y="22"/>
                          <a:pt x="49" y="22"/>
                        </a:cubicBezTo>
                        <a:moveTo>
                          <a:pt x="22" y="0"/>
                        </a:moveTo>
                        <a:cubicBezTo>
                          <a:pt x="18" y="0"/>
                          <a:pt x="15" y="1"/>
                          <a:pt x="11" y="1"/>
                        </a:cubicBezTo>
                        <a:cubicBezTo>
                          <a:pt x="5" y="5"/>
                          <a:pt x="1" y="11"/>
                          <a:pt x="0" y="18"/>
                        </a:cubicBezTo>
                        <a:cubicBezTo>
                          <a:pt x="0" y="20"/>
                          <a:pt x="0" y="21"/>
                          <a:pt x="0" y="22"/>
                        </a:cubicBezTo>
                        <a:cubicBezTo>
                          <a:pt x="0" y="36"/>
                          <a:pt x="11" y="47"/>
                          <a:pt x="24" y="47"/>
                        </a:cubicBezTo>
                        <a:cubicBezTo>
                          <a:pt x="38" y="47"/>
                          <a:pt x="49" y="36"/>
                          <a:pt x="49" y="22"/>
                        </a:cubicBezTo>
                        <a:cubicBezTo>
                          <a:pt x="44" y="22"/>
                          <a:pt x="44" y="22"/>
                          <a:pt x="44" y="22"/>
                        </a:cubicBezTo>
                        <a:cubicBezTo>
                          <a:pt x="39" y="22"/>
                          <a:pt x="39" y="22"/>
                          <a:pt x="39" y="22"/>
                        </a:cubicBezTo>
                        <a:cubicBezTo>
                          <a:pt x="39" y="26"/>
                          <a:pt x="37" y="30"/>
                          <a:pt x="35" y="33"/>
                        </a:cubicBezTo>
                        <a:cubicBezTo>
                          <a:pt x="32" y="35"/>
                          <a:pt x="28" y="37"/>
                          <a:pt x="24" y="37"/>
                        </a:cubicBezTo>
                        <a:cubicBezTo>
                          <a:pt x="20" y="37"/>
                          <a:pt x="17" y="35"/>
                          <a:pt x="14" y="33"/>
                        </a:cubicBezTo>
                        <a:cubicBezTo>
                          <a:pt x="11" y="30"/>
                          <a:pt x="10" y="26"/>
                          <a:pt x="10" y="22"/>
                        </a:cubicBezTo>
                        <a:cubicBezTo>
                          <a:pt x="10" y="18"/>
                          <a:pt x="11" y="15"/>
                          <a:pt x="14" y="12"/>
                        </a:cubicBezTo>
                        <a:cubicBezTo>
                          <a:pt x="17" y="9"/>
                          <a:pt x="20" y="8"/>
                          <a:pt x="24" y="8"/>
                        </a:cubicBezTo>
                        <a:cubicBezTo>
                          <a:pt x="28" y="8"/>
                          <a:pt x="32" y="9"/>
                          <a:pt x="35" y="12"/>
                        </a:cubicBezTo>
                        <a:cubicBezTo>
                          <a:pt x="37" y="15"/>
                          <a:pt x="39" y="18"/>
                          <a:pt x="39" y="22"/>
                        </a:cubicBezTo>
                        <a:cubicBezTo>
                          <a:pt x="44" y="22"/>
                          <a:pt x="44" y="22"/>
                          <a:pt x="44" y="22"/>
                        </a:cubicBezTo>
                        <a:cubicBezTo>
                          <a:pt x="49" y="22"/>
                          <a:pt x="49" y="22"/>
                          <a:pt x="49" y="22"/>
                        </a:cubicBezTo>
                        <a:cubicBezTo>
                          <a:pt x="49" y="22"/>
                          <a:pt x="49" y="22"/>
                          <a:pt x="49" y="22"/>
                        </a:cubicBezTo>
                        <a:cubicBezTo>
                          <a:pt x="49" y="21"/>
                          <a:pt x="49" y="20"/>
                          <a:pt x="49" y="18"/>
                        </a:cubicBezTo>
                        <a:cubicBezTo>
                          <a:pt x="48" y="14"/>
                          <a:pt x="46" y="10"/>
                          <a:pt x="43" y="7"/>
                        </a:cubicBezTo>
                        <a:cubicBezTo>
                          <a:pt x="37" y="2"/>
                          <a:pt x="30" y="0"/>
                          <a:pt x="22" y="0"/>
                        </a:cubicBezTo>
                      </a:path>
                    </a:pathLst>
                  </a:cu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7" name="îśḻïḑe"/>
                  <p:cNvSpPr/>
                  <p:nvPr/>
                </p:nvSpPr>
                <p:spPr bwMode="auto">
                  <a:xfrm>
                    <a:off x="3937" y="501"/>
                    <a:ext cx="40" cy="38"/>
                  </a:xfrm>
                  <a:prstGeom prst="ellipse">
                    <a:avLst/>
                  </a:pr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8" name="iṣḻiḑê"/>
                  <p:cNvSpPr/>
                  <p:nvPr/>
                </p:nvSpPr>
                <p:spPr bwMode="auto">
                  <a:xfrm>
                    <a:off x="3604" y="478"/>
                    <a:ext cx="152" cy="151"/>
                  </a:xfrm>
                  <a:prstGeom prst="ellipse">
                    <a:avLst/>
                  </a:prstGeom>
                  <a:noFill/>
                  <a:ln w="23813" cap="rnd">
                    <a:solidFill>
                      <a:srgbClr val="E25959"/>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09" name="îṩlîďe"/>
                  <p:cNvSpPr/>
                  <p:nvPr/>
                </p:nvSpPr>
                <p:spPr bwMode="auto">
                  <a:xfrm>
                    <a:off x="3876" y="478"/>
                    <a:ext cx="151" cy="151"/>
                  </a:xfrm>
                  <a:prstGeom prst="ellipse">
                    <a:avLst/>
                  </a:prstGeom>
                  <a:noFill/>
                  <a:ln w="23813" cap="rnd">
                    <a:solidFill>
                      <a:srgbClr val="E25959"/>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0" name="íṩḷïḍè"/>
                  <p:cNvSpPr/>
                  <p:nvPr/>
                </p:nvSpPr>
                <p:spPr bwMode="auto">
                  <a:xfrm>
                    <a:off x="3756" y="554"/>
                    <a:ext cx="120" cy="0"/>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11" name="îšľîḓé"/>
                  <p:cNvSpPr/>
                  <p:nvPr/>
                </p:nvSpPr>
                <p:spPr bwMode="auto">
                  <a:xfrm>
                    <a:off x="3518" y="505"/>
                    <a:ext cx="86" cy="49"/>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12" name="ïş1íďé"/>
                  <p:cNvSpPr/>
                  <p:nvPr/>
                </p:nvSpPr>
                <p:spPr bwMode="auto">
                  <a:xfrm flipV="1">
                    <a:off x="4027" y="499"/>
                    <a:ext cx="84" cy="59"/>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13" name="i$ḷïďe"/>
                  <p:cNvSpPr/>
                  <p:nvPr/>
                </p:nvSpPr>
                <p:spPr bwMode="auto">
                  <a:xfrm>
                    <a:off x="4021" y="968"/>
                    <a:ext cx="355" cy="588"/>
                  </a:xfrm>
                  <a:custGeom>
                    <a:avLst/>
                    <a:gdLst>
                      <a:gd name="T0" fmla="*/ 0 w 186"/>
                      <a:gd name="T1" fmla="*/ 0 h 309"/>
                      <a:gd name="T2" fmla="*/ 0 w 186"/>
                      <a:gd name="T3" fmla="*/ 0 h 309"/>
                      <a:gd name="T4" fmla="*/ 172 w 186"/>
                      <a:gd name="T5" fmla="*/ 121 h 309"/>
                      <a:gd name="T6" fmla="*/ 186 w 186"/>
                      <a:gd name="T7" fmla="*/ 299 h 309"/>
                      <a:gd name="T8" fmla="*/ 160 w 186"/>
                      <a:gd name="T9" fmla="*/ 309 h 309"/>
                      <a:gd name="T10" fmla="*/ 115 w 186"/>
                      <a:gd name="T11" fmla="*/ 265 h 309"/>
                    </a:gdLst>
                    <a:ahLst/>
                    <a:cxnLst>
                      <a:cxn ang="0">
                        <a:pos x="T0" y="T1"/>
                      </a:cxn>
                      <a:cxn ang="0">
                        <a:pos x="T2" y="T3"/>
                      </a:cxn>
                      <a:cxn ang="0">
                        <a:pos x="T4" y="T5"/>
                      </a:cxn>
                      <a:cxn ang="0">
                        <a:pos x="T6" y="T7"/>
                      </a:cxn>
                      <a:cxn ang="0">
                        <a:pos x="T8" y="T9"/>
                      </a:cxn>
                      <a:cxn ang="0">
                        <a:pos x="T10" y="T11"/>
                      </a:cxn>
                    </a:cxnLst>
                    <a:rect l="0" t="0" r="r" b="b"/>
                    <a:pathLst>
                      <a:path w="186" h="309">
                        <a:moveTo>
                          <a:pt x="0" y="0"/>
                        </a:moveTo>
                        <a:cubicBezTo>
                          <a:pt x="0" y="0"/>
                          <a:pt x="0" y="0"/>
                          <a:pt x="0" y="0"/>
                        </a:cubicBezTo>
                        <a:cubicBezTo>
                          <a:pt x="88" y="0"/>
                          <a:pt x="146" y="37"/>
                          <a:pt x="172" y="121"/>
                        </a:cubicBezTo>
                        <a:cubicBezTo>
                          <a:pt x="186" y="299"/>
                          <a:pt x="186" y="299"/>
                          <a:pt x="186" y="299"/>
                        </a:cubicBezTo>
                        <a:cubicBezTo>
                          <a:pt x="160" y="309"/>
                          <a:pt x="160" y="309"/>
                          <a:pt x="160" y="309"/>
                        </a:cubicBezTo>
                        <a:cubicBezTo>
                          <a:pt x="115" y="265"/>
                          <a:pt x="115" y="265"/>
                          <a:pt x="115" y="265"/>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4" name="i$ļiḑê"/>
                  <p:cNvSpPr/>
                  <p:nvPr/>
                </p:nvSpPr>
                <p:spPr bwMode="auto">
                  <a:xfrm>
                    <a:off x="4021" y="968"/>
                    <a:ext cx="355" cy="588"/>
                  </a:xfrm>
                  <a:custGeom>
                    <a:avLst/>
                    <a:gdLst>
                      <a:gd name="T0" fmla="*/ 0 w 186"/>
                      <a:gd name="T1" fmla="*/ 0 h 309"/>
                      <a:gd name="T2" fmla="*/ 0 w 186"/>
                      <a:gd name="T3" fmla="*/ 0 h 309"/>
                      <a:gd name="T4" fmla="*/ 172 w 186"/>
                      <a:gd name="T5" fmla="*/ 121 h 309"/>
                      <a:gd name="T6" fmla="*/ 186 w 186"/>
                      <a:gd name="T7" fmla="*/ 299 h 309"/>
                      <a:gd name="T8" fmla="*/ 160 w 186"/>
                      <a:gd name="T9" fmla="*/ 309 h 309"/>
                      <a:gd name="T10" fmla="*/ 115 w 186"/>
                      <a:gd name="T11" fmla="*/ 265 h 309"/>
                    </a:gdLst>
                    <a:ahLst/>
                    <a:cxnLst>
                      <a:cxn ang="0">
                        <a:pos x="T0" y="T1"/>
                      </a:cxn>
                      <a:cxn ang="0">
                        <a:pos x="T2" y="T3"/>
                      </a:cxn>
                      <a:cxn ang="0">
                        <a:pos x="T4" y="T5"/>
                      </a:cxn>
                      <a:cxn ang="0">
                        <a:pos x="T6" y="T7"/>
                      </a:cxn>
                      <a:cxn ang="0">
                        <a:pos x="T8" y="T9"/>
                      </a:cxn>
                      <a:cxn ang="0">
                        <a:pos x="T10" y="T11"/>
                      </a:cxn>
                    </a:cxnLst>
                    <a:rect l="0" t="0" r="r" b="b"/>
                    <a:pathLst>
                      <a:path w="186" h="309">
                        <a:moveTo>
                          <a:pt x="0" y="0"/>
                        </a:moveTo>
                        <a:cubicBezTo>
                          <a:pt x="0" y="0"/>
                          <a:pt x="0" y="0"/>
                          <a:pt x="0" y="0"/>
                        </a:cubicBezTo>
                        <a:cubicBezTo>
                          <a:pt x="88" y="0"/>
                          <a:pt x="146" y="37"/>
                          <a:pt x="172" y="121"/>
                        </a:cubicBezTo>
                        <a:cubicBezTo>
                          <a:pt x="186" y="299"/>
                          <a:pt x="186" y="299"/>
                          <a:pt x="186" y="299"/>
                        </a:cubicBezTo>
                        <a:cubicBezTo>
                          <a:pt x="160" y="309"/>
                          <a:pt x="160" y="309"/>
                          <a:pt x="160" y="309"/>
                        </a:cubicBezTo>
                        <a:cubicBezTo>
                          <a:pt x="115" y="265"/>
                          <a:pt x="115" y="265"/>
                          <a:pt x="115" y="26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5" name="î$ḻïďè"/>
                  <p:cNvSpPr/>
                  <p:nvPr/>
                </p:nvSpPr>
                <p:spPr bwMode="auto">
                  <a:xfrm>
                    <a:off x="3182" y="968"/>
                    <a:ext cx="431" cy="569"/>
                  </a:xfrm>
                  <a:custGeom>
                    <a:avLst/>
                    <a:gdLst>
                      <a:gd name="T0" fmla="*/ 226 w 226"/>
                      <a:gd name="T1" fmla="*/ 0 h 299"/>
                      <a:gd name="T2" fmla="*/ 226 w 226"/>
                      <a:gd name="T3" fmla="*/ 0 h 299"/>
                      <a:gd name="T4" fmla="*/ 33 w 226"/>
                      <a:gd name="T5" fmla="*/ 142 h 299"/>
                      <a:gd name="T6" fmla="*/ 0 w 226"/>
                      <a:gd name="T7" fmla="*/ 299 h 299"/>
                      <a:gd name="T8" fmla="*/ 93 w 226"/>
                      <a:gd name="T9" fmla="*/ 299 h 299"/>
                      <a:gd name="T10" fmla="*/ 108 w 226"/>
                      <a:gd name="T11" fmla="*/ 271 h 299"/>
                    </a:gdLst>
                    <a:ahLst/>
                    <a:cxnLst>
                      <a:cxn ang="0">
                        <a:pos x="T0" y="T1"/>
                      </a:cxn>
                      <a:cxn ang="0">
                        <a:pos x="T2" y="T3"/>
                      </a:cxn>
                      <a:cxn ang="0">
                        <a:pos x="T4" y="T5"/>
                      </a:cxn>
                      <a:cxn ang="0">
                        <a:pos x="T6" y="T7"/>
                      </a:cxn>
                      <a:cxn ang="0">
                        <a:pos x="T8" y="T9"/>
                      </a:cxn>
                      <a:cxn ang="0">
                        <a:pos x="T10" y="T11"/>
                      </a:cxn>
                    </a:cxnLst>
                    <a:rect l="0" t="0" r="r" b="b"/>
                    <a:pathLst>
                      <a:path w="226" h="299">
                        <a:moveTo>
                          <a:pt x="226" y="0"/>
                        </a:moveTo>
                        <a:cubicBezTo>
                          <a:pt x="226" y="0"/>
                          <a:pt x="226" y="0"/>
                          <a:pt x="226" y="0"/>
                        </a:cubicBezTo>
                        <a:cubicBezTo>
                          <a:pt x="137" y="0"/>
                          <a:pt x="59" y="57"/>
                          <a:pt x="33" y="142"/>
                        </a:cubicBezTo>
                        <a:cubicBezTo>
                          <a:pt x="0" y="299"/>
                          <a:pt x="0" y="299"/>
                          <a:pt x="0" y="299"/>
                        </a:cubicBezTo>
                        <a:cubicBezTo>
                          <a:pt x="93" y="299"/>
                          <a:pt x="93" y="299"/>
                          <a:pt x="93" y="299"/>
                        </a:cubicBezTo>
                        <a:cubicBezTo>
                          <a:pt x="108" y="271"/>
                          <a:pt x="108" y="271"/>
                          <a:pt x="108" y="271"/>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6" name="ïšḻîdé"/>
                  <p:cNvSpPr/>
                  <p:nvPr/>
                </p:nvSpPr>
                <p:spPr bwMode="auto">
                  <a:xfrm>
                    <a:off x="3182" y="968"/>
                    <a:ext cx="431" cy="569"/>
                  </a:xfrm>
                  <a:custGeom>
                    <a:avLst/>
                    <a:gdLst>
                      <a:gd name="T0" fmla="*/ 226 w 226"/>
                      <a:gd name="T1" fmla="*/ 0 h 299"/>
                      <a:gd name="T2" fmla="*/ 226 w 226"/>
                      <a:gd name="T3" fmla="*/ 0 h 299"/>
                      <a:gd name="T4" fmla="*/ 33 w 226"/>
                      <a:gd name="T5" fmla="*/ 142 h 299"/>
                      <a:gd name="T6" fmla="*/ 0 w 226"/>
                      <a:gd name="T7" fmla="*/ 299 h 299"/>
                      <a:gd name="T8" fmla="*/ 93 w 226"/>
                      <a:gd name="T9" fmla="*/ 299 h 299"/>
                      <a:gd name="T10" fmla="*/ 108 w 226"/>
                      <a:gd name="T11" fmla="*/ 271 h 299"/>
                    </a:gdLst>
                    <a:ahLst/>
                    <a:cxnLst>
                      <a:cxn ang="0">
                        <a:pos x="T0" y="T1"/>
                      </a:cxn>
                      <a:cxn ang="0">
                        <a:pos x="T2" y="T3"/>
                      </a:cxn>
                      <a:cxn ang="0">
                        <a:pos x="T4" y="T5"/>
                      </a:cxn>
                      <a:cxn ang="0">
                        <a:pos x="T6" y="T7"/>
                      </a:cxn>
                      <a:cxn ang="0">
                        <a:pos x="T8" y="T9"/>
                      </a:cxn>
                      <a:cxn ang="0">
                        <a:pos x="T10" y="T11"/>
                      </a:cxn>
                    </a:cxnLst>
                    <a:rect l="0" t="0" r="r" b="b"/>
                    <a:pathLst>
                      <a:path w="226" h="299">
                        <a:moveTo>
                          <a:pt x="226" y="0"/>
                        </a:moveTo>
                        <a:cubicBezTo>
                          <a:pt x="226" y="0"/>
                          <a:pt x="226" y="0"/>
                          <a:pt x="226" y="0"/>
                        </a:cubicBezTo>
                        <a:cubicBezTo>
                          <a:pt x="137" y="0"/>
                          <a:pt x="59" y="57"/>
                          <a:pt x="33" y="142"/>
                        </a:cubicBezTo>
                        <a:cubicBezTo>
                          <a:pt x="0" y="299"/>
                          <a:pt x="0" y="299"/>
                          <a:pt x="0" y="299"/>
                        </a:cubicBezTo>
                        <a:cubicBezTo>
                          <a:pt x="93" y="299"/>
                          <a:pt x="93" y="299"/>
                          <a:pt x="93" y="299"/>
                        </a:cubicBezTo>
                        <a:cubicBezTo>
                          <a:pt x="108" y="271"/>
                          <a:pt x="108" y="271"/>
                          <a:pt x="108" y="271"/>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7" name="ïśḻíḋé"/>
                  <p:cNvSpPr/>
                  <p:nvPr/>
                </p:nvSpPr>
                <p:spPr bwMode="auto">
                  <a:xfrm>
                    <a:off x="3821" y="969"/>
                    <a:ext cx="263" cy="545"/>
                  </a:xfrm>
                  <a:custGeom>
                    <a:avLst/>
                    <a:gdLst>
                      <a:gd name="T0" fmla="*/ 102 w 138"/>
                      <a:gd name="T1" fmla="*/ 0 h 286"/>
                      <a:gd name="T2" fmla="*/ 134 w 138"/>
                      <a:gd name="T3" fmla="*/ 0 h 286"/>
                      <a:gd name="T4" fmla="*/ 138 w 138"/>
                      <a:gd name="T5" fmla="*/ 4 h 286"/>
                      <a:gd name="T6" fmla="*/ 132 w 138"/>
                      <a:gd name="T7" fmla="*/ 97 h 286"/>
                      <a:gd name="T8" fmla="*/ 96 w 138"/>
                      <a:gd name="T9" fmla="*/ 117 h 286"/>
                      <a:gd name="T10" fmla="*/ 103 w 138"/>
                      <a:gd name="T11" fmla="*/ 180 h 286"/>
                      <a:gd name="T12" fmla="*/ 2 w 138"/>
                      <a:gd name="T13" fmla="*/ 285 h 286"/>
                      <a:gd name="T14" fmla="*/ 1 w 138"/>
                      <a:gd name="T15" fmla="*/ 285 h 286"/>
                      <a:gd name="T16" fmla="*/ 102 w 138"/>
                      <a:gd name="T17"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286">
                        <a:moveTo>
                          <a:pt x="102" y="0"/>
                        </a:moveTo>
                        <a:cubicBezTo>
                          <a:pt x="134" y="0"/>
                          <a:pt x="134" y="0"/>
                          <a:pt x="134" y="0"/>
                        </a:cubicBezTo>
                        <a:cubicBezTo>
                          <a:pt x="136" y="0"/>
                          <a:pt x="138" y="2"/>
                          <a:pt x="138" y="4"/>
                        </a:cubicBezTo>
                        <a:cubicBezTo>
                          <a:pt x="132" y="97"/>
                          <a:pt x="132" y="97"/>
                          <a:pt x="132" y="97"/>
                        </a:cubicBezTo>
                        <a:cubicBezTo>
                          <a:pt x="96" y="117"/>
                          <a:pt x="96" y="117"/>
                          <a:pt x="96" y="117"/>
                        </a:cubicBezTo>
                        <a:cubicBezTo>
                          <a:pt x="103" y="180"/>
                          <a:pt x="103" y="180"/>
                          <a:pt x="103" y="180"/>
                        </a:cubicBezTo>
                        <a:cubicBezTo>
                          <a:pt x="2" y="285"/>
                          <a:pt x="2" y="285"/>
                          <a:pt x="2" y="285"/>
                        </a:cubicBezTo>
                        <a:cubicBezTo>
                          <a:pt x="1" y="286"/>
                          <a:pt x="0" y="285"/>
                          <a:pt x="1" y="285"/>
                        </a:cubicBezTo>
                        <a:lnTo>
                          <a:pt x="102"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8" name="îṡļïḑê"/>
                  <p:cNvSpPr/>
                  <p:nvPr/>
                </p:nvSpPr>
                <p:spPr bwMode="auto">
                  <a:xfrm>
                    <a:off x="3821" y="969"/>
                    <a:ext cx="263" cy="545"/>
                  </a:xfrm>
                  <a:custGeom>
                    <a:avLst/>
                    <a:gdLst>
                      <a:gd name="T0" fmla="*/ 102 w 138"/>
                      <a:gd name="T1" fmla="*/ 0 h 286"/>
                      <a:gd name="T2" fmla="*/ 134 w 138"/>
                      <a:gd name="T3" fmla="*/ 0 h 286"/>
                      <a:gd name="T4" fmla="*/ 138 w 138"/>
                      <a:gd name="T5" fmla="*/ 4 h 286"/>
                      <a:gd name="T6" fmla="*/ 132 w 138"/>
                      <a:gd name="T7" fmla="*/ 97 h 286"/>
                      <a:gd name="T8" fmla="*/ 96 w 138"/>
                      <a:gd name="T9" fmla="*/ 117 h 286"/>
                      <a:gd name="T10" fmla="*/ 103 w 138"/>
                      <a:gd name="T11" fmla="*/ 180 h 286"/>
                      <a:gd name="T12" fmla="*/ 2 w 138"/>
                      <a:gd name="T13" fmla="*/ 285 h 286"/>
                      <a:gd name="T14" fmla="*/ 1 w 138"/>
                      <a:gd name="T15" fmla="*/ 285 h 286"/>
                      <a:gd name="T16" fmla="*/ 102 w 138"/>
                      <a:gd name="T17"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286">
                        <a:moveTo>
                          <a:pt x="102" y="0"/>
                        </a:moveTo>
                        <a:cubicBezTo>
                          <a:pt x="134" y="0"/>
                          <a:pt x="134" y="0"/>
                          <a:pt x="134" y="0"/>
                        </a:cubicBezTo>
                        <a:cubicBezTo>
                          <a:pt x="136" y="0"/>
                          <a:pt x="138" y="2"/>
                          <a:pt x="138" y="4"/>
                        </a:cubicBezTo>
                        <a:cubicBezTo>
                          <a:pt x="132" y="97"/>
                          <a:pt x="132" y="97"/>
                          <a:pt x="132" y="97"/>
                        </a:cubicBezTo>
                        <a:cubicBezTo>
                          <a:pt x="96" y="117"/>
                          <a:pt x="96" y="117"/>
                          <a:pt x="96" y="117"/>
                        </a:cubicBezTo>
                        <a:cubicBezTo>
                          <a:pt x="103" y="180"/>
                          <a:pt x="103" y="180"/>
                          <a:pt x="103" y="180"/>
                        </a:cubicBezTo>
                        <a:cubicBezTo>
                          <a:pt x="2" y="285"/>
                          <a:pt x="2" y="285"/>
                          <a:pt x="2" y="285"/>
                        </a:cubicBezTo>
                        <a:cubicBezTo>
                          <a:pt x="1" y="286"/>
                          <a:pt x="0" y="285"/>
                          <a:pt x="1" y="285"/>
                        </a:cubicBezTo>
                        <a:lnTo>
                          <a:pt x="102"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9" name="íṩļíḑe"/>
                  <p:cNvSpPr/>
                  <p:nvPr/>
                </p:nvSpPr>
                <p:spPr bwMode="auto">
                  <a:xfrm>
                    <a:off x="3548" y="968"/>
                    <a:ext cx="269" cy="542"/>
                  </a:xfrm>
                  <a:custGeom>
                    <a:avLst/>
                    <a:gdLst>
                      <a:gd name="T0" fmla="*/ 37 w 141"/>
                      <a:gd name="T1" fmla="*/ 0 h 285"/>
                      <a:gd name="T2" fmla="*/ 12 w 141"/>
                      <a:gd name="T3" fmla="*/ 0 h 285"/>
                      <a:gd name="T4" fmla="*/ 1 w 141"/>
                      <a:gd name="T5" fmla="*/ 12 h 285"/>
                      <a:gd name="T6" fmla="*/ 6 w 141"/>
                      <a:gd name="T7" fmla="*/ 98 h 285"/>
                      <a:gd name="T8" fmla="*/ 42 w 141"/>
                      <a:gd name="T9" fmla="*/ 118 h 285"/>
                      <a:gd name="T10" fmla="*/ 35 w 141"/>
                      <a:gd name="T11" fmla="*/ 181 h 285"/>
                      <a:gd name="T12" fmla="*/ 138 w 141"/>
                      <a:gd name="T13" fmla="*/ 284 h 285"/>
                      <a:gd name="T14" fmla="*/ 140 w 141"/>
                      <a:gd name="T15" fmla="*/ 282 h 285"/>
                      <a:gd name="T16" fmla="*/ 37 w 141"/>
                      <a:gd name="T17"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285">
                        <a:moveTo>
                          <a:pt x="37" y="0"/>
                        </a:moveTo>
                        <a:cubicBezTo>
                          <a:pt x="12" y="0"/>
                          <a:pt x="12" y="0"/>
                          <a:pt x="12" y="0"/>
                        </a:cubicBezTo>
                        <a:cubicBezTo>
                          <a:pt x="5" y="0"/>
                          <a:pt x="0" y="6"/>
                          <a:pt x="1" y="12"/>
                        </a:cubicBezTo>
                        <a:cubicBezTo>
                          <a:pt x="6" y="98"/>
                          <a:pt x="6" y="98"/>
                          <a:pt x="6" y="98"/>
                        </a:cubicBezTo>
                        <a:cubicBezTo>
                          <a:pt x="42" y="118"/>
                          <a:pt x="42" y="118"/>
                          <a:pt x="42" y="118"/>
                        </a:cubicBezTo>
                        <a:cubicBezTo>
                          <a:pt x="35" y="181"/>
                          <a:pt x="35" y="181"/>
                          <a:pt x="35" y="181"/>
                        </a:cubicBezTo>
                        <a:cubicBezTo>
                          <a:pt x="138" y="284"/>
                          <a:pt x="138" y="284"/>
                          <a:pt x="138" y="284"/>
                        </a:cubicBezTo>
                        <a:cubicBezTo>
                          <a:pt x="139" y="285"/>
                          <a:pt x="141" y="284"/>
                          <a:pt x="140" y="282"/>
                        </a:cubicBezTo>
                        <a:lnTo>
                          <a:pt x="37"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0" name="îṩľîdè"/>
                  <p:cNvSpPr/>
                  <p:nvPr/>
                </p:nvSpPr>
                <p:spPr bwMode="auto">
                  <a:xfrm>
                    <a:off x="3548" y="968"/>
                    <a:ext cx="269" cy="542"/>
                  </a:xfrm>
                  <a:custGeom>
                    <a:avLst/>
                    <a:gdLst>
                      <a:gd name="T0" fmla="*/ 37 w 141"/>
                      <a:gd name="T1" fmla="*/ 0 h 285"/>
                      <a:gd name="T2" fmla="*/ 12 w 141"/>
                      <a:gd name="T3" fmla="*/ 0 h 285"/>
                      <a:gd name="T4" fmla="*/ 1 w 141"/>
                      <a:gd name="T5" fmla="*/ 12 h 285"/>
                      <a:gd name="T6" fmla="*/ 6 w 141"/>
                      <a:gd name="T7" fmla="*/ 98 h 285"/>
                      <a:gd name="T8" fmla="*/ 42 w 141"/>
                      <a:gd name="T9" fmla="*/ 118 h 285"/>
                      <a:gd name="T10" fmla="*/ 35 w 141"/>
                      <a:gd name="T11" fmla="*/ 181 h 285"/>
                      <a:gd name="T12" fmla="*/ 138 w 141"/>
                      <a:gd name="T13" fmla="*/ 284 h 285"/>
                      <a:gd name="T14" fmla="*/ 140 w 141"/>
                      <a:gd name="T15" fmla="*/ 282 h 285"/>
                      <a:gd name="T16" fmla="*/ 37 w 141"/>
                      <a:gd name="T17"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285">
                        <a:moveTo>
                          <a:pt x="37" y="0"/>
                        </a:moveTo>
                        <a:cubicBezTo>
                          <a:pt x="12" y="0"/>
                          <a:pt x="12" y="0"/>
                          <a:pt x="12" y="0"/>
                        </a:cubicBezTo>
                        <a:cubicBezTo>
                          <a:pt x="5" y="0"/>
                          <a:pt x="0" y="6"/>
                          <a:pt x="1" y="12"/>
                        </a:cubicBezTo>
                        <a:cubicBezTo>
                          <a:pt x="6" y="98"/>
                          <a:pt x="6" y="98"/>
                          <a:pt x="6" y="98"/>
                        </a:cubicBezTo>
                        <a:cubicBezTo>
                          <a:pt x="42" y="118"/>
                          <a:pt x="42" y="118"/>
                          <a:pt x="42" y="118"/>
                        </a:cubicBezTo>
                        <a:cubicBezTo>
                          <a:pt x="35" y="181"/>
                          <a:pt x="35" y="181"/>
                          <a:pt x="35" y="181"/>
                        </a:cubicBezTo>
                        <a:cubicBezTo>
                          <a:pt x="138" y="284"/>
                          <a:pt x="138" y="284"/>
                          <a:pt x="138" y="284"/>
                        </a:cubicBezTo>
                        <a:cubicBezTo>
                          <a:pt x="139" y="285"/>
                          <a:pt x="141" y="284"/>
                          <a:pt x="140" y="282"/>
                        </a:cubicBezTo>
                        <a:lnTo>
                          <a:pt x="37"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21" name="îS1ïḑe"/>
                  <p:cNvSpPr/>
                  <p:nvPr/>
                </p:nvSpPr>
                <p:spPr bwMode="auto">
                  <a:xfrm>
                    <a:off x="3825" y="1512"/>
                    <a:ext cx="0" cy="795"/>
                  </a:xfrm>
                  <a:custGeom>
                    <a:avLst/>
                    <a:gdLst>
                      <a:gd name="T0" fmla="*/ 0 h 795"/>
                      <a:gd name="T1" fmla="*/ 795 h 795"/>
                      <a:gd name="T2" fmla="*/ 0 h 795"/>
                    </a:gdLst>
                    <a:ahLst/>
                    <a:cxnLst>
                      <a:cxn ang="0">
                        <a:pos x="0" y="T0"/>
                      </a:cxn>
                      <a:cxn ang="0">
                        <a:pos x="0" y="T1"/>
                      </a:cxn>
                      <a:cxn ang="0">
                        <a:pos x="0" y="T2"/>
                      </a:cxn>
                    </a:cxnLst>
                    <a:rect l="0" t="0" r="r" b="b"/>
                    <a:pathLst>
                      <a:path h="795">
                        <a:moveTo>
                          <a:pt x="0" y="0"/>
                        </a:moveTo>
                        <a:lnTo>
                          <a:pt x="0" y="795"/>
                        </a:lnTo>
                        <a:lnTo>
                          <a:pt x="0" y="0"/>
                        </a:ln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2" name="îṣ1idé"/>
                  <p:cNvSpPr/>
                  <p:nvPr/>
                </p:nvSpPr>
                <p:spPr bwMode="auto">
                  <a:xfrm>
                    <a:off x="3825" y="1512"/>
                    <a:ext cx="0" cy="79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3" name="íŝḻiḑe"/>
                  <p:cNvSpPr/>
                  <p:nvPr/>
                </p:nvSpPr>
                <p:spPr bwMode="auto">
                  <a:xfrm>
                    <a:off x="3825" y="1512"/>
                    <a:ext cx="0" cy="795"/>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24" name="íşļiḍè"/>
                  <p:cNvSpPr/>
                  <p:nvPr/>
                </p:nvSpPr>
                <p:spPr bwMode="auto">
                  <a:xfrm>
                    <a:off x="2850" y="1855"/>
                    <a:ext cx="1949" cy="187"/>
                  </a:xfrm>
                  <a:custGeom>
                    <a:avLst/>
                    <a:gdLst>
                      <a:gd name="T0" fmla="*/ 982 w 1022"/>
                      <a:gd name="T1" fmla="*/ 98 h 98"/>
                      <a:gd name="T2" fmla="*/ 40 w 1022"/>
                      <a:gd name="T3" fmla="*/ 98 h 98"/>
                      <a:gd name="T4" fmla="*/ 0 w 1022"/>
                      <a:gd name="T5" fmla="*/ 59 h 98"/>
                      <a:gd name="T6" fmla="*/ 0 w 1022"/>
                      <a:gd name="T7" fmla="*/ 40 h 98"/>
                      <a:gd name="T8" fmla="*/ 40 w 1022"/>
                      <a:gd name="T9" fmla="*/ 0 h 98"/>
                      <a:gd name="T10" fmla="*/ 982 w 1022"/>
                      <a:gd name="T11" fmla="*/ 0 h 98"/>
                      <a:gd name="T12" fmla="*/ 1022 w 1022"/>
                      <a:gd name="T13" fmla="*/ 40 h 98"/>
                      <a:gd name="T14" fmla="*/ 1022 w 1022"/>
                      <a:gd name="T15" fmla="*/ 59 h 98"/>
                      <a:gd name="T16" fmla="*/ 982 w 1022"/>
                      <a:gd name="T17"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2" h="98">
                        <a:moveTo>
                          <a:pt x="982" y="98"/>
                        </a:moveTo>
                        <a:cubicBezTo>
                          <a:pt x="40" y="98"/>
                          <a:pt x="40" y="98"/>
                          <a:pt x="40" y="98"/>
                        </a:cubicBezTo>
                        <a:cubicBezTo>
                          <a:pt x="18" y="98"/>
                          <a:pt x="0" y="80"/>
                          <a:pt x="0" y="59"/>
                        </a:cubicBezTo>
                        <a:cubicBezTo>
                          <a:pt x="0" y="40"/>
                          <a:pt x="0" y="40"/>
                          <a:pt x="0" y="40"/>
                        </a:cubicBezTo>
                        <a:cubicBezTo>
                          <a:pt x="0" y="18"/>
                          <a:pt x="18" y="0"/>
                          <a:pt x="40" y="0"/>
                        </a:cubicBezTo>
                        <a:cubicBezTo>
                          <a:pt x="982" y="0"/>
                          <a:pt x="982" y="0"/>
                          <a:pt x="982" y="0"/>
                        </a:cubicBezTo>
                        <a:cubicBezTo>
                          <a:pt x="1004" y="0"/>
                          <a:pt x="1022" y="18"/>
                          <a:pt x="1022" y="40"/>
                        </a:cubicBezTo>
                        <a:cubicBezTo>
                          <a:pt x="1022" y="59"/>
                          <a:pt x="1022" y="59"/>
                          <a:pt x="1022" y="59"/>
                        </a:cubicBezTo>
                        <a:cubicBezTo>
                          <a:pt x="1022" y="80"/>
                          <a:pt x="1004" y="98"/>
                          <a:pt x="982" y="98"/>
                        </a:cubicBez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5" name="ïślïḓé"/>
                  <p:cNvSpPr/>
                  <p:nvPr/>
                </p:nvSpPr>
                <p:spPr bwMode="auto">
                  <a:xfrm>
                    <a:off x="2850" y="1855"/>
                    <a:ext cx="1949" cy="187"/>
                  </a:xfrm>
                  <a:custGeom>
                    <a:avLst/>
                    <a:gdLst>
                      <a:gd name="T0" fmla="*/ 982 w 1022"/>
                      <a:gd name="T1" fmla="*/ 98 h 98"/>
                      <a:gd name="T2" fmla="*/ 40 w 1022"/>
                      <a:gd name="T3" fmla="*/ 98 h 98"/>
                      <a:gd name="T4" fmla="*/ 0 w 1022"/>
                      <a:gd name="T5" fmla="*/ 59 h 98"/>
                      <a:gd name="T6" fmla="*/ 0 w 1022"/>
                      <a:gd name="T7" fmla="*/ 40 h 98"/>
                      <a:gd name="T8" fmla="*/ 40 w 1022"/>
                      <a:gd name="T9" fmla="*/ 0 h 98"/>
                      <a:gd name="T10" fmla="*/ 982 w 1022"/>
                      <a:gd name="T11" fmla="*/ 0 h 98"/>
                      <a:gd name="T12" fmla="*/ 1022 w 1022"/>
                      <a:gd name="T13" fmla="*/ 40 h 98"/>
                      <a:gd name="T14" fmla="*/ 1022 w 1022"/>
                      <a:gd name="T15" fmla="*/ 59 h 98"/>
                      <a:gd name="T16" fmla="*/ 982 w 1022"/>
                      <a:gd name="T17"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2" h="98">
                        <a:moveTo>
                          <a:pt x="982" y="98"/>
                        </a:moveTo>
                        <a:cubicBezTo>
                          <a:pt x="40" y="98"/>
                          <a:pt x="40" y="98"/>
                          <a:pt x="40" y="98"/>
                        </a:cubicBezTo>
                        <a:cubicBezTo>
                          <a:pt x="18" y="98"/>
                          <a:pt x="0" y="80"/>
                          <a:pt x="0" y="59"/>
                        </a:cubicBezTo>
                        <a:cubicBezTo>
                          <a:pt x="0" y="40"/>
                          <a:pt x="0" y="40"/>
                          <a:pt x="0" y="40"/>
                        </a:cubicBezTo>
                        <a:cubicBezTo>
                          <a:pt x="0" y="18"/>
                          <a:pt x="18" y="0"/>
                          <a:pt x="40" y="0"/>
                        </a:cubicBezTo>
                        <a:cubicBezTo>
                          <a:pt x="982" y="0"/>
                          <a:pt x="982" y="0"/>
                          <a:pt x="982" y="0"/>
                        </a:cubicBezTo>
                        <a:cubicBezTo>
                          <a:pt x="1004" y="0"/>
                          <a:pt x="1022" y="18"/>
                          <a:pt x="1022" y="40"/>
                        </a:cubicBezTo>
                        <a:cubicBezTo>
                          <a:pt x="1022" y="59"/>
                          <a:pt x="1022" y="59"/>
                          <a:pt x="1022" y="59"/>
                        </a:cubicBezTo>
                        <a:cubicBezTo>
                          <a:pt x="1022" y="80"/>
                          <a:pt x="1004" y="98"/>
                          <a:pt x="982" y="98"/>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26" name="i$lîḓe"/>
                  <p:cNvSpPr/>
                  <p:nvPr/>
                </p:nvSpPr>
                <p:spPr bwMode="auto">
                  <a:xfrm>
                    <a:off x="3113" y="2042"/>
                    <a:ext cx="1432" cy="2268"/>
                  </a:xfrm>
                  <a:prstGeom prst="rect">
                    <a:avLst/>
                  </a:prstGeom>
                  <a:solidFill>
                    <a:srgbClr val="C0DFE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27" name="îšḷîḋe"/>
                  <p:cNvSpPr/>
                  <p:nvPr/>
                </p:nvSpPr>
                <p:spPr bwMode="auto">
                  <a:xfrm>
                    <a:off x="3113" y="2042"/>
                    <a:ext cx="1432" cy="2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28" name="î$ľïḋê"/>
                  <p:cNvSpPr/>
                  <p:nvPr/>
                </p:nvSpPr>
                <p:spPr bwMode="auto">
                  <a:xfrm>
                    <a:off x="3104" y="2032"/>
                    <a:ext cx="1451" cy="2288"/>
                  </a:xfrm>
                  <a:custGeom>
                    <a:avLst/>
                    <a:gdLst>
                      <a:gd name="T0" fmla="*/ 1441 w 1451"/>
                      <a:gd name="T1" fmla="*/ 2278 h 2288"/>
                      <a:gd name="T2" fmla="*/ 1441 w 1451"/>
                      <a:gd name="T3" fmla="*/ 2269 h 2288"/>
                      <a:gd name="T4" fmla="*/ 19 w 1451"/>
                      <a:gd name="T5" fmla="*/ 2269 h 2288"/>
                      <a:gd name="T6" fmla="*/ 19 w 1451"/>
                      <a:gd name="T7" fmla="*/ 19 h 2288"/>
                      <a:gd name="T8" fmla="*/ 1432 w 1451"/>
                      <a:gd name="T9" fmla="*/ 19 h 2288"/>
                      <a:gd name="T10" fmla="*/ 1432 w 1451"/>
                      <a:gd name="T11" fmla="*/ 2278 h 2288"/>
                      <a:gd name="T12" fmla="*/ 1441 w 1451"/>
                      <a:gd name="T13" fmla="*/ 2278 h 2288"/>
                      <a:gd name="T14" fmla="*/ 1441 w 1451"/>
                      <a:gd name="T15" fmla="*/ 2269 h 2288"/>
                      <a:gd name="T16" fmla="*/ 1441 w 1451"/>
                      <a:gd name="T17" fmla="*/ 2278 h 2288"/>
                      <a:gd name="T18" fmla="*/ 1451 w 1451"/>
                      <a:gd name="T19" fmla="*/ 2278 h 2288"/>
                      <a:gd name="T20" fmla="*/ 1451 w 1451"/>
                      <a:gd name="T21" fmla="*/ 0 h 2288"/>
                      <a:gd name="T22" fmla="*/ 0 w 1451"/>
                      <a:gd name="T23" fmla="*/ 0 h 2288"/>
                      <a:gd name="T24" fmla="*/ 0 w 1451"/>
                      <a:gd name="T25" fmla="*/ 2288 h 2288"/>
                      <a:gd name="T26" fmla="*/ 1451 w 1451"/>
                      <a:gd name="T27" fmla="*/ 2288 h 2288"/>
                      <a:gd name="T28" fmla="*/ 1451 w 1451"/>
                      <a:gd name="T29" fmla="*/ 2278 h 2288"/>
                      <a:gd name="T30" fmla="*/ 1441 w 1451"/>
                      <a:gd name="T31" fmla="*/ 2278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51" h="2288">
                        <a:moveTo>
                          <a:pt x="1441" y="2278"/>
                        </a:moveTo>
                        <a:lnTo>
                          <a:pt x="1441" y="2269"/>
                        </a:lnTo>
                        <a:lnTo>
                          <a:pt x="19" y="2269"/>
                        </a:lnTo>
                        <a:lnTo>
                          <a:pt x="19" y="19"/>
                        </a:lnTo>
                        <a:lnTo>
                          <a:pt x="1432" y="19"/>
                        </a:lnTo>
                        <a:lnTo>
                          <a:pt x="1432" y="2278"/>
                        </a:lnTo>
                        <a:lnTo>
                          <a:pt x="1441" y="2278"/>
                        </a:lnTo>
                        <a:lnTo>
                          <a:pt x="1441" y="2269"/>
                        </a:lnTo>
                        <a:lnTo>
                          <a:pt x="1441" y="2278"/>
                        </a:lnTo>
                        <a:lnTo>
                          <a:pt x="1451" y="2278"/>
                        </a:lnTo>
                        <a:lnTo>
                          <a:pt x="1451" y="0"/>
                        </a:lnTo>
                        <a:lnTo>
                          <a:pt x="0" y="0"/>
                        </a:lnTo>
                        <a:lnTo>
                          <a:pt x="0" y="2288"/>
                        </a:lnTo>
                        <a:lnTo>
                          <a:pt x="1451" y="2288"/>
                        </a:lnTo>
                        <a:lnTo>
                          <a:pt x="1451" y="2278"/>
                        </a:lnTo>
                        <a:lnTo>
                          <a:pt x="1441" y="2278"/>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9" name="iŝḻiḋe"/>
                  <p:cNvSpPr/>
                  <p:nvPr/>
                </p:nvSpPr>
                <p:spPr bwMode="auto">
                  <a:xfrm>
                    <a:off x="3104" y="2032"/>
                    <a:ext cx="1451" cy="2288"/>
                  </a:xfrm>
                  <a:custGeom>
                    <a:avLst/>
                    <a:gdLst>
                      <a:gd name="T0" fmla="*/ 1441 w 1451"/>
                      <a:gd name="T1" fmla="*/ 2278 h 2288"/>
                      <a:gd name="T2" fmla="*/ 1441 w 1451"/>
                      <a:gd name="T3" fmla="*/ 2269 h 2288"/>
                      <a:gd name="T4" fmla="*/ 19 w 1451"/>
                      <a:gd name="T5" fmla="*/ 2269 h 2288"/>
                      <a:gd name="T6" fmla="*/ 19 w 1451"/>
                      <a:gd name="T7" fmla="*/ 19 h 2288"/>
                      <a:gd name="T8" fmla="*/ 1432 w 1451"/>
                      <a:gd name="T9" fmla="*/ 19 h 2288"/>
                      <a:gd name="T10" fmla="*/ 1432 w 1451"/>
                      <a:gd name="T11" fmla="*/ 2278 h 2288"/>
                      <a:gd name="T12" fmla="*/ 1441 w 1451"/>
                      <a:gd name="T13" fmla="*/ 2278 h 2288"/>
                      <a:gd name="T14" fmla="*/ 1441 w 1451"/>
                      <a:gd name="T15" fmla="*/ 2269 h 2288"/>
                      <a:gd name="T16" fmla="*/ 1441 w 1451"/>
                      <a:gd name="T17" fmla="*/ 2278 h 2288"/>
                      <a:gd name="T18" fmla="*/ 1451 w 1451"/>
                      <a:gd name="T19" fmla="*/ 2278 h 2288"/>
                      <a:gd name="T20" fmla="*/ 1451 w 1451"/>
                      <a:gd name="T21" fmla="*/ 0 h 2288"/>
                      <a:gd name="T22" fmla="*/ 0 w 1451"/>
                      <a:gd name="T23" fmla="*/ 0 h 2288"/>
                      <a:gd name="T24" fmla="*/ 0 w 1451"/>
                      <a:gd name="T25" fmla="*/ 2288 h 2288"/>
                      <a:gd name="T26" fmla="*/ 1451 w 1451"/>
                      <a:gd name="T27" fmla="*/ 2288 h 2288"/>
                      <a:gd name="T28" fmla="*/ 1451 w 1451"/>
                      <a:gd name="T29" fmla="*/ 2278 h 2288"/>
                      <a:gd name="T30" fmla="*/ 1441 w 1451"/>
                      <a:gd name="T31" fmla="*/ 2278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51" h="2288">
                        <a:moveTo>
                          <a:pt x="1441" y="2278"/>
                        </a:moveTo>
                        <a:lnTo>
                          <a:pt x="1441" y="2269"/>
                        </a:lnTo>
                        <a:lnTo>
                          <a:pt x="19" y="2269"/>
                        </a:lnTo>
                        <a:lnTo>
                          <a:pt x="19" y="19"/>
                        </a:lnTo>
                        <a:lnTo>
                          <a:pt x="1432" y="19"/>
                        </a:lnTo>
                        <a:lnTo>
                          <a:pt x="1432" y="2278"/>
                        </a:lnTo>
                        <a:lnTo>
                          <a:pt x="1441" y="2278"/>
                        </a:lnTo>
                        <a:lnTo>
                          <a:pt x="1441" y="2269"/>
                        </a:lnTo>
                        <a:lnTo>
                          <a:pt x="1441" y="2278"/>
                        </a:lnTo>
                        <a:lnTo>
                          <a:pt x="1451" y="2278"/>
                        </a:lnTo>
                        <a:lnTo>
                          <a:pt x="1451" y="0"/>
                        </a:lnTo>
                        <a:lnTo>
                          <a:pt x="0" y="0"/>
                        </a:lnTo>
                        <a:lnTo>
                          <a:pt x="0" y="2288"/>
                        </a:lnTo>
                        <a:lnTo>
                          <a:pt x="1451" y="2288"/>
                        </a:lnTo>
                        <a:lnTo>
                          <a:pt x="1451" y="2278"/>
                        </a:lnTo>
                        <a:lnTo>
                          <a:pt x="1441" y="227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0" name="ïṥļîdè"/>
                  <p:cNvSpPr/>
                  <p:nvPr/>
                </p:nvSpPr>
                <p:spPr bwMode="auto">
                  <a:xfrm>
                    <a:off x="2513" y="4310"/>
                    <a:ext cx="2542" cy="0"/>
                  </a:xfrm>
                  <a:custGeom>
                    <a:avLst/>
                    <a:gdLst>
                      <a:gd name="T0" fmla="*/ 0 w 2542"/>
                      <a:gd name="T1" fmla="*/ 2542 w 2542"/>
                      <a:gd name="T2" fmla="*/ 0 w 2542"/>
                    </a:gdLst>
                    <a:ahLst/>
                    <a:cxnLst>
                      <a:cxn ang="0">
                        <a:pos x="T0" y="0"/>
                      </a:cxn>
                      <a:cxn ang="0">
                        <a:pos x="T1" y="0"/>
                      </a:cxn>
                      <a:cxn ang="0">
                        <a:pos x="T2" y="0"/>
                      </a:cxn>
                    </a:cxnLst>
                    <a:rect l="0" t="0" r="r" b="b"/>
                    <a:pathLst>
                      <a:path w="2542">
                        <a:moveTo>
                          <a:pt x="0" y="0"/>
                        </a:moveTo>
                        <a:lnTo>
                          <a:pt x="2542" y="0"/>
                        </a:lnTo>
                        <a:lnTo>
                          <a:pt x="0" y="0"/>
                        </a:ln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1" name="ïšḷíďê"/>
                  <p:cNvSpPr/>
                  <p:nvPr/>
                </p:nvSpPr>
                <p:spPr bwMode="auto">
                  <a:xfrm>
                    <a:off x="2513" y="4310"/>
                    <a:ext cx="2542" cy="0"/>
                  </a:xfrm>
                  <a:custGeom>
                    <a:avLst/>
                    <a:gdLst>
                      <a:gd name="T0" fmla="*/ 0 w 2542"/>
                      <a:gd name="T1" fmla="*/ 2542 w 2542"/>
                      <a:gd name="T2" fmla="*/ 0 w 2542"/>
                    </a:gdLst>
                    <a:ahLst/>
                    <a:cxnLst>
                      <a:cxn ang="0">
                        <a:pos x="T0" y="0"/>
                      </a:cxn>
                      <a:cxn ang="0">
                        <a:pos x="T1" y="0"/>
                      </a:cxn>
                      <a:cxn ang="0">
                        <a:pos x="T2" y="0"/>
                      </a:cxn>
                    </a:cxnLst>
                    <a:rect l="0" t="0" r="r" b="b"/>
                    <a:pathLst>
                      <a:path w="2542">
                        <a:moveTo>
                          <a:pt x="0" y="0"/>
                        </a:moveTo>
                        <a:lnTo>
                          <a:pt x="254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2" name="íŝ1îḍé"/>
                  <p:cNvSpPr/>
                  <p:nvPr/>
                </p:nvSpPr>
                <p:spPr bwMode="auto">
                  <a:xfrm>
                    <a:off x="2503" y="4301"/>
                    <a:ext cx="2561" cy="19"/>
                  </a:xfrm>
                  <a:custGeom>
                    <a:avLst/>
                    <a:gdLst>
                      <a:gd name="T0" fmla="*/ 5 w 1343"/>
                      <a:gd name="T1" fmla="*/ 10 h 10"/>
                      <a:gd name="T2" fmla="*/ 1338 w 1343"/>
                      <a:gd name="T3" fmla="*/ 10 h 10"/>
                      <a:gd name="T4" fmla="*/ 1343 w 1343"/>
                      <a:gd name="T5" fmla="*/ 5 h 10"/>
                      <a:gd name="T6" fmla="*/ 1338 w 1343"/>
                      <a:gd name="T7" fmla="*/ 0 h 10"/>
                      <a:gd name="T8" fmla="*/ 5 w 1343"/>
                      <a:gd name="T9" fmla="*/ 0 h 10"/>
                      <a:gd name="T10" fmla="*/ 0 w 1343"/>
                      <a:gd name="T11" fmla="*/ 5 h 10"/>
                      <a:gd name="T12" fmla="*/ 5 w 134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343" h="10">
                        <a:moveTo>
                          <a:pt x="5" y="10"/>
                        </a:moveTo>
                        <a:cubicBezTo>
                          <a:pt x="1338" y="10"/>
                          <a:pt x="1338" y="10"/>
                          <a:pt x="1338" y="10"/>
                        </a:cubicBezTo>
                        <a:cubicBezTo>
                          <a:pt x="1340" y="10"/>
                          <a:pt x="1343" y="7"/>
                          <a:pt x="1343" y="5"/>
                        </a:cubicBezTo>
                        <a:cubicBezTo>
                          <a:pt x="1343" y="2"/>
                          <a:pt x="1340" y="0"/>
                          <a:pt x="1338" y="0"/>
                        </a:cubicBezTo>
                        <a:cubicBezTo>
                          <a:pt x="5" y="0"/>
                          <a:pt x="5" y="0"/>
                          <a:pt x="5" y="0"/>
                        </a:cubicBezTo>
                        <a:cubicBezTo>
                          <a:pt x="2" y="0"/>
                          <a:pt x="0" y="2"/>
                          <a:pt x="0" y="5"/>
                        </a:cubicBezTo>
                        <a:cubicBezTo>
                          <a:pt x="0" y="7"/>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3" name="íṧḷîḍè"/>
                  <p:cNvSpPr/>
                  <p:nvPr/>
                </p:nvSpPr>
                <p:spPr bwMode="auto">
                  <a:xfrm>
                    <a:off x="4238" y="1049"/>
                    <a:ext cx="620" cy="806"/>
                  </a:xfrm>
                  <a:custGeom>
                    <a:avLst/>
                    <a:gdLst>
                      <a:gd name="T0" fmla="*/ 47 w 325"/>
                      <a:gd name="T1" fmla="*/ 52 h 423"/>
                      <a:gd name="T2" fmla="*/ 122 w 325"/>
                      <a:gd name="T3" fmla="*/ 240 h 423"/>
                      <a:gd name="T4" fmla="*/ 219 w 325"/>
                      <a:gd name="T5" fmla="*/ 37 h 423"/>
                      <a:gd name="T6" fmla="*/ 288 w 325"/>
                      <a:gd name="T7" fmla="*/ 12 h 423"/>
                      <a:gd name="T8" fmla="*/ 313 w 325"/>
                      <a:gd name="T9" fmla="*/ 82 h 423"/>
                      <a:gd name="T10" fmla="*/ 164 w 325"/>
                      <a:gd name="T11" fmla="*/ 393 h 423"/>
                      <a:gd name="T12" fmla="*/ 117 w 325"/>
                      <a:gd name="T13" fmla="*/ 423 h 423"/>
                      <a:gd name="T14" fmla="*/ 115 w 325"/>
                      <a:gd name="T15" fmla="*/ 423 h 423"/>
                      <a:gd name="T16" fmla="*/ 69 w 325"/>
                      <a:gd name="T17" fmla="*/ 390 h 423"/>
                      <a:gd name="T18" fmla="*/ 0 w 325"/>
                      <a:gd name="T19" fmla="*/ 219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5" h="423">
                        <a:moveTo>
                          <a:pt x="47" y="52"/>
                        </a:moveTo>
                        <a:cubicBezTo>
                          <a:pt x="122" y="240"/>
                          <a:pt x="122" y="240"/>
                          <a:pt x="122" y="240"/>
                        </a:cubicBezTo>
                        <a:cubicBezTo>
                          <a:pt x="219" y="37"/>
                          <a:pt x="219" y="37"/>
                          <a:pt x="219" y="37"/>
                        </a:cubicBezTo>
                        <a:cubicBezTo>
                          <a:pt x="231" y="11"/>
                          <a:pt x="262" y="0"/>
                          <a:pt x="288" y="12"/>
                        </a:cubicBezTo>
                        <a:cubicBezTo>
                          <a:pt x="314" y="25"/>
                          <a:pt x="325" y="56"/>
                          <a:pt x="313" y="82"/>
                        </a:cubicBezTo>
                        <a:cubicBezTo>
                          <a:pt x="164" y="393"/>
                          <a:pt x="164" y="393"/>
                          <a:pt x="164" y="393"/>
                        </a:cubicBezTo>
                        <a:cubicBezTo>
                          <a:pt x="155" y="411"/>
                          <a:pt x="137" y="423"/>
                          <a:pt x="117" y="423"/>
                        </a:cubicBezTo>
                        <a:cubicBezTo>
                          <a:pt x="117" y="423"/>
                          <a:pt x="116" y="423"/>
                          <a:pt x="115" y="423"/>
                        </a:cubicBezTo>
                        <a:cubicBezTo>
                          <a:pt x="95" y="422"/>
                          <a:pt x="76" y="409"/>
                          <a:pt x="69" y="390"/>
                        </a:cubicBezTo>
                        <a:cubicBezTo>
                          <a:pt x="0" y="219"/>
                          <a:pt x="0" y="219"/>
                          <a:pt x="0" y="21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4" name="ïš1íḑe"/>
                  <p:cNvSpPr/>
                  <p:nvPr/>
                </p:nvSpPr>
                <p:spPr bwMode="auto">
                  <a:xfrm>
                    <a:off x="4238" y="1049"/>
                    <a:ext cx="620" cy="806"/>
                  </a:xfrm>
                  <a:custGeom>
                    <a:avLst/>
                    <a:gdLst>
                      <a:gd name="T0" fmla="*/ 47 w 325"/>
                      <a:gd name="T1" fmla="*/ 52 h 423"/>
                      <a:gd name="T2" fmla="*/ 122 w 325"/>
                      <a:gd name="T3" fmla="*/ 240 h 423"/>
                      <a:gd name="T4" fmla="*/ 219 w 325"/>
                      <a:gd name="T5" fmla="*/ 37 h 423"/>
                      <a:gd name="T6" fmla="*/ 288 w 325"/>
                      <a:gd name="T7" fmla="*/ 12 h 423"/>
                      <a:gd name="T8" fmla="*/ 313 w 325"/>
                      <a:gd name="T9" fmla="*/ 82 h 423"/>
                      <a:gd name="T10" fmla="*/ 164 w 325"/>
                      <a:gd name="T11" fmla="*/ 393 h 423"/>
                      <a:gd name="T12" fmla="*/ 117 w 325"/>
                      <a:gd name="T13" fmla="*/ 423 h 423"/>
                      <a:gd name="T14" fmla="*/ 115 w 325"/>
                      <a:gd name="T15" fmla="*/ 423 h 423"/>
                      <a:gd name="T16" fmla="*/ 69 w 325"/>
                      <a:gd name="T17" fmla="*/ 390 h 423"/>
                      <a:gd name="T18" fmla="*/ 0 w 325"/>
                      <a:gd name="T19" fmla="*/ 219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5" h="423">
                        <a:moveTo>
                          <a:pt x="47" y="52"/>
                        </a:moveTo>
                        <a:cubicBezTo>
                          <a:pt x="122" y="240"/>
                          <a:pt x="122" y="240"/>
                          <a:pt x="122" y="240"/>
                        </a:cubicBezTo>
                        <a:cubicBezTo>
                          <a:pt x="219" y="37"/>
                          <a:pt x="219" y="37"/>
                          <a:pt x="219" y="37"/>
                        </a:cubicBezTo>
                        <a:cubicBezTo>
                          <a:pt x="231" y="11"/>
                          <a:pt x="262" y="0"/>
                          <a:pt x="288" y="12"/>
                        </a:cubicBezTo>
                        <a:cubicBezTo>
                          <a:pt x="314" y="25"/>
                          <a:pt x="325" y="56"/>
                          <a:pt x="313" y="82"/>
                        </a:cubicBezTo>
                        <a:cubicBezTo>
                          <a:pt x="164" y="393"/>
                          <a:pt x="164" y="393"/>
                          <a:pt x="164" y="393"/>
                        </a:cubicBezTo>
                        <a:cubicBezTo>
                          <a:pt x="155" y="411"/>
                          <a:pt x="137" y="423"/>
                          <a:pt x="117" y="423"/>
                        </a:cubicBezTo>
                        <a:cubicBezTo>
                          <a:pt x="117" y="423"/>
                          <a:pt x="116" y="423"/>
                          <a:pt x="115" y="423"/>
                        </a:cubicBezTo>
                        <a:cubicBezTo>
                          <a:pt x="95" y="422"/>
                          <a:pt x="76" y="409"/>
                          <a:pt x="69" y="390"/>
                        </a:cubicBezTo>
                        <a:cubicBezTo>
                          <a:pt x="0" y="219"/>
                          <a:pt x="0" y="219"/>
                          <a:pt x="0" y="219"/>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5" name="ïSḻiḓe"/>
                  <p:cNvSpPr/>
                  <p:nvPr/>
                </p:nvSpPr>
                <p:spPr bwMode="auto">
                  <a:xfrm>
                    <a:off x="2993" y="1469"/>
                    <a:ext cx="407" cy="422"/>
                  </a:xfrm>
                  <a:custGeom>
                    <a:avLst/>
                    <a:gdLst>
                      <a:gd name="T0" fmla="*/ 213 w 213"/>
                      <a:gd name="T1" fmla="*/ 0 h 222"/>
                      <a:gd name="T2" fmla="*/ 173 w 213"/>
                      <a:gd name="T3" fmla="*/ 200 h 222"/>
                      <a:gd name="T4" fmla="*/ 125 w 213"/>
                      <a:gd name="T5" fmla="*/ 200 h 222"/>
                      <a:gd name="T6" fmla="*/ 54 w 213"/>
                      <a:gd name="T7" fmla="*/ 210 h 222"/>
                      <a:gd name="T8" fmla="*/ 0 w 213"/>
                      <a:gd name="T9" fmla="*/ 194 h 222"/>
                      <a:gd name="T10" fmla="*/ 49 w 213"/>
                      <a:gd name="T11" fmla="*/ 146 h 222"/>
                      <a:gd name="T12" fmla="*/ 78 w 213"/>
                      <a:gd name="T13" fmla="*/ 134 h 222"/>
                      <a:gd name="T14" fmla="*/ 101 w 213"/>
                      <a:gd name="T15" fmla="*/ 27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22">
                        <a:moveTo>
                          <a:pt x="213" y="0"/>
                        </a:moveTo>
                        <a:cubicBezTo>
                          <a:pt x="173" y="200"/>
                          <a:pt x="173" y="200"/>
                          <a:pt x="173" y="200"/>
                        </a:cubicBezTo>
                        <a:cubicBezTo>
                          <a:pt x="173" y="200"/>
                          <a:pt x="150" y="200"/>
                          <a:pt x="125" y="200"/>
                        </a:cubicBezTo>
                        <a:cubicBezTo>
                          <a:pt x="54" y="210"/>
                          <a:pt x="54" y="210"/>
                          <a:pt x="54" y="210"/>
                        </a:cubicBezTo>
                        <a:cubicBezTo>
                          <a:pt x="26" y="210"/>
                          <a:pt x="1" y="222"/>
                          <a:pt x="0" y="194"/>
                        </a:cubicBezTo>
                        <a:cubicBezTo>
                          <a:pt x="0" y="165"/>
                          <a:pt x="20" y="146"/>
                          <a:pt x="49" y="146"/>
                        </a:cubicBezTo>
                        <a:cubicBezTo>
                          <a:pt x="78" y="134"/>
                          <a:pt x="78" y="134"/>
                          <a:pt x="78" y="134"/>
                        </a:cubicBezTo>
                        <a:cubicBezTo>
                          <a:pt x="101" y="27"/>
                          <a:pt x="101" y="27"/>
                          <a:pt x="101" y="27"/>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6" name="îṧḻíḓè"/>
                  <p:cNvSpPr/>
                  <p:nvPr/>
                </p:nvSpPr>
                <p:spPr bwMode="auto">
                  <a:xfrm>
                    <a:off x="2993" y="1469"/>
                    <a:ext cx="407" cy="422"/>
                  </a:xfrm>
                  <a:custGeom>
                    <a:avLst/>
                    <a:gdLst>
                      <a:gd name="T0" fmla="*/ 213 w 213"/>
                      <a:gd name="T1" fmla="*/ 0 h 222"/>
                      <a:gd name="T2" fmla="*/ 173 w 213"/>
                      <a:gd name="T3" fmla="*/ 200 h 222"/>
                      <a:gd name="T4" fmla="*/ 125 w 213"/>
                      <a:gd name="T5" fmla="*/ 200 h 222"/>
                      <a:gd name="T6" fmla="*/ 54 w 213"/>
                      <a:gd name="T7" fmla="*/ 210 h 222"/>
                      <a:gd name="T8" fmla="*/ 0 w 213"/>
                      <a:gd name="T9" fmla="*/ 194 h 222"/>
                      <a:gd name="T10" fmla="*/ 49 w 213"/>
                      <a:gd name="T11" fmla="*/ 146 h 222"/>
                      <a:gd name="T12" fmla="*/ 78 w 213"/>
                      <a:gd name="T13" fmla="*/ 134 h 222"/>
                      <a:gd name="T14" fmla="*/ 101 w 213"/>
                      <a:gd name="T15" fmla="*/ 27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22">
                        <a:moveTo>
                          <a:pt x="213" y="0"/>
                        </a:moveTo>
                        <a:cubicBezTo>
                          <a:pt x="173" y="200"/>
                          <a:pt x="173" y="200"/>
                          <a:pt x="173" y="200"/>
                        </a:cubicBezTo>
                        <a:cubicBezTo>
                          <a:pt x="173" y="200"/>
                          <a:pt x="150" y="200"/>
                          <a:pt x="125" y="200"/>
                        </a:cubicBezTo>
                        <a:cubicBezTo>
                          <a:pt x="54" y="210"/>
                          <a:pt x="54" y="210"/>
                          <a:pt x="54" y="210"/>
                        </a:cubicBezTo>
                        <a:cubicBezTo>
                          <a:pt x="26" y="210"/>
                          <a:pt x="1" y="222"/>
                          <a:pt x="0" y="194"/>
                        </a:cubicBezTo>
                        <a:cubicBezTo>
                          <a:pt x="0" y="165"/>
                          <a:pt x="20" y="146"/>
                          <a:pt x="49" y="146"/>
                        </a:cubicBezTo>
                        <a:cubicBezTo>
                          <a:pt x="78" y="134"/>
                          <a:pt x="78" y="134"/>
                          <a:pt x="78" y="134"/>
                        </a:cubicBezTo>
                        <a:cubicBezTo>
                          <a:pt x="101" y="27"/>
                          <a:pt x="101" y="27"/>
                          <a:pt x="101" y="27"/>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7" name="iṡlîḑè"/>
                  <p:cNvSpPr/>
                  <p:nvPr/>
                </p:nvSpPr>
                <p:spPr bwMode="auto">
                  <a:xfrm>
                    <a:off x="3825" y="49"/>
                    <a:ext cx="568" cy="469"/>
                  </a:xfrm>
                  <a:custGeom>
                    <a:avLst/>
                    <a:gdLst>
                      <a:gd name="T0" fmla="*/ 298 w 298"/>
                      <a:gd name="T1" fmla="*/ 246 h 246"/>
                      <a:gd name="T2" fmla="*/ 298 w 298"/>
                      <a:gd name="T3" fmla="*/ 29 h 246"/>
                      <a:gd name="T4" fmla="*/ 268 w 298"/>
                      <a:gd name="T5" fmla="*/ 0 h 246"/>
                      <a:gd name="T6" fmla="*/ 0 w 298"/>
                      <a:gd name="T7" fmla="*/ 0 h 246"/>
                    </a:gdLst>
                    <a:ahLst/>
                    <a:cxnLst>
                      <a:cxn ang="0">
                        <a:pos x="T0" y="T1"/>
                      </a:cxn>
                      <a:cxn ang="0">
                        <a:pos x="T2" y="T3"/>
                      </a:cxn>
                      <a:cxn ang="0">
                        <a:pos x="T4" y="T5"/>
                      </a:cxn>
                      <a:cxn ang="0">
                        <a:pos x="T6" y="T7"/>
                      </a:cxn>
                    </a:cxnLst>
                    <a:rect l="0" t="0" r="r" b="b"/>
                    <a:pathLst>
                      <a:path w="298" h="246">
                        <a:moveTo>
                          <a:pt x="298" y="246"/>
                        </a:moveTo>
                        <a:cubicBezTo>
                          <a:pt x="298" y="29"/>
                          <a:pt x="298" y="29"/>
                          <a:pt x="298" y="29"/>
                        </a:cubicBezTo>
                        <a:cubicBezTo>
                          <a:pt x="298" y="13"/>
                          <a:pt x="285" y="0"/>
                          <a:pt x="268" y="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8" name="ïṩlíďé"/>
                  <p:cNvSpPr/>
                  <p:nvPr/>
                </p:nvSpPr>
                <p:spPr bwMode="auto">
                  <a:xfrm>
                    <a:off x="4366" y="453"/>
                    <a:ext cx="54" cy="330"/>
                  </a:xfrm>
                  <a:custGeom>
                    <a:avLst/>
                    <a:gdLst>
                      <a:gd name="T0" fmla="*/ 14 w 28"/>
                      <a:gd name="T1" fmla="*/ 173 h 173"/>
                      <a:gd name="T2" fmla="*/ 14 w 28"/>
                      <a:gd name="T3" fmla="*/ 173 h 173"/>
                      <a:gd name="T4" fmla="*/ 1 w 28"/>
                      <a:gd name="T5" fmla="*/ 159 h 173"/>
                      <a:gd name="T6" fmla="*/ 14 w 28"/>
                      <a:gd name="T7" fmla="*/ 0 h 173"/>
                      <a:gd name="T8" fmla="*/ 27 w 28"/>
                      <a:gd name="T9" fmla="*/ 159 h 173"/>
                      <a:gd name="T10" fmla="*/ 14 w 28"/>
                      <a:gd name="T11" fmla="*/ 173 h 173"/>
                    </a:gdLst>
                    <a:ahLst/>
                    <a:cxnLst>
                      <a:cxn ang="0">
                        <a:pos x="T0" y="T1"/>
                      </a:cxn>
                      <a:cxn ang="0">
                        <a:pos x="T2" y="T3"/>
                      </a:cxn>
                      <a:cxn ang="0">
                        <a:pos x="T4" y="T5"/>
                      </a:cxn>
                      <a:cxn ang="0">
                        <a:pos x="T6" y="T7"/>
                      </a:cxn>
                      <a:cxn ang="0">
                        <a:pos x="T8" y="T9"/>
                      </a:cxn>
                      <a:cxn ang="0">
                        <a:pos x="T10" y="T11"/>
                      </a:cxn>
                    </a:cxnLst>
                    <a:rect l="0" t="0" r="r" b="b"/>
                    <a:pathLst>
                      <a:path w="28" h="173">
                        <a:moveTo>
                          <a:pt x="14" y="173"/>
                        </a:moveTo>
                        <a:cubicBezTo>
                          <a:pt x="14" y="173"/>
                          <a:pt x="14" y="173"/>
                          <a:pt x="14" y="173"/>
                        </a:cubicBezTo>
                        <a:cubicBezTo>
                          <a:pt x="6" y="173"/>
                          <a:pt x="0" y="166"/>
                          <a:pt x="1" y="159"/>
                        </a:cubicBezTo>
                        <a:cubicBezTo>
                          <a:pt x="14" y="0"/>
                          <a:pt x="14" y="0"/>
                          <a:pt x="14" y="0"/>
                        </a:cubicBezTo>
                        <a:cubicBezTo>
                          <a:pt x="27" y="159"/>
                          <a:pt x="27" y="159"/>
                          <a:pt x="27" y="159"/>
                        </a:cubicBezTo>
                        <a:cubicBezTo>
                          <a:pt x="28" y="166"/>
                          <a:pt x="22" y="173"/>
                          <a:pt x="14" y="173"/>
                        </a:cubicBezTo>
                        <a:close/>
                      </a:path>
                    </a:pathLst>
                  </a:custGeom>
                  <a:solidFill>
                    <a:srgbClr val="FFD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9" name="í$liḓe"/>
                  <p:cNvSpPr/>
                  <p:nvPr/>
                </p:nvSpPr>
                <p:spPr bwMode="auto">
                  <a:xfrm>
                    <a:off x="4366" y="453"/>
                    <a:ext cx="54" cy="330"/>
                  </a:xfrm>
                  <a:custGeom>
                    <a:avLst/>
                    <a:gdLst>
                      <a:gd name="T0" fmla="*/ 14 w 28"/>
                      <a:gd name="T1" fmla="*/ 173 h 173"/>
                      <a:gd name="T2" fmla="*/ 14 w 28"/>
                      <a:gd name="T3" fmla="*/ 173 h 173"/>
                      <a:gd name="T4" fmla="*/ 1 w 28"/>
                      <a:gd name="T5" fmla="*/ 159 h 173"/>
                      <a:gd name="T6" fmla="*/ 14 w 28"/>
                      <a:gd name="T7" fmla="*/ 0 h 173"/>
                      <a:gd name="T8" fmla="*/ 27 w 28"/>
                      <a:gd name="T9" fmla="*/ 159 h 173"/>
                      <a:gd name="T10" fmla="*/ 14 w 28"/>
                      <a:gd name="T11" fmla="*/ 173 h 173"/>
                    </a:gdLst>
                    <a:ahLst/>
                    <a:cxnLst>
                      <a:cxn ang="0">
                        <a:pos x="T0" y="T1"/>
                      </a:cxn>
                      <a:cxn ang="0">
                        <a:pos x="T2" y="T3"/>
                      </a:cxn>
                      <a:cxn ang="0">
                        <a:pos x="T4" y="T5"/>
                      </a:cxn>
                      <a:cxn ang="0">
                        <a:pos x="T6" y="T7"/>
                      </a:cxn>
                      <a:cxn ang="0">
                        <a:pos x="T8" y="T9"/>
                      </a:cxn>
                      <a:cxn ang="0">
                        <a:pos x="T10" y="T11"/>
                      </a:cxn>
                    </a:cxnLst>
                    <a:rect l="0" t="0" r="r" b="b"/>
                    <a:pathLst>
                      <a:path w="28" h="173">
                        <a:moveTo>
                          <a:pt x="14" y="173"/>
                        </a:moveTo>
                        <a:cubicBezTo>
                          <a:pt x="14" y="173"/>
                          <a:pt x="14" y="173"/>
                          <a:pt x="14" y="173"/>
                        </a:cubicBezTo>
                        <a:cubicBezTo>
                          <a:pt x="6" y="173"/>
                          <a:pt x="0" y="166"/>
                          <a:pt x="1" y="159"/>
                        </a:cubicBezTo>
                        <a:cubicBezTo>
                          <a:pt x="14" y="0"/>
                          <a:pt x="14" y="0"/>
                          <a:pt x="14" y="0"/>
                        </a:cubicBezTo>
                        <a:cubicBezTo>
                          <a:pt x="27" y="159"/>
                          <a:pt x="27" y="159"/>
                          <a:pt x="27" y="159"/>
                        </a:cubicBezTo>
                        <a:cubicBezTo>
                          <a:pt x="28" y="166"/>
                          <a:pt x="22" y="173"/>
                          <a:pt x="14" y="173"/>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0" name="iṩlîḑê"/>
                  <p:cNvSpPr/>
                  <p:nvPr/>
                </p:nvSpPr>
                <p:spPr bwMode="auto">
                  <a:xfrm>
                    <a:off x="4360" y="449"/>
                    <a:ext cx="67" cy="80"/>
                  </a:xfrm>
                  <a:custGeom>
                    <a:avLst/>
                    <a:gdLst>
                      <a:gd name="T0" fmla="*/ 20 w 35"/>
                      <a:gd name="T1" fmla="*/ 42 h 42"/>
                      <a:gd name="T2" fmla="*/ 14 w 35"/>
                      <a:gd name="T3" fmla="*/ 42 h 42"/>
                      <a:gd name="T4" fmla="*/ 0 w 35"/>
                      <a:gd name="T5" fmla="*/ 28 h 42"/>
                      <a:gd name="T6" fmla="*/ 0 w 35"/>
                      <a:gd name="T7" fmla="*/ 14 h 42"/>
                      <a:gd name="T8" fmla="*/ 14 w 35"/>
                      <a:gd name="T9" fmla="*/ 0 h 42"/>
                      <a:gd name="T10" fmla="*/ 20 w 35"/>
                      <a:gd name="T11" fmla="*/ 0 h 42"/>
                      <a:gd name="T12" fmla="*/ 35 w 35"/>
                      <a:gd name="T13" fmla="*/ 14 h 42"/>
                      <a:gd name="T14" fmla="*/ 35 w 35"/>
                      <a:gd name="T15" fmla="*/ 28 h 42"/>
                      <a:gd name="T16" fmla="*/ 20 w 35"/>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2">
                        <a:moveTo>
                          <a:pt x="20" y="42"/>
                        </a:moveTo>
                        <a:cubicBezTo>
                          <a:pt x="14" y="42"/>
                          <a:pt x="14" y="42"/>
                          <a:pt x="14" y="42"/>
                        </a:cubicBezTo>
                        <a:cubicBezTo>
                          <a:pt x="6" y="42"/>
                          <a:pt x="0" y="36"/>
                          <a:pt x="0" y="28"/>
                        </a:cubicBezTo>
                        <a:cubicBezTo>
                          <a:pt x="0" y="14"/>
                          <a:pt x="0" y="14"/>
                          <a:pt x="0" y="14"/>
                        </a:cubicBezTo>
                        <a:cubicBezTo>
                          <a:pt x="0" y="6"/>
                          <a:pt x="6" y="0"/>
                          <a:pt x="14" y="0"/>
                        </a:cubicBezTo>
                        <a:cubicBezTo>
                          <a:pt x="20" y="0"/>
                          <a:pt x="20" y="0"/>
                          <a:pt x="20" y="0"/>
                        </a:cubicBezTo>
                        <a:cubicBezTo>
                          <a:pt x="28" y="0"/>
                          <a:pt x="35" y="6"/>
                          <a:pt x="35" y="14"/>
                        </a:cubicBezTo>
                        <a:cubicBezTo>
                          <a:pt x="35" y="28"/>
                          <a:pt x="35" y="28"/>
                          <a:pt x="35" y="28"/>
                        </a:cubicBezTo>
                        <a:cubicBezTo>
                          <a:pt x="35" y="36"/>
                          <a:pt x="28" y="42"/>
                          <a:pt x="20" y="42"/>
                        </a:cubicBezTo>
                        <a:close/>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1" name="isḻïdé"/>
                  <p:cNvSpPr/>
                  <p:nvPr/>
                </p:nvSpPr>
                <p:spPr bwMode="auto">
                  <a:xfrm>
                    <a:off x="4360" y="449"/>
                    <a:ext cx="67" cy="80"/>
                  </a:xfrm>
                  <a:custGeom>
                    <a:avLst/>
                    <a:gdLst>
                      <a:gd name="T0" fmla="*/ 20 w 35"/>
                      <a:gd name="T1" fmla="*/ 42 h 42"/>
                      <a:gd name="T2" fmla="*/ 14 w 35"/>
                      <a:gd name="T3" fmla="*/ 42 h 42"/>
                      <a:gd name="T4" fmla="*/ 0 w 35"/>
                      <a:gd name="T5" fmla="*/ 28 h 42"/>
                      <a:gd name="T6" fmla="*/ 0 w 35"/>
                      <a:gd name="T7" fmla="*/ 14 h 42"/>
                      <a:gd name="T8" fmla="*/ 14 w 35"/>
                      <a:gd name="T9" fmla="*/ 0 h 42"/>
                      <a:gd name="T10" fmla="*/ 20 w 35"/>
                      <a:gd name="T11" fmla="*/ 0 h 42"/>
                      <a:gd name="T12" fmla="*/ 35 w 35"/>
                      <a:gd name="T13" fmla="*/ 14 h 42"/>
                      <a:gd name="T14" fmla="*/ 35 w 35"/>
                      <a:gd name="T15" fmla="*/ 28 h 42"/>
                      <a:gd name="T16" fmla="*/ 20 w 35"/>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2">
                        <a:moveTo>
                          <a:pt x="20" y="42"/>
                        </a:moveTo>
                        <a:cubicBezTo>
                          <a:pt x="14" y="42"/>
                          <a:pt x="14" y="42"/>
                          <a:pt x="14" y="42"/>
                        </a:cubicBezTo>
                        <a:cubicBezTo>
                          <a:pt x="6" y="42"/>
                          <a:pt x="0" y="36"/>
                          <a:pt x="0" y="28"/>
                        </a:cubicBezTo>
                        <a:cubicBezTo>
                          <a:pt x="0" y="14"/>
                          <a:pt x="0" y="14"/>
                          <a:pt x="0" y="14"/>
                        </a:cubicBezTo>
                        <a:cubicBezTo>
                          <a:pt x="0" y="6"/>
                          <a:pt x="6" y="0"/>
                          <a:pt x="14" y="0"/>
                        </a:cubicBezTo>
                        <a:cubicBezTo>
                          <a:pt x="20" y="0"/>
                          <a:pt x="20" y="0"/>
                          <a:pt x="20" y="0"/>
                        </a:cubicBezTo>
                        <a:cubicBezTo>
                          <a:pt x="28" y="0"/>
                          <a:pt x="35" y="6"/>
                          <a:pt x="35" y="14"/>
                        </a:cubicBezTo>
                        <a:cubicBezTo>
                          <a:pt x="35" y="28"/>
                          <a:pt x="35" y="28"/>
                          <a:pt x="35" y="28"/>
                        </a:cubicBezTo>
                        <a:cubicBezTo>
                          <a:pt x="35" y="36"/>
                          <a:pt x="28" y="42"/>
                          <a:pt x="20" y="42"/>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2" name="ïš1íḍe"/>
                  <p:cNvSpPr/>
                  <p:nvPr/>
                </p:nvSpPr>
                <p:spPr bwMode="auto">
                  <a:xfrm>
                    <a:off x="3445" y="112"/>
                    <a:ext cx="734" cy="278"/>
                  </a:xfrm>
                  <a:custGeom>
                    <a:avLst/>
                    <a:gdLst>
                      <a:gd name="T0" fmla="*/ 367 w 385"/>
                      <a:gd name="T1" fmla="*/ 126 h 146"/>
                      <a:gd name="T2" fmla="*/ 196 w 385"/>
                      <a:gd name="T3" fmla="*/ 146 h 146"/>
                      <a:gd name="T4" fmla="*/ 18 w 385"/>
                      <a:gd name="T5" fmla="*/ 126 h 146"/>
                      <a:gd name="T6" fmla="*/ 0 w 385"/>
                      <a:gd name="T7" fmla="*/ 106 h 146"/>
                      <a:gd name="T8" fmla="*/ 0 w 385"/>
                      <a:gd name="T9" fmla="*/ 0 h 146"/>
                      <a:gd name="T10" fmla="*/ 385 w 385"/>
                      <a:gd name="T11" fmla="*/ 0 h 146"/>
                      <a:gd name="T12" fmla="*/ 385 w 385"/>
                      <a:gd name="T13" fmla="*/ 106 h 146"/>
                      <a:gd name="T14" fmla="*/ 367 w 385"/>
                      <a:gd name="T15" fmla="*/ 126 h 1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5" h="146">
                        <a:moveTo>
                          <a:pt x="367" y="126"/>
                        </a:moveTo>
                        <a:cubicBezTo>
                          <a:pt x="196" y="146"/>
                          <a:pt x="196" y="146"/>
                          <a:pt x="196" y="146"/>
                        </a:cubicBezTo>
                        <a:cubicBezTo>
                          <a:pt x="18" y="126"/>
                          <a:pt x="18" y="126"/>
                          <a:pt x="18" y="126"/>
                        </a:cubicBezTo>
                        <a:cubicBezTo>
                          <a:pt x="8" y="125"/>
                          <a:pt x="0" y="116"/>
                          <a:pt x="0" y="106"/>
                        </a:cubicBezTo>
                        <a:cubicBezTo>
                          <a:pt x="0" y="0"/>
                          <a:pt x="0" y="0"/>
                          <a:pt x="0" y="0"/>
                        </a:cubicBezTo>
                        <a:cubicBezTo>
                          <a:pt x="385" y="0"/>
                          <a:pt x="385" y="0"/>
                          <a:pt x="385" y="0"/>
                        </a:cubicBezTo>
                        <a:cubicBezTo>
                          <a:pt x="385" y="106"/>
                          <a:pt x="385" y="106"/>
                          <a:pt x="385" y="106"/>
                        </a:cubicBezTo>
                        <a:cubicBezTo>
                          <a:pt x="385" y="116"/>
                          <a:pt x="377" y="125"/>
                          <a:pt x="367" y="12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3" name="ïṡlîḍe"/>
                  <p:cNvSpPr/>
                  <p:nvPr/>
                </p:nvSpPr>
                <p:spPr bwMode="auto">
                  <a:xfrm>
                    <a:off x="3436" y="103"/>
                    <a:ext cx="753" cy="297"/>
                  </a:xfrm>
                  <a:custGeom>
                    <a:avLst/>
                    <a:gdLst>
                      <a:gd name="T0" fmla="*/ 372 w 395"/>
                      <a:gd name="T1" fmla="*/ 131 h 156"/>
                      <a:gd name="T2" fmla="*/ 372 w 395"/>
                      <a:gd name="T3" fmla="*/ 126 h 156"/>
                      <a:gd name="T4" fmla="*/ 201 w 395"/>
                      <a:gd name="T5" fmla="*/ 146 h 156"/>
                      <a:gd name="T6" fmla="*/ 23 w 395"/>
                      <a:gd name="T7" fmla="*/ 126 h 156"/>
                      <a:gd name="T8" fmla="*/ 10 w 395"/>
                      <a:gd name="T9" fmla="*/ 111 h 156"/>
                      <a:gd name="T10" fmla="*/ 10 w 395"/>
                      <a:gd name="T11" fmla="*/ 10 h 156"/>
                      <a:gd name="T12" fmla="*/ 385 w 395"/>
                      <a:gd name="T13" fmla="*/ 10 h 156"/>
                      <a:gd name="T14" fmla="*/ 385 w 395"/>
                      <a:gd name="T15" fmla="*/ 111 h 156"/>
                      <a:gd name="T16" fmla="*/ 372 w 395"/>
                      <a:gd name="T17" fmla="*/ 126 h 156"/>
                      <a:gd name="T18" fmla="*/ 372 w 395"/>
                      <a:gd name="T19" fmla="*/ 131 h 156"/>
                      <a:gd name="T20" fmla="*/ 373 w 395"/>
                      <a:gd name="T21" fmla="*/ 136 h 156"/>
                      <a:gd name="T22" fmla="*/ 395 w 395"/>
                      <a:gd name="T23" fmla="*/ 111 h 156"/>
                      <a:gd name="T24" fmla="*/ 395 w 395"/>
                      <a:gd name="T25" fmla="*/ 0 h 156"/>
                      <a:gd name="T26" fmla="*/ 0 w 395"/>
                      <a:gd name="T27" fmla="*/ 0 h 156"/>
                      <a:gd name="T28" fmla="*/ 0 w 395"/>
                      <a:gd name="T29" fmla="*/ 111 h 156"/>
                      <a:gd name="T30" fmla="*/ 22 w 395"/>
                      <a:gd name="T31" fmla="*/ 136 h 156"/>
                      <a:gd name="T32" fmla="*/ 201 w 395"/>
                      <a:gd name="T33" fmla="*/ 156 h 156"/>
                      <a:gd name="T34" fmla="*/ 373 w 395"/>
                      <a:gd name="T35" fmla="*/ 136 h 156"/>
                      <a:gd name="T36" fmla="*/ 372 w 395"/>
                      <a:gd name="T37" fmla="*/ 13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5" h="156">
                        <a:moveTo>
                          <a:pt x="372" y="131"/>
                        </a:moveTo>
                        <a:cubicBezTo>
                          <a:pt x="372" y="126"/>
                          <a:pt x="372" y="126"/>
                          <a:pt x="372" y="126"/>
                        </a:cubicBezTo>
                        <a:cubicBezTo>
                          <a:pt x="201" y="146"/>
                          <a:pt x="201" y="146"/>
                          <a:pt x="201" y="146"/>
                        </a:cubicBezTo>
                        <a:cubicBezTo>
                          <a:pt x="23" y="126"/>
                          <a:pt x="23" y="126"/>
                          <a:pt x="23" y="126"/>
                        </a:cubicBezTo>
                        <a:cubicBezTo>
                          <a:pt x="16" y="125"/>
                          <a:pt x="10" y="119"/>
                          <a:pt x="10" y="111"/>
                        </a:cubicBezTo>
                        <a:cubicBezTo>
                          <a:pt x="10" y="10"/>
                          <a:pt x="10" y="10"/>
                          <a:pt x="10" y="10"/>
                        </a:cubicBezTo>
                        <a:cubicBezTo>
                          <a:pt x="385" y="10"/>
                          <a:pt x="385" y="10"/>
                          <a:pt x="385" y="10"/>
                        </a:cubicBezTo>
                        <a:cubicBezTo>
                          <a:pt x="385" y="111"/>
                          <a:pt x="385" y="111"/>
                          <a:pt x="385" y="111"/>
                        </a:cubicBezTo>
                        <a:cubicBezTo>
                          <a:pt x="385" y="119"/>
                          <a:pt x="379" y="125"/>
                          <a:pt x="372" y="126"/>
                        </a:cubicBezTo>
                        <a:cubicBezTo>
                          <a:pt x="372" y="131"/>
                          <a:pt x="372" y="131"/>
                          <a:pt x="372" y="131"/>
                        </a:cubicBezTo>
                        <a:cubicBezTo>
                          <a:pt x="373" y="136"/>
                          <a:pt x="373" y="136"/>
                          <a:pt x="373" y="136"/>
                        </a:cubicBezTo>
                        <a:cubicBezTo>
                          <a:pt x="385" y="134"/>
                          <a:pt x="395" y="124"/>
                          <a:pt x="395" y="111"/>
                        </a:cubicBezTo>
                        <a:cubicBezTo>
                          <a:pt x="395" y="0"/>
                          <a:pt x="395" y="0"/>
                          <a:pt x="395" y="0"/>
                        </a:cubicBezTo>
                        <a:cubicBezTo>
                          <a:pt x="0" y="0"/>
                          <a:pt x="0" y="0"/>
                          <a:pt x="0" y="0"/>
                        </a:cubicBezTo>
                        <a:cubicBezTo>
                          <a:pt x="0" y="111"/>
                          <a:pt x="0" y="111"/>
                          <a:pt x="0" y="111"/>
                        </a:cubicBezTo>
                        <a:cubicBezTo>
                          <a:pt x="0" y="124"/>
                          <a:pt x="10" y="134"/>
                          <a:pt x="22" y="136"/>
                        </a:cubicBezTo>
                        <a:cubicBezTo>
                          <a:pt x="201" y="156"/>
                          <a:pt x="201" y="156"/>
                          <a:pt x="201" y="156"/>
                        </a:cubicBezTo>
                        <a:cubicBezTo>
                          <a:pt x="373" y="136"/>
                          <a:pt x="373" y="136"/>
                          <a:pt x="373" y="136"/>
                        </a:cubicBezTo>
                        <a:cubicBezTo>
                          <a:pt x="372" y="131"/>
                          <a:pt x="372" y="131"/>
                          <a:pt x="372" y="13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4" name="ïṩ1íďé"/>
                  <p:cNvSpPr/>
                  <p:nvPr/>
                </p:nvSpPr>
                <p:spPr bwMode="auto">
                  <a:xfrm>
                    <a:off x="3256" y="49"/>
                    <a:ext cx="1131" cy="75"/>
                  </a:xfrm>
                  <a:custGeom>
                    <a:avLst/>
                    <a:gdLst>
                      <a:gd name="T0" fmla="*/ 577 w 593"/>
                      <a:gd name="T1" fmla="*/ 39 h 39"/>
                      <a:gd name="T2" fmla="*/ 16 w 593"/>
                      <a:gd name="T3" fmla="*/ 39 h 39"/>
                      <a:gd name="T4" fmla="*/ 0 w 593"/>
                      <a:gd name="T5" fmla="*/ 23 h 39"/>
                      <a:gd name="T6" fmla="*/ 0 w 593"/>
                      <a:gd name="T7" fmla="*/ 16 h 39"/>
                      <a:gd name="T8" fmla="*/ 16 w 593"/>
                      <a:gd name="T9" fmla="*/ 0 h 39"/>
                      <a:gd name="T10" fmla="*/ 577 w 593"/>
                      <a:gd name="T11" fmla="*/ 0 h 39"/>
                      <a:gd name="T12" fmla="*/ 593 w 593"/>
                      <a:gd name="T13" fmla="*/ 16 h 39"/>
                      <a:gd name="T14" fmla="*/ 593 w 593"/>
                      <a:gd name="T15" fmla="*/ 23 h 39"/>
                      <a:gd name="T16" fmla="*/ 577 w 593"/>
                      <a:gd name="T17"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3" h="39">
                        <a:moveTo>
                          <a:pt x="577" y="39"/>
                        </a:moveTo>
                        <a:cubicBezTo>
                          <a:pt x="16" y="39"/>
                          <a:pt x="16" y="39"/>
                          <a:pt x="16" y="39"/>
                        </a:cubicBezTo>
                        <a:cubicBezTo>
                          <a:pt x="7" y="39"/>
                          <a:pt x="0" y="32"/>
                          <a:pt x="0" y="23"/>
                        </a:cubicBezTo>
                        <a:cubicBezTo>
                          <a:pt x="0" y="16"/>
                          <a:pt x="0" y="16"/>
                          <a:pt x="0" y="16"/>
                        </a:cubicBezTo>
                        <a:cubicBezTo>
                          <a:pt x="0" y="7"/>
                          <a:pt x="7" y="0"/>
                          <a:pt x="16" y="0"/>
                        </a:cubicBezTo>
                        <a:cubicBezTo>
                          <a:pt x="577" y="0"/>
                          <a:pt x="577" y="0"/>
                          <a:pt x="577" y="0"/>
                        </a:cubicBezTo>
                        <a:cubicBezTo>
                          <a:pt x="586" y="0"/>
                          <a:pt x="593" y="7"/>
                          <a:pt x="593" y="16"/>
                        </a:cubicBezTo>
                        <a:cubicBezTo>
                          <a:pt x="593" y="23"/>
                          <a:pt x="593" y="23"/>
                          <a:pt x="593" y="23"/>
                        </a:cubicBezTo>
                        <a:cubicBezTo>
                          <a:pt x="593" y="32"/>
                          <a:pt x="586" y="39"/>
                          <a:pt x="577" y="39"/>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5" name="ïṩ1îḋè"/>
                  <p:cNvSpPr/>
                  <p:nvPr/>
                </p:nvSpPr>
                <p:spPr bwMode="auto">
                  <a:xfrm>
                    <a:off x="3247" y="40"/>
                    <a:ext cx="1150" cy="93"/>
                  </a:xfrm>
                  <a:custGeom>
                    <a:avLst/>
                    <a:gdLst>
                      <a:gd name="T0" fmla="*/ 582 w 603"/>
                      <a:gd name="T1" fmla="*/ 44 h 49"/>
                      <a:gd name="T2" fmla="*/ 582 w 603"/>
                      <a:gd name="T3" fmla="*/ 39 h 49"/>
                      <a:gd name="T4" fmla="*/ 21 w 603"/>
                      <a:gd name="T5" fmla="*/ 39 h 49"/>
                      <a:gd name="T6" fmla="*/ 10 w 603"/>
                      <a:gd name="T7" fmla="*/ 28 h 49"/>
                      <a:gd name="T8" fmla="*/ 10 w 603"/>
                      <a:gd name="T9" fmla="*/ 21 h 49"/>
                      <a:gd name="T10" fmla="*/ 21 w 603"/>
                      <a:gd name="T11" fmla="*/ 10 h 49"/>
                      <a:gd name="T12" fmla="*/ 582 w 603"/>
                      <a:gd name="T13" fmla="*/ 10 h 49"/>
                      <a:gd name="T14" fmla="*/ 593 w 603"/>
                      <a:gd name="T15" fmla="*/ 21 h 49"/>
                      <a:gd name="T16" fmla="*/ 593 w 603"/>
                      <a:gd name="T17" fmla="*/ 28 h 49"/>
                      <a:gd name="T18" fmla="*/ 582 w 603"/>
                      <a:gd name="T19" fmla="*/ 39 h 49"/>
                      <a:gd name="T20" fmla="*/ 582 w 603"/>
                      <a:gd name="T21" fmla="*/ 44 h 49"/>
                      <a:gd name="T22" fmla="*/ 582 w 603"/>
                      <a:gd name="T23" fmla="*/ 49 h 49"/>
                      <a:gd name="T24" fmla="*/ 603 w 603"/>
                      <a:gd name="T25" fmla="*/ 28 h 49"/>
                      <a:gd name="T26" fmla="*/ 603 w 603"/>
                      <a:gd name="T27" fmla="*/ 21 h 49"/>
                      <a:gd name="T28" fmla="*/ 582 w 603"/>
                      <a:gd name="T29" fmla="*/ 0 h 49"/>
                      <a:gd name="T30" fmla="*/ 21 w 603"/>
                      <a:gd name="T31" fmla="*/ 0 h 49"/>
                      <a:gd name="T32" fmla="*/ 0 w 603"/>
                      <a:gd name="T33" fmla="*/ 21 h 49"/>
                      <a:gd name="T34" fmla="*/ 0 w 603"/>
                      <a:gd name="T35" fmla="*/ 28 h 49"/>
                      <a:gd name="T36" fmla="*/ 21 w 603"/>
                      <a:gd name="T37" fmla="*/ 49 h 49"/>
                      <a:gd name="T38" fmla="*/ 582 w 603"/>
                      <a:gd name="T39" fmla="*/ 49 h 49"/>
                      <a:gd name="T40" fmla="*/ 582 w 603"/>
                      <a:gd name="T41" fmla="*/ 4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03" h="49">
                        <a:moveTo>
                          <a:pt x="582" y="44"/>
                        </a:moveTo>
                        <a:cubicBezTo>
                          <a:pt x="582" y="39"/>
                          <a:pt x="582" y="39"/>
                          <a:pt x="582" y="39"/>
                        </a:cubicBezTo>
                        <a:cubicBezTo>
                          <a:pt x="21" y="39"/>
                          <a:pt x="21" y="39"/>
                          <a:pt x="21" y="39"/>
                        </a:cubicBezTo>
                        <a:cubicBezTo>
                          <a:pt x="15" y="39"/>
                          <a:pt x="10" y="35"/>
                          <a:pt x="10" y="28"/>
                        </a:cubicBezTo>
                        <a:cubicBezTo>
                          <a:pt x="10" y="21"/>
                          <a:pt x="10" y="21"/>
                          <a:pt x="10" y="21"/>
                        </a:cubicBezTo>
                        <a:cubicBezTo>
                          <a:pt x="10" y="15"/>
                          <a:pt x="15" y="10"/>
                          <a:pt x="21" y="10"/>
                        </a:cubicBezTo>
                        <a:cubicBezTo>
                          <a:pt x="582" y="10"/>
                          <a:pt x="582" y="10"/>
                          <a:pt x="582" y="10"/>
                        </a:cubicBezTo>
                        <a:cubicBezTo>
                          <a:pt x="588" y="10"/>
                          <a:pt x="593" y="15"/>
                          <a:pt x="593" y="21"/>
                        </a:cubicBezTo>
                        <a:cubicBezTo>
                          <a:pt x="593" y="28"/>
                          <a:pt x="593" y="28"/>
                          <a:pt x="593" y="28"/>
                        </a:cubicBezTo>
                        <a:cubicBezTo>
                          <a:pt x="593" y="35"/>
                          <a:pt x="588" y="39"/>
                          <a:pt x="582" y="39"/>
                        </a:cubicBezTo>
                        <a:cubicBezTo>
                          <a:pt x="582" y="44"/>
                          <a:pt x="582" y="44"/>
                          <a:pt x="582" y="44"/>
                        </a:cubicBezTo>
                        <a:cubicBezTo>
                          <a:pt x="582" y="49"/>
                          <a:pt x="582" y="49"/>
                          <a:pt x="582" y="49"/>
                        </a:cubicBezTo>
                        <a:cubicBezTo>
                          <a:pt x="594" y="49"/>
                          <a:pt x="603" y="40"/>
                          <a:pt x="603" y="28"/>
                        </a:cubicBezTo>
                        <a:cubicBezTo>
                          <a:pt x="603" y="21"/>
                          <a:pt x="603" y="21"/>
                          <a:pt x="603" y="21"/>
                        </a:cubicBezTo>
                        <a:cubicBezTo>
                          <a:pt x="603" y="9"/>
                          <a:pt x="594" y="0"/>
                          <a:pt x="582" y="0"/>
                        </a:cubicBezTo>
                        <a:cubicBezTo>
                          <a:pt x="21" y="0"/>
                          <a:pt x="21" y="0"/>
                          <a:pt x="21" y="0"/>
                        </a:cubicBezTo>
                        <a:cubicBezTo>
                          <a:pt x="10" y="0"/>
                          <a:pt x="0" y="9"/>
                          <a:pt x="0" y="21"/>
                        </a:cubicBezTo>
                        <a:cubicBezTo>
                          <a:pt x="0" y="28"/>
                          <a:pt x="0" y="28"/>
                          <a:pt x="0" y="28"/>
                        </a:cubicBezTo>
                        <a:cubicBezTo>
                          <a:pt x="0" y="40"/>
                          <a:pt x="10" y="49"/>
                          <a:pt x="21" y="49"/>
                        </a:cubicBezTo>
                        <a:cubicBezTo>
                          <a:pt x="582" y="49"/>
                          <a:pt x="582" y="49"/>
                          <a:pt x="582" y="49"/>
                        </a:cubicBezTo>
                        <a:cubicBezTo>
                          <a:pt x="582" y="44"/>
                          <a:pt x="582" y="44"/>
                          <a:pt x="582"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6" name="ïṥḷíḑè"/>
                  <p:cNvSpPr/>
                  <p:nvPr/>
                </p:nvSpPr>
                <p:spPr bwMode="auto">
                  <a:xfrm>
                    <a:off x="3461" y="133"/>
                    <a:ext cx="709" cy="2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47" name="îšľîḑê"/>
                  <p:cNvSpPr/>
                  <p:nvPr/>
                </p:nvSpPr>
                <p:spPr bwMode="auto">
                  <a:xfrm>
                    <a:off x="3461" y="133"/>
                    <a:ext cx="709"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48" name="îšḷiḋè"/>
                  <p:cNvSpPr/>
                  <p:nvPr/>
                </p:nvSpPr>
                <p:spPr bwMode="auto">
                  <a:xfrm>
                    <a:off x="3455" y="133"/>
                    <a:ext cx="715" cy="48"/>
                  </a:xfrm>
                  <a:custGeom>
                    <a:avLst/>
                    <a:gdLst>
                      <a:gd name="T0" fmla="*/ 6 w 715"/>
                      <a:gd name="T1" fmla="*/ 0 h 48"/>
                      <a:gd name="T2" fmla="*/ 0 w 715"/>
                      <a:gd name="T3" fmla="*/ 0 h 48"/>
                      <a:gd name="T4" fmla="*/ 0 w 715"/>
                      <a:gd name="T5" fmla="*/ 48 h 48"/>
                      <a:gd name="T6" fmla="*/ 715 w 715"/>
                      <a:gd name="T7" fmla="*/ 48 h 48"/>
                      <a:gd name="T8" fmla="*/ 715 w 715"/>
                      <a:gd name="T9" fmla="*/ 29 h 48"/>
                      <a:gd name="T10" fmla="*/ 6 w 715"/>
                      <a:gd name="T11" fmla="*/ 29 h 48"/>
                      <a:gd name="T12" fmla="*/ 6 w 715"/>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15" h="48">
                        <a:moveTo>
                          <a:pt x="6" y="0"/>
                        </a:moveTo>
                        <a:lnTo>
                          <a:pt x="0" y="0"/>
                        </a:lnTo>
                        <a:lnTo>
                          <a:pt x="0" y="48"/>
                        </a:lnTo>
                        <a:lnTo>
                          <a:pt x="715" y="48"/>
                        </a:lnTo>
                        <a:lnTo>
                          <a:pt x="715" y="29"/>
                        </a:lnTo>
                        <a:lnTo>
                          <a:pt x="6" y="29"/>
                        </a:lnTo>
                        <a:lnTo>
                          <a:pt x="6" y="0"/>
                        </a:lnTo>
                        <a:close/>
                      </a:path>
                    </a:pathLst>
                  </a:custGeom>
                  <a:solidFill>
                    <a:srgbClr val="C0434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9" name="ïṣḻíḓe"/>
                  <p:cNvSpPr/>
                  <p:nvPr/>
                </p:nvSpPr>
                <p:spPr bwMode="auto">
                  <a:xfrm>
                    <a:off x="3455" y="133"/>
                    <a:ext cx="715" cy="48"/>
                  </a:xfrm>
                  <a:custGeom>
                    <a:avLst/>
                    <a:gdLst>
                      <a:gd name="T0" fmla="*/ 6 w 715"/>
                      <a:gd name="T1" fmla="*/ 0 h 48"/>
                      <a:gd name="T2" fmla="*/ 0 w 715"/>
                      <a:gd name="T3" fmla="*/ 0 h 48"/>
                      <a:gd name="T4" fmla="*/ 0 w 715"/>
                      <a:gd name="T5" fmla="*/ 48 h 48"/>
                      <a:gd name="T6" fmla="*/ 715 w 715"/>
                      <a:gd name="T7" fmla="*/ 48 h 48"/>
                      <a:gd name="T8" fmla="*/ 715 w 715"/>
                      <a:gd name="T9" fmla="*/ 29 h 48"/>
                      <a:gd name="T10" fmla="*/ 6 w 715"/>
                      <a:gd name="T11" fmla="*/ 29 h 48"/>
                      <a:gd name="T12" fmla="*/ 6 w 715"/>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15" h="48">
                        <a:moveTo>
                          <a:pt x="6" y="0"/>
                        </a:moveTo>
                        <a:lnTo>
                          <a:pt x="0" y="0"/>
                        </a:lnTo>
                        <a:lnTo>
                          <a:pt x="0" y="48"/>
                        </a:lnTo>
                        <a:lnTo>
                          <a:pt x="715" y="48"/>
                        </a:lnTo>
                        <a:lnTo>
                          <a:pt x="715" y="29"/>
                        </a:lnTo>
                        <a:lnTo>
                          <a:pt x="6" y="29"/>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0" name="îŝlídé"/>
                  <p:cNvSpPr/>
                  <p:nvPr/>
                </p:nvSpPr>
                <p:spPr bwMode="auto">
                  <a:xfrm>
                    <a:off x="3441" y="133"/>
                    <a:ext cx="748" cy="48"/>
                  </a:xfrm>
                  <a:custGeom>
                    <a:avLst/>
                    <a:gdLst>
                      <a:gd name="T0" fmla="*/ 14 w 748"/>
                      <a:gd name="T1" fmla="*/ 0 h 48"/>
                      <a:gd name="T2" fmla="*/ 0 w 748"/>
                      <a:gd name="T3" fmla="*/ 0 h 48"/>
                      <a:gd name="T4" fmla="*/ 0 w 748"/>
                      <a:gd name="T5" fmla="*/ 48 h 48"/>
                      <a:gd name="T6" fmla="*/ 14 w 748"/>
                      <a:gd name="T7" fmla="*/ 48 h 48"/>
                      <a:gd name="T8" fmla="*/ 14 w 748"/>
                      <a:gd name="T9" fmla="*/ 0 h 48"/>
                      <a:gd name="T10" fmla="*/ 748 w 748"/>
                      <a:gd name="T11" fmla="*/ 0 h 48"/>
                      <a:gd name="T12" fmla="*/ 729 w 748"/>
                      <a:gd name="T13" fmla="*/ 0 h 48"/>
                      <a:gd name="T14" fmla="*/ 729 w 748"/>
                      <a:gd name="T15" fmla="*/ 29 h 48"/>
                      <a:gd name="T16" fmla="*/ 729 w 748"/>
                      <a:gd name="T17" fmla="*/ 48 h 48"/>
                      <a:gd name="T18" fmla="*/ 748 w 748"/>
                      <a:gd name="T19" fmla="*/ 48 h 48"/>
                      <a:gd name="T20" fmla="*/ 748 w 748"/>
                      <a:gd name="T21" fmla="*/ 38 h 48"/>
                      <a:gd name="T22" fmla="*/ 738 w 748"/>
                      <a:gd name="T23" fmla="*/ 38 h 48"/>
                      <a:gd name="T24" fmla="*/ 738 w 748"/>
                      <a:gd name="T25" fmla="*/ 29 h 48"/>
                      <a:gd name="T26" fmla="*/ 738 w 748"/>
                      <a:gd name="T27" fmla="*/ 38 h 48"/>
                      <a:gd name="T28" fmla="*/ 748 w 748"/>
                      <a:gd name="T29" fmla="*/ 38 h 48"/>
                      <a:gd name="T30" fmla="*/ 748 w 748"/>
                      <a:gd name="T3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8" h="48">
                        <a:moveTo>
                          <a:pt x="14" y="0"/>
                        </a:moveTo>
                        <a:lnTo>
                          <a:pt x="0" y="0"/>
                        </a:lnTo>
                        <a:lnTo>
                          <a:pt x="0" y="48"/>
                        </a:lnTo>
                        <a:lnTo>
                          <a:pt x="14" y="48"/>
                        </a:lnTo>
                        <a:lnTo>
                          <a:pt x="14" y="0"/>
                        </a:lnTo>
                        <a:close/>
                        <a:moveTo>
                          <a:pt x="748" y="0"/>
                        </a:moveTo>
                        <a:lnTo>
                          <a:pt x="729" y="0"/>
                        </a:lnTo>
                        <a:lnTo>
                          <a:pt x="729" y="29"/>
                        </a:lnTo>
                        <a:lnTo>
                          <a:pt x="729" y="48"/>
                        </a:lnTo>
                        <a:lnTo>
                          <a:pt x="748" y="48"/>
                        </a:lnTo>
                        <a:lnTo>
                          <a:pt x="748" y="38"/>
                        </a:lnTo>
                        <a:lnTo>
                          <a:pt x="738" y="38"/>
                        </a:lnTo>
                        <a:lnTo>
                          <a:pt x="738" y="29"/>
                        </a:lnTo>
                        <a:lnTo>
                          <a:pt x="738" y="38"/>
                        </a:lnTo>
                        <a:lnTo>
                          <a:pt x="748" y="38"/>
                        </a:lnTo>
                        <a:lnTo>
                          <a:pt x="748"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1" name="îSļîḍê"/>
                  <p:cNvSpPr/>
                  <p:nvPr/>
                </p:nvSpPr>
                <p:spPr bwMode="auto">
                  <a:xfrm>
                    <a:off x="3441" y="133"/>
                    <a:ext cx="748" cy="48"/>
                  </a:xfrm>
                  <a:custGeom>
                    <a:avLst/>
                    <a:gdLst>
                      <a:gd name="T0" fmla="*/ 14 w 748"/>
                      <a:gd name="T1" fmla="*/ 0 h 48"/>
                      <a:gd name="T2" fmla="*/ 0 w 748"/>
                      <a:gd name="T3" fmla="*/ 0 h 48"/>
                      <a:gd name="T4" fmla="*/ 0 w 748"/>
                      <a:gd name="T5" fmla="*/ 48 h 48"/>
                      <a:gd name="T6" fmla="*/ 14 w 748"/>
                      <a:gd name="T7" fmla="*/ 48 h 48"/>
                      <a:gd name="T8" fmla="*/ 14 w 748"/>
                      <a:gd name="T9" fmla="*/ 0 h 48"/>
                      <a:gd name="T10" fmla="*/ 748 w 748"/>
                      <a:gd name="T11" fmla="*/ 0 h 48"/>
                      <a:gd name="T12" fmla="*/ 729 w 748"/>
                      <a:gd name="T13" fmla="*/ 0 h 48"/>
                      <a:gd name="T14" fmla="*/ 729 w 748"/>
                      <a:gd name="T15" fmla="*/ 29 h 48"/>
                      <a:gd name="T16" fmla="*/ 729 w 748"/>
                      <a:gd name="T17" fmla="*/ 48 h 48"/>
                      <a:gd name="T18" fmla="*/ 748 w 748"/>
                      <a:gd name="T19" fmla="*/ 48 h 48"/>
                      <a:gd name="T20" fmla="*/ 748 w 748"/>
                      <a:gd name="T21" fmla="*/ 38 h 48"/>
                      <a:gd name="T22" fmla="*/ 738 w 748"/>
                      <a:gd name="T23" fmla="*/ 38 h 48"/>
                      <a:gd name="T24" fmla="*/ 738 w 748"/>
                      <a:gd name="T25" fmla="*/ 29 h 48"/>
                      <a:gd name="T26" fmla="*/ 738 w 748"/>
                      <a:gd name="T27" fmla="*/ 38 h 48"/>
                      <a:gd name="T28" fmla="*/ 748 w 748"/>
                      <a:gd name="T29" fmla="*/ 38 h 48"/>
                      <a:gd name="T30" fmla="*/ 748 w 748"/>
                      <a:gd name="T3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8" h="48">
                        <a:moveTo>
                          <a:pt x="14" y="0"/>
                        </a:moveTo>
                        <a:lnTo>
                          <a:pt x="0" y="0"/>
                        </a:lnTo>
                        <a:lnTo>
                          <a:pt x="0" y="48"/>
                        </a:lnTo>
                        <a:lnTo>
                          <a:pt x="14" y="48"/>
                        </a:lnTo>
                        <a:lnTo>
                          <a:pt x="14" y="0"/>
                        </a:lnTo>
                        <a:moveTo>
                          <a:pt x="748" y="0"/>
                        </a:moveTo>
                        <a:lnTo>
                          <a:pt x="729" y="0"/>
                        </a:lnTo>
                        <a:lnTo>
                          <a:pt x="729" y="29"/>
                        </a:lnTo>
                        <a:lnTo>
                          <a:pt x="729" y="48"/>
                        </a:lnTo>
                        <a:lnTo>
                          <a:pt x="748" y="48"/>
                        </a:lnTo>
                        <a:lnTo>
                          <a:pt x="748" y="38"/>
                        </a:lnTo>
                        <a:lnTo>
                          <a:pt x="738" y="38"/>
                        </a:lnTo>
                        <a:lnTo>
                          <a:pt x="738" y="29"/>
                        </a:lnTo>
                        <a:lnTo>
                          <a:pt x="738" y="38"/>
                        </a:lnTo>
                        <a:lnTo>
                          <a:pt x="748" y="38"/>
                        </a:lnTo>
                        <a:lnTo>
                          <a:pt x="7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2" name="íṥḻïdé"/>
                  <p:cNvSpPr/>
                  <p:nvPr/>
                </p:nvSpPr>
                <p:spPr bwMode="auto">
                  <a:xfrm>
                    <a:off x="3441" y="114"/>
                    <a:ext cx="748" cy="19"/>
                  </a:xfrm>
                  <a:custGeom>
                    <a:avLst/>
                    <a:gdLst>
                      <a:gd name="T0" fmla="*/ 748 w 748"/>
                      <a:gd name="T1" fmla="*/ 0 h 19"/>
                      <a:gd name="T2" fmla="*/ 0 w 748"/>
                      <a:gd name="T3" fmla="*/ 0 h 19"/>
                      <a:gd name="T4" fmla="*/ 0 w 748"/>
                      <a:gd name="T5" fmla="*/ 19 h 19"/>
                      <a:gd name="T6" fmla="*/ 14 w 748"/>
                      <a:gd name="T7" fmla="*/ 19 h 19"/>
                      <a:gd name="T8" fmla="*/ 20 w 748"/>
                      <a:gd name="T9" fmla="*/ 19 h 19"/>
                      <a:gd name="T10" fmla="*/ 729 w 748"/>
                      <a:gd name="T11" fmla="*/ 19 h 19"/>
                      <a:gd name="T12" fmla="*/ 748 w 748"/>
                      <a:gd name="T13" fmla="*/ 19 h 19"/>
                      <a:gd name="T14" fmla="*/ 748 w 748"/>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8" h="19">
                        <a:moveTo>
                          <a:pt x="748" y="0"/>
                        </a:moveTo>
                        <a:lnTo>
                          <a:pt x="0" y="0"/>
                        </a:lnTo>
                        <a:lnTo>
                          <a:pt x="0" y="19"/>
                        </a:lnTo>
                        <a:lnTo>
                          <a:pt x="14" y="19"/>
                        </a:lnTo>
                        <a:lnTo>
                          <a:pt x="20" y="19"/>
                        </a:lnTo>
                        <a:lnTo>
                          <a:pt x="729" y="19"/>
                        </a:lnTo>
                        <a:lnTo>
                          <a:pt x="748" y="19"/>
                        </a:lnTo>
                        <a:lnTo>
                          <a:pt x="748"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3" name="îśḻiḓe"/>
                  <p:cNvSpPr/>
                  <p:nvPr/>
                </p:nvSpPr>
                <p:spPr bwMode="auto">
                  <a:xfrm>
                    <a:off x="3441" y="114"/>
                    <a:ext cx="748" cy="19"/>
                  </a:xfrm>
                  <a:custGeom>
                    <a:avLst/>
                    <a:gdLst>
                      <a:gd name="T0" fmla="*/ 748 w 748"/>
                      <a:gd name="T1" fmla="*/ 0 h 19"/>
                      <a:gd name="T2" fmla="*/ 0 w 748"/>
                      <a:gd name="T3" fmla="*/ 0 h 19"/>
                      <a:gd name="T4" fmla="*/ 0 w 748"/>
                      <a:gd name="T5" fmla="*/ 19 h 19"/>
                      <a:gd name="T6" fmla="*/ 14 w 748"/>
                      <a:gd name="T7" fmla="*/ 19 h 19"/>
                      <a:gd name="T8" fmla="*/ 20 w 748"/>
                      <a:gd name="T9" fmla="*/ 19 h 19"/>
                      <a:gd name="T10" fmla="*/ 729 w 748"/>
                      <a:gd name="T11" fmla="*/ 19 h 19"/>
                      <a:gd name="T12" fmla="*/ 748 w 748"/>
                      <a:gd name="T13" fmla="*/ 19 h 19"/>
                      <a:gd name="T14" fmla="*/ 748 w 748"/>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8" h="19">
                        <a:moveTo>
                          <a:pt x="748" y="0"/>
                        </a:moveTo>
                        <a:lnTo>
                          <a:pt x="0" y="0"/>
                        </a:lnTo>
                        <a:lnTo>
                          <a:pt x="0" y="19"/>
                        </a:lnTo>
                        <a:lnTo>
                          <a:pt x="14" y="19"/>
                        </a:lnTo>
                        <a:lnTo>
                          <a:pt x="20" y="19"/>
                        </a:lnTo>
                        <a:lnTo>
                          <a:pt x="729" y="19"/>
                        </a:lnTo>
                        <a:lnTo>
                          <a:pt x="748" y="19"/>
                        </a:lnTo>
                        <a:lnTo>
                          <a:pt x="7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4" name="îṧ1îďé"/>
                  <p:cNvSpPr/>
                  <p:nvPr/>
                </p:nvSpPr>
                <p:spPr bwMode="auto">
                  <a:xfrm>
                    <a:off x="3819" y="49"/>
                    <a:ext cx="0" cy="75"/>
                  </a:xfrm>
                  <a:custGeom>
                    <a:avLst/>
                    <a:gdLst>
                      <a:gd name="T0" fmla="*/ 0 h 75"/>
                      <a:gd name="T1" fmla="*/ 75 h 75"/>
                      <a:gd name="T2" fmla="*/ 0 h 75"/>
                    </a:gdLst>
                    <a:ahLst/>
                    <a:cxnLst>
                      <a:cxn ang="0">
                        <a:pos x="0" y="T0"/>
                      </a:cxn>
                      <a:cxn ang="0">
                        <a:pos x="0" y="T1"/>
                      </a:cxn>
                      <a:cxn ang="0">
                        <a:pos x="0" y="T2"/>
                      </a:cxn>
                    </a:cxnLst>
                    <a:rect l="0" t="0" r="r" b="b"/>
                    <a:pathLst>
                      <a:path h="75">
                        <a:moveTo>
                          <a:pt x="0" y="0"/>
                        </a:moveTo>
                        <a:lnTo>
                          <a:pt x="0" y="75"/>
                        </a:lnTo>
                        <a:lnTo>
                          <a:pt x="0"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5" name="íŝḷîḓê"/>
                  <p:cNvSpPr/>
                  <p:nvPr/>
                </p:nvSpPr>
                <p:spPr bwMode="auto">
                  <a:xfrm>
                    <a:off x="3819" y="49"/>
                    <a:ext cx="0" cy="7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6" name="íSḷïdè"/>
                  <p:cNvSpPr/>
                  <p:nvPr/>
                </p:nvSpPr>
                <p:spPr bwMode="auto">
                  <a:xfrm>
                    <a:off x="3819" y="49"/>
                    <a:ext cx="0" cy="75"/>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57" name="íšľïďê"/>
                  <p:cNvSpPr/>
                  <p:nvPr/>
                </p:nvSpPr>
                <p:spPr bwMode="auto">
                  <a:xfrm>
                    <a:off x="3256" y="49"/>
                    <a:ext cx="563" cy="75"/>
                  </a:xfrm>
                  <a:custGeom>
                    <a:avLst/>
                    <a:gdLst>
                      <a:gd name="T0" fmla="*/ 16 w 295"/>
                      <a:gd name="T1" fmla="*/ 39 h 39"/>
                      <a:gd name="T2" fmla="*/ 295 w 295"/>
                      <a:gd name="T3" fmla="*/ 39 h 39"/>
                      <a:gd name="T4" fmla="*/ 295 w 295"/>
                      <a:gd name="T5" fmla="*/ 0 h 39"/>
                      <a:gd name="T6" fmla="*/ 16 w 295"/>
                      <a:gd name="T7" fmla="*/ 0 h 39"/>
                      <a:gd name="T8" fmla="*/ 0 w 295"/>
                      <a:gd name="T9" fmla="*/ 16 h 39"/>
                      <a:gd name="T10" fmla="*/ 0 w 295"/>
                      <a:gd name="T11" fmla="*/ 23 h 39"/>
                      <a:gd name="T12" fmla="*/ 16 w 29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295" h="39">
                        <a:moveTo>
                          <a:pt x="16" y="39"/>
                        </a:moveTo>
                        <a:cubicBezTo>
                          <a:pt x="295" y="39"/>
                          <a:pt x="295" y="39"/>
                          <a:pt x="295" y="39"/>
                        </a:cubicBezTo>
                        <a:cubicBezTo>
                          <a:pt x="295" y="0"/>
                          <a:pt x="295" y="0"/>
                          <a:pt x="295" y="0"/>
                        </a:cubicBezTo>
                        <a:cubicBezTo>
                          <a:pt x="16" y="0"/>
                          <a:pt x="16" y="0"/>
                          <a:pt x="16" y="0"/>
                        </a:cubicBezTo>
                        <a:cubicBezTo>
                          <a:pt x="7" y="0"/>
                          <a:pt x="0" y="7"/>
                          <a:pt x="0" y="16"/>
                        </a:cubicBezTo>
                        <a:cubicBezTo>
                          <a:pt x="0" y="23"/>
                          <a:pt x="0" y="23"/>
                          <a:pt x="0" y="23"/>
                        </a:cubicBezTo>
                        <a:cubicBezTo>
                          <a:pt x="0" y="32"/>
                          <a:pt x="7" y="39"/>
                          <a:pt x="16" y="39"/>
                        </a:cubicBez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8" name="íşļíḑé"/>
                  <p:cNvSpPr/>
                  <p:nvPr/>
                </p:nvSpPr>
                <p:spPr bwMode="auto">
                  <a:xfrm>
                    <a:off x="3256" y="49"/>
                    <a:ext cx="563" cy="75"/>
                  </a:xfrm>
                  <a:custGeom>
                    <a:avLst/>
                    <a:gdLst>
                      <a:gd name="T0" fmla="*/ 16 w 295"/>
                      <a:gd name="T1" fmla="*/ 39 h 39"/>
                      <a:gd name="T2" fmla="*/ 295 w 295"/>
                      <a:gd name="T3" fmla="*/ 39 h 39"/>
                      <a:gd name="T4" fmla="*/ 295 w 295"/>
                      <a:gd name="T5" fmla="*/ 0 h 39"/>
                      <a:gd name="T6" fmla="*/ 16 w 295"/>
                      <a:gd name="T7" fmla="*/ 0 h 39"/>
                      <a:gd name="T8" fmla="*/ 0 w 295"/>
                      <a:gd name="T9" fmla="*/ 16 h 39"/>
                      <a:gd name="T10" fmla="*/ 0 w 295"/>
                      <a:gd name="T11" fmla="*/ 23 h 39"/>
                      <a:gd name="T12" fmla="*/ 16 w 29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295" h="39">
                        <a:moveTo>
                          <a:pt x="16" y="39"/>
                        </a:moveTo>
                        <a:cubicBezTo>
                          <a:pt x="295" y="39"/>
                          <a:pt x="295" y="39"/>
                          <a:pt x="295" y="39"/>
                        </a:cubicBezTo>
                        <a:cubicBezTo>
                          <a:pt x="295" y="0"/>
                          <a:pt x="295" y="0"/>
                          <a:pt x="295" y="0"/>
                        </a:cubicBezTo>
                        <a:cubicBezTo>
                          <a:pt x="16" y="0"/>
                          <a:pt x="16" y="0"/>
                          <a:pt x="16" y="0"/>
                        </a:cubicBezTo>
                        <a:cubicBezTo>
                          <a:pt x="7" y="0"/>
                          <a:pt x="0" y="7"/>
                          <a:pt x="0" y="16"/>
                        </a:cubicBezTo>
                        <a:cubicBezTo>
                          <a:pt x="0" y="23"/>
                          <a:pt x="0" y="23"/>
                          <a:pt x="0" y="23"/>
                        </a:cubicBezTo>
                        <a:cubicBezTo>
                          <a:pt x="0" y="32"/>
                          <a:pt x="7" y="39"/>
                          <a:pt x="16" y="39"/>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59" name="iṥ1iḓè"/>
                  <p:cNvSpPr/>
                  <p:nvPr/>
                </p:nvSpPr>
                <p:spPr bwMode="auto">
                  <a:xfrm>
                    <a:off x="3777" y="8"/>
                    <a:ext cx="84" cy="41"/>
                  </a:xfrm>
                  <a:custGeom>
                    <a:avLst/>
                    <a:gdLst>
                      <a:gd name="T0" fmla="*/ 44 w 44"/>
                      <a:gd name="T1" fmla="*/ 22 h 22"/>
                      <a:gd name="T2" fmla="*/ 0 w 44"/>
                      <a:gd name="T3" fmla="*/ 22 h 22"/>
                      <a:gd name="T4" fmla="*/ 0 w 44"/>
                      <a:gd name="T5" fmla="*/ 18 h 22"/>
                      <a:gd name="T6" fmla="*/ 17 w 44"/>
                      <a:gd name="T7" fmla="*/ 0 h 22"/>
                      <a:gd name="T8" fmla="*/ 26 w 44"/>
                      <a:gd name="T9" fmla="*/ 0 h 22"/>
                      <a:gd name="T10" fmla="*/ 44 w 44"/>
                      <a:gd name="T11" fmla="*/ 18 h 22"/>
                      <a:gd name="T12" fmla="*/ 44 w 44"/>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44" h="22">
                        <a:moveTo>
                          <a:pt x="44" y="22"/>
                        </a:moveTo>
                        <a:cubicBezTo>
                          <a:pt x="0" y="22"/>
                          <a:pt x="0" y="22"/>
                          <a:pt x="0" y="22"/>
                        </a:cubicBezTo>
                        <a:cubicBezTo>
                          <a:pt x="0" y="18"/>
                          <a:pt x="0" y="18"/>
                          <a:pt x="0" y="18"/>
                        </a:cubicBezTo>
                        <a:cubicBezTo>
                          <a:pt x="0" y="8"/>
                          <a:pt x="8" y="0"/>
                          <a:pt x="17" y="0"/>
                        </a:cubicBezTo>
                        <a:cubicBezTo>
                          <a:pt x="26" y="0"/>
                          <a:pt x="26" y="0"/>
                          <a:pt x="26" y="0"/>
                        </a:cubicBezTo>
                        <a:cubicBezTo>
                          <a:pt x="36" y="0"/>
                          <a:pt x="44" y="8"/>
                          <a:pt x="44" y="18"/>
                        </a:cubicBezTo>
                        <a:lnTo>
                          <a:pt x="44" y="22"/>
                        </a:ln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0" name="íš1ïḍé"/>
                  <p:cNvSpPr/>
                  <p:nvPr/>
                </p:nvSpPr>
                <p:spPr bwMode="auto">
                  <a:xfrm>
                    <a:off x="3777" y="8"/>
                    <a:ext cx="84" cy="41"/>
                  </a:xfrm>
                  <a:custGeom>
                    <a:avLst/>
                    <a:gdLst>
                      <a:gd name="T0" fmla="*/ 44 w 44"/>
                      <a:gd name="T1" fmla="*/ 22 h 22"/>
                      <a:gd name="T2" fmla="*/ 0 w 44"/>
                      <a:gd name="T3" fmla="*/ 22 h 22"/>
                      <a:gd name="T4" fmla="*/ 0 w 44"/>
                      <a:gd name="T5" fmla="*/ 18 h 22"/>
                      <a:gd name="T6" fmla="*/ 17 w 44"/>
                      <a:gd name="T7" fmla="*/ 0 h 22"/>
                      <a:gd name="T8" fmla="*/ 26 w 44"/>
                      <a:gd name="T9" fmla="*/ 0 h 22"/>
                      <a:gd name="T10" fmla="*/ 44 w 44"/>
                      <a:gd name="T11" fmla="*/ 18 h 22"/>
                      <a:gd name="T12" fmla="*/ 44 w 44"/>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44" h="22">
                        <a:moveTo>
                          <a:pt x="44" y="22"/>
                        </a:moveTo>
                        <a:cubicBezTo>
                          <a:pt x="0" y="22"/>
                          <a:pt x="0" y="22"/>
                          <a:pt x="0" y="22"/>
                        </a:cubicBezTo>
                        <a:cubicBezTo>
                          <a:pt x="0" y="18"/>
                          <a:pt x="0" y="18"/>
                          <a:pt x="0" y="18"/>
                        </a:cubicBezTo>
                        <a:cubicBezTo>
                          <a:pt x="0" y="8"/>
                          <a:pt x="8" y="0"/>
                          <a:pt x="17" y="0"/>
                        </a:cubicBezTo>
                        <a:cubicBezTo>
                          <a:pt x="26" y="0"/>
                          <a:pt x="26" y="0"/>
                          <a:pt x="26" y="0"/>
                        </a:cubicBezTo>
                        <a:cubicBezTo>
                          <a:pt x="36" y="0"/>
                          <a:pt x="44" y="8"/>
                          <a:pt x="44" y="18"/>
                        </a:cubicBezTo>
                        <a:lnTo>
                          <a:pt x="44"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61" name="iṣḷiḑê"/>
                  <p:cNvSpPr/>
                  <p:nvPr/>
                </p:nvSpPr>
                <p:spPr bwMode="auto">
                  <a:xfrm>
                    <a:off x="2027"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2" name="ïṧlíḓê"/>
                  <p:cNvSpPr/>
                  <p:nvPr/>
                </p:nvSpPr>
                <p:spPr bwMode="auto">
                  <a:xfrm>
                    <a:off x="2027"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63" name="îṧḻíḋê"/>
                  <p:cNvSpPr/>
                  <p:nvPr/>
                </p:nvSpPr>
                <p:spPr bwMode="auto">
                  <a:xfrm>
                    <a:off x="4238" y="1432"/>
                    <a:ext cx="0" cy="103"/>
                  </a:xfrm>
                  <a:custGeom>
                    <a:avLst/>
                    <a:gdLst>
                      <a:gd name="T0" fmla="*/ 0 h 103"/>
                      <a:gd name="T1" fmla="*/ 103 h 103"/>
                      <a:gd name="T2" fmla="*/ 0 h 103"/>
                    </a:gdLst>
                    <a:ahLst/>
                    <a:cxnLst>
                      <a:cxn ang="0">
                        <a:pos x="0" y="T0"/>
                      </a:cxn>
                      <a:cxn ang="0">
                        <a:pos x="0" y="T1"/>
                      </a:cxn>
                      <a:cxn ang="0">
                        <a:pos x="0" y="T2"/>
                      </a:cxn>
                    </a:cxnLst>
                    <a:rect l="0" t="0" r="r" b="b"/>
                    <a:pathLst>
                      <a:path h="103">
                        <a:moveTo>
                          <a:pt x="0" y="0"/>
                        </a:moveTo>
                        <a:lnTo>
                          <a:pt x="0" y="103"/>
                        </a:lnTo>
                        <a:lnTo>
                          <a:pt x="0"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4" name="iS1iḍe"/>
                  <p:cNvSpPr/>
                  <p:nvPr/>
                </p:nvSpPr>
                <p:spPr bwMode="auto">
                  <a:xfrm>
                    <a:off x="4238" y="1432"/>
                    <a:ext cx="0" cy="10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5" name="ïsľîḍe"/>
                  <p:cNvSpPr/>
                  <p:nvPr/>
                </p:nvSpPr>
                <p:spPr bwMode="auto">
                  <a:xfrm>
                    <a:off x="4238" y="1432"/>
                    <a:ext cx="0" cy="103"/>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66" name="íṩľîḓe"/>
                  <p:cNvSpPr/>
                  <p:nvPr/>
                </p:nvSpPr>
                <p:spPr bwMode="auto">
                  <a:xfrm>
                    <a:off x="2513"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7" name="ïṡľîḑê"/>
                  <p:cNvSpPr/>
                  <p:nvPr/>
                </p:nvSpPr>
                <p:spPr bwMode="auto">
                  <a:xfrm>
                    <a:off x="2513"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68" name="iŝḷiḍê"/>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9" name="íSļiďè"/>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0" name="îš1îḋè"/>
                  <p:cNvSpPr/>
                  <p:nvPr/>
                </p:nvSpPr>
                <p:spPr bwMode="auto">
                  <a:xfrm>
                    <a:off x="3400" y="1425"/>
                    <a:ext cx="0" cy="114"/>
                  </a:xfrm>
                  <a:custGeom>
                    <a:avLst/>
                    <a:gdLst>
                      <a:gd name="T0" fmla="*/ 0 h 114"/>
                      <a:gd name="T1" fmla="*/ 114 h 114"/>
                      <a:gd name="T2" fmla="*/ 0 h 114"/>
                    </a:gdLst>
                    <a:ahLst/>
                    <a:cxnLst>
                      <a:cxn ang="0">
                        <a:pos x="0" y="T0"/>
                      </a:cxn>
                      <a:cxn ang="0">
                        <a:pos x="0" y="T1"/>
                      </a:cxn>
                      <a:cxn ang="0">
                        <a:pos x="0" y="T2"/>
                      </a:cxn>
                    </a:cxnLst>
                    <a:rect l="0" t="0" r="r" b="b"/>
                    <a:pathLst>
                      <a:path h="114">
                        <a:moveTo>
                          <a:pt x="0" y="0"/>
                        </a:moveTo>
                        <a:lnTo>
                          <a:pt x="0" y="114"/>
                        </a:lnTo>
                        <a:lnTo>
                          <a:pt x="0"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1" name="î$ľidè"/>
                  <p:cNvSpPr/>
                  <p:nvPr/>
                </p:nvSpPr>
                <p:spPr bwMode="auto">
                  <a:xfrm>
                    <a:off x="3400" y="1425"/>
                    <a:ext cx="0" cy="114"/>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2" name="íSḻîḍê"/>
                  <p:cNvSpPr/>
                  <p:nvPr/>
                </p:nvSpPr>
                <p:spPr bwMode="auto">
                  <a:xfrm>
                    <a:off x="3400" y="1425"/>
                    <a:ext cx="0" cy="114"/>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73" name="îṥľídê"/>
                  <p:cNvSpPr/>
                  <p:nvPr/>
                </p:nvSpPr>
                <p:spPr bwMode="auto">
                  <a:xfrm>
                    <a:off x="2074" y="2933"/>
                    <a:ext cx="311" cy="676"/>
                  </a:xfrm>
                  <a:custGeom>
                    <a:avLst/>
                    <a:gdLst>
                      <a:gd name="T0" fmla="*/ 163 w 163"/>
                      <a:gd name="T1" fmla="*/ 352 h 355"/>
                      <a:gd name="T2" fmla="*/ 136 w 163"/>
                      <a:gd name="T3" fmla="*/ 355 h 355"/>
                      <a:gd name="T4" fmla="*/ 0 w 163"/>
                      <a:gd name="T5" fmla="*/ 218 h 355"/>
                      <a:gd name="T6" fmla="*/ 9 w 163"/>
                      <a:gd name="T7" fmla="*/ 4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9" y="40"/>
                          <a:pt x="9" y="40"/>
                          <a:pt x="9" y="40"/>
                        </a:cubicBezTo>
                        <a:cubicBezTo>
                          <a:pt x="52" y="0"/>
                          <a:pt x="52" y="0"/>
                          <a:pt x="52" y="0"/>
                        </a:cubicBezTo>
                        <a:cubicBezTo>
                          <a:pt x="52" y="218"/>
                          <a:pt x="52" y="218"/>
                          <a:pt x="52" y="218"/>
                        </a:cubicBezTo>
                        <a:cubicBezTo>
                          <a:pt x="52" y="284"/>
                          <a:pt x="100"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4" name="íŝḷíḋè"/>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44 h 355"/>
                      <a:gd name="T8" fmla="*/ 44 w 273"/>
                      <a:gd name="T9" fmla="*/ 0 h 355"/>
                      <a:gd name="T10" fmla="*/ 208 w 273"/>
                      <a:gd name="T11" fmla="*/ 0 h 355"/>
                      <a:gd name="T12" fmla="*/ 273 w 273"/>
                      <a:gd name="T13" fmla="*/ 65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44"/>
                          <a:pt x="0" y="44"/>
                          <a:pt x="0" y="44"/>
                        </a:cubicBezTo>
                        <a:cubicBezTo>
                          <a:pt x="0" y="20"/>
                          <a:pt x="19" y="0"/>
                          <a:pt x="44" y="0"/>
                        </a:cubicBezTo>
                        <a:cubicBezTo>
                          <a:pt x="208" y="0"/>
                          <a:pt x="208" y="0"/>
                          <a:pt x="208" y="0"/>
                        </a:cubicBezTo>
                        <a:cubicBezTo>
                          <a:pt x="244" y="0"/>
                          <a:pt x="273" y="29"/>
                          <a:pt x="273" y="65"/>
                        </a:cubicBezTo>
                        <a:cubicBezTo>
                          <a:pt x="273" y="244"/>
                          <a:pt x="273" y="244"/>
                          <a:pt x="273" y="244"/>
                        </a:cubicBezTo>
                        <a:cubicBezTo>
                          <a:pt x="273" y="305"/>
                          <a:pt x="223"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5" name="í$ļidê"/>
                  <p:cNvSpPr/>
                  <p:nvPr/>
                </p:nvSpPr>
                <p:spPr bwMode="auto">
                  <a:xfrm>
                    <a:off x="1973" y="3651"/>
                    <a:ext cx="742" cy="659"/>
                  </a:xfrm>
                  <a:custGeom>
                    <a:avLst/>
                    <a:gdLst>
                      <a:gd name="T0" fmla="*/ 389 w 389"/>
                      <a:gd name="T1" fmla="*/ 89 h 346"/>
                      <a:gd name="T2" fmla="*/ 389 w 389"/>
                      <a:gd name="T3" fmla="*/ 346 h 346"/>
                      <a:gd name="T4" fmla="*/ 0 w 389"/>
                      <a:gd name="T5" fmla="*/ 346 h 346"/>
                      <a:gd name="T6" fmla="*/ 0 w 389"/>
                      <a:gd name="T7" fmla="*/ 89 h 346"/>
                      <a:gd name="T8" fmla="*/ 4 w 389"/>
                      <a:gd name="T9" fmla="*/ 63 h 346"/>
                      <a:gd name="T10" fmla="*/ 8 w 389"/>
                      <a:gd name="T11" fmla="*/ 52 h 346"/>
                      <a:gd name="T12" fmla="*/ 79 w 389"/>
                      <a:gd name="T13" fmla="*/ 0 h 346"/>
                      <a:gd name="T14" fmla="*/ 83 w 389"/>
                      <a:gd name="T15" fmla="*/ 0 h 346"/>
                      <a:gd name="T16" fmla="*/ 88 w 389"/>
                      <a:gd name="T17" fmla="*/ 0 h 346"/>
                      <a:gd name="T18" fmla="*/ 300 w 389"/>
                      <a:gd name="T19" fmla="*/ 0 h 346"/>
                      <a:gd name="T20" fmla="*/ 309 w 389"/>
                      <a:gd name="T21" fmla="*/ 0 h 346"/>
                      <a:gd name="T22" fmla="*/ 388 w 389"/>
                      <a:gd name="T23" fmla="*/ 79 h 346"/>
                      <a:gd name="T24" fmla="*/ 389 w 389"/>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9" h="346">
                        <a:moveTo>
                          <a:pt x="389" y="89"/>
                        </a:moveTo>
                        <a:cubicBezTo>
                          <a:pt x="389" y="346"/>
                          <a:pt x="389" y="346"/>
                          <a:pt x="389" y="346"/>
                        </a:cubicBezTo>
                        <a:cubicBezTo>
                          <a:pt x="0" y="346"/>
                          <a:pt x="0" y="346"/>
                          <a:pt x="0" y="346"/>
                        </a:cubicBezTo>
                        <a:cubicBezTo>
                          <a:pt x="0" y="89"/>
                          <a:pt x="0" y="89"/>
                          <a:pt x="0" y="89"/>
                        </a:cubicBezTo>
                        <a:cubicBezTo>
                          <a:pt x="0" y="80"/>
                          <a:pt x="1" y="71"/>
                          <a:pt x="4" y="63"/>
                        </a:cubicBezTo>
                        <a:cubicBezTo>
                          <a:pt x="5" y="59"/>
                          <a:pt x="6" y="55"/>
                          <a:pt x="8" y="52"/>
                        </a:cubicBezTo>
                        <a:cubicBezTo>
                          <a:pt x="20" y="24"/>
                          <a:pt x="47" y="4"/>
                          <a:pt x="79" y="0"/>
                        </a:cubicBezTo>
                        <a:cubicBezTo>
                          <a:pt x="81" y="0"/>
                          <a:pt x="82" y="0"/>
                          <a:pt x="83" y="0"/>
                        </a:cubicBezTo>
                        <a:cubicBezTo>
                          <a:pt x="85" y="0"/>
                          <a:pt x="86" y="0"/>
                          <a:pt x="88" y="0"/>
                        </a:cubicBezTo>
                        <a:cubicBezTo>
                          <a:pt x="300" y="0"/>
                          <a:pt x="300" y="0"/>
                          <a:pt x="300" y="0"/>
                        </a:cubicBezTo>
                        <a:cubicBezTo>
                          <a:pt x="303" y="0"/>
                          <a:pt x="306" y="0"/>
                          <a:pt x="309" y="0"/>
                        </a:cubicBezTo>
                        <a:cubicBezTo>
                          <a:pt x="351" y="5"/>
                          <a:pt x="384" y="38"/>
                          <a:pt x="388" y="79"/>
                        </a:cubicBezTo>
                        <a:cubicBezTo>
                          <a:pt x="389" y="82"/>
                          <a:pt x="389" y="85"/>
                          <a:pt x="389" y="8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6" name="iṡ1ïďè"/>
                  <p:cNvSpPr/>
                  <p:nvPr/>
                </p:nvSpPr>
                <p:spPr bwMode="auto">
                  <a:xfrm>
                    <a:off x="2217"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7" name="íSļíḓè"/>
                  <p:cNvSpPr/>
                  <p:nvPr/>
                </p:nvSpPr>
                <p:spPr bwMode="auto">
                  <a:xfrm>
                    <a:off x="2217"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8" name="ïŝļïḑè"/>
                  <p:cNvSpPr/>
                  <p:nvPr/>
                </p:nvSpPr>
                <p:spPr bwMode="auto">
                  <a:xfrm>
                    <a:off x="2217"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9" name="ïśḻídé"/>
                  <p:cNvSpPr/>
                  <p:nvPr/>
                </p:nvSpPr>
                <p:spPr bwMode="auto">
                  <a:xfrm>
                    <a:off x="2217"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0" name="ïs1iḑê"/>
                  <p:cNvSpPr/>
                  <p:nvPr/>
                </p:nvSpPr>
                <p:spPr bwMode="auto">
                  <a:xfrm>
                    <a:off x="2217" y="3560"/>
                    <a:ext cx="246" cy="211"/>
                  </a:xfrm>
                  <a:custGeom>
                    <a:avLst/>
                    <a:gdLst>
                      <a:gd name="T0" fmla="*/ 129 w 129"/>
                      <a:gd name="T1" fmla="*/ 0 h 111"/>
                      <a:gd name="T2" fmla="*/ 129 w 129"/>
                      <a:gd name="T3" fmla="*/ 61 h 111"/>
                      <a:gd name="T4" fmla="*/ 79 w 129"/>
                      <a:gd name="T5" fmla="*/ 111 h 111"/>
                      <a:gd name="T6" fmla="*/ 50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50" y="111"/>
                          <a:pt x="50" y="111"/>
                          <a:pt x="50"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1" name="ïṡ1iḑe"/>
                  <p:cNvSpPr/>
                  <p:nvPr/>
                </p:nvSpPr>
                <p:spPr bwMode="auto">
                  <a:xfrm>
                    <a:off x="2168"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2" name="îṥļiďê"/>
                  <p:cNvSpPr/>
                  <p:nvPr/>
                </p:nvSpPr>
                <p:spPr bwMode="auto">
                  <a:xfrm>
                    <a:off x="2168"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3" name="is1íḑé"/>
                  <p:cNvSpPr/>
                  <p:nvPr/>
                </p:nvSpPr>
                <p:spPr bwMode="auto">
                  <a:xfrm>
                    <a:off x="2132" y="3651"/>
                    <a:ext cx="404" cy="151"/>
                  </a:xfrm>
                  <a:prstGeom prst="rect">
                    <a:avLst/>
                  </a:prstGeom>
                  <a:solidFill>
                    <a:srgbClr val="C68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84" name="îṣļidé"/>
                  <p:cNvSpPr/>
                  <p:nvPr/>
                </p:nvSpPr>
                <p:spPr bwMode="auto">
                  <a:xfrm>
                    <a:off x="2132"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85" name="iŝlíḋê"/>
                  <p:cNvSpPr/>
                  <p:nvPr/>
                </p:nvSpPr>
                <p:spPr bwMode="auto">
                  <a:xfrm>
                    <a:off x="1975" y="3651"/>
                    <a:ext cx="290" cy="659"/>
                  </a:xfrm>
                  <a:custGeom>
                    <a:avLst/>
                    <a:gdLst>
                      <a:gd name="T0" fmla="*/ 152 w 152"/>
                      <a:gd name="T1" fmla="*/ 0 h 346"/>
                      <a:gd name="T2" fmla="*/ 145 w 152"/>
                      <a:gd name="T3" fmla="*/ 0 h 346"/>
                      <a:gd name="T4" fmla="*/ 127 w 152"/>
                      <a:gd name="T5" fmla="*/ 4 h 346"/>
                      <a:gd name="T6" fmla="*/ 127 w 152"/>
                      <a:gd name="T7" fmla="*/ 4 h 346"/>
                      <a:gd name="T8" fmla="*/ 82 w 152"/>
                      <a:gd name="T9" fmla="*/ 34 h 346"/>
                      <a:gd name="T10" fmla="*/ 71 w 152"/>
                      <a:gd name="T11" fmla="*/ 52 h 346"/>
                      <a:gd name="T12" fmla="*/ 63 w 152"/>
                      <a:gd name="T13" fmla="*/ 89 h 346"/>
                      <a:gd name="T14" fmla="*/ 63 w 152"/>
                      <a:gd name="T15" fmla="*/ 346 h 346"/>
                      <a:gd name="T16" fmla="*/ 0 w 152"/>
                      <a:gd name="T17" fmla="*/ 346 h 346"/>
                      <a:gd name="T18" fmla="*/ 0 w 152"/>
                      <a:gd name="T19" fmla="*/ 89 h 346"/>
                      <a:gd name="T20" fmla="*/ 4 w 152"/>
                      <a:gd name="T21" fmla="*/ 62 h 346"/>
                      <a:gd name="T22" fmla="*/ 8 w 152"/>
                      <a:gd name="T23" fmla="*/ 52 h 346"/>
                      <a:gd name="T24" fmla="*/ 82 w 152"/>
                      <a:gd name="T25" fmla="*/ 0 h 346"/>
                      <a:gd name="T26" fmla="*/ 89 w 152"/>
                      <a:gd name="T27" fmla="*/ 0 h 346"/>
                      <a:gd name="T28" fmla="*/ 152 w 152"/>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2" h="346">
                        <a:moveTo>
                          <a:pt x="152" y="0"/>
                        </a:moveTo>
                        <a:cubicBezTo>
                          <a:pt x="149" y="0"/>
                          <a:pt x="147" y="0"/>
                          <a:pt x="145" y="0"/>
                        </a:cubicBezTo>
                        <a:cubicBezTo>
                          <a:pt x="139" y="1"/>
                          <a:pt x="133" y="2"/>
                          <a:pt x="127" y="4"/>
                        </a:cubicBezTo>
                        <a:cubicBezTo>
                          <a:pt x="127" y="4"/>
                          <a:pt x="127" y="4"/>
                          <a:pt x="127" y="4"/>
                        </a:cubicBezTo>
                        <a:cubicBezTo>
                          <a:pt x="109" y="9"/>
                          <a:pt x="93" y="19"/>
                          <a:pt x="82" y="34"/>
                        </a:cubicBezTo>
                        <a:cubicBezTo>
                          <a:pt x="78" y="39"/>
                          <a:pt x="74" y="45"/>
                          <a:pt x="71" y="52"/>
                        </a:cubicBezTo>
                        <a:cubicBezTo>
                          <a:pt x="66"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9" y="0"/>
                        </a:cubicBezTo>
                        <a:cubicBezTo>
                          <a:pt x="152" y="0"/>
                          <a:pt x="152" y="0"/>
                          <a:pt x="152" y="0"/>
                        </a:cubicBezTo>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6" name="íśľïḑè"/>
                  <p:cNvSpPr/>
                  <p:nvPr/>
                </p:nvSpPr>
                <p:spPr bwMode="auto">
                  <a:xfrm>
                    <a:off x="1962"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5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16 w 400"/>
                      <a:gd name="T49" fmla="*/ 0 h 356"/>
                      <a:gd name="T50" fmla="*/ 306 w 400"/>
                      <a:gd name="T51" fmla="*/ 0 h 356"/>
                      <a:gd name="T52" fmla="*/ 94 w 400"/>
                      <a:gd name="T53" fmla="*/ 0 h 356"/>
                      <a:gd name="T54" fmla="*/ 89 w 400"/>
                      <a:gd name="T55" fmla="*/ 0 h 356"/>
                      <a:gd name="T56" fmla="*/ 89 w 400"/>
                      <a:gd name="T57" fmla="*/ 5 h 356"/>
                      <a:gd name="T58" fmla="*/ 89 w 400"/>
                      <a:gd name="T59" fmla="*/ 0 h 356"/>
                      <a:gd name="T60" fmla="*/ 85 w 400"/>
                      <a:gd name="T61" fmla="*/ 0 h 356"/>
                      <a:gd name="T62" fmla="*/ 85 w 400"/>
                      <a:gd name="T63" fmla="*/ 5 h 356"/>
                      <a:gd name="T64" fmla="*/ 85 w 400"/>
                      <a:gd name="T65" fmla="*/ 0 h 356"/>
                      <a:gd name="T66" fmla="*/ 9 w 400"/>
                      <a:gd name="T67" fmla="*/ 55 h 356"/>
                      <a:gd name="T68" fmla="*/ 9 w 400"/>
                      <a:gd name="T69" fmla="*/ 55 h 356"/>
                      <a:gd name="T70" fmla="*/ 4 w 400"/>
                      <a:gd name="T71" fmla="*/ 66 h 356"/>
                      <a:gd name="T72" fmla="*/ 0 w 400"/>
                      <a:gd name="T73" fmla="*/ 94 h 356"/>
                      <a:gd name="T74" fmla="*/ 0 w 400"/>
                      <a:gd name="T75" fmla="*/ 356 h 356"/>
                      <a:gd name="T76" fmla="*/ 400 w 400"/>
                      <a:gd name="T77" fmla="*/ 356 h 356"/>
                      <a:gd name="T78" fmla="*/ 400 w 400"/>
                      <a:gd name="T79" fmla="*/ 94 h 356"/>
                      <a:gd name="T80" fmla="*/ 395 w 400"/>
                      <a:gd name="T81"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30" y="33"/>
                          <a:pt x="56"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5" y="10"/>
                        </a:cubicBezTo>
                        <a:cubicBezTo>
                          <a:pt x="354" y="14"/>
                          <a:pt x="385" y="45"/>
                          <a:pt x="389" y="84"/>
                        </a:cubicBezTo>
                        <a:cubicBezTo>
                          <a:pt x="389" y="84"/>
                          <a:pt x="389" y="84"/>
                          <a:pt x="389" y="84"/>
                        </a:cubicBezTo>
                        <a:cubicBezTo>
                          <a:pt x="390"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6" y="0"/>
                        </a:cubicBezTo>
                        <a:cubicBezTo>
                          <a:pt x="312" y="0"/>
                          <a:pt x="309" y="0"/>
                          <a:pt x="306" y="0"/>
                        </a:cubicBezTo>
                        <a:cubicBezTo>
                          <a:pt x="94" y="0"/>
                          <a:pt x="94" y="0"/>
                          <a:pt x="94" y="0"/>
                        </a:cubicBezTo>
                        <a:cubicBezTo>
                          <a:pt x="92" y="0"/>
                          <a:pt x="91"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6"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7" name="íš1îde"/>
                  <p:cNvSpPr/>
                  <p:nvPr/>
                </p:nvSpPr>
                <p:spPr bwMode="auto">
                  <a:xfrm>
                    <a:off x="1838" y="3750"/>
                    <a:ext cx="997"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8" name="ïṧľïḋe"/>
                  <p:cNvSpPr/>
                  <p:nvPr/>
                </p:nvSpPr>
                <p:spPr bwMode="auto">
                  <a:xfrm>
                    <a:off x="1828" y="3741"/>
                    <a:ext cx="1017"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8 w 533"/>
                      <a:gd name="T19" fmla="*/ 18 h 304"/>
                      <a:gd name="T20" fmla="*/ 438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8" y="10"/>
                          <a:pt x="423" y="13"/>
                          <a:pt x="438" y="18"/>
                        </a:cubicBezTo>
                        <a:cubicBezTo>
                          <a:pt x="438" y="18"/>
                          <a:pt x="438" y="18"/>
                          <a:pt x="438" y="18"/>
                        </a:cubicBezTo>
                        <a:cubicBezTo>
                          <a:pt x="487" y="37"/>
                          <a:pt x="523" y="85"/>
                          <a:pt x="523" y="141"/>
                        </a:cubicBezTo>
                        <a:cubicBezTo>
                          <a:pt x="528" y="141"/>
                          <a:pt x="528" y="141"/>
                          <a:pt x="528" y="141"/>
                        </a:cubicBezTo>
                        <a:cubicBezTo>
                          <a:pt x="533" y="141"/>
                          <a:pt x="533" y="141"/>
                          <a:pt x="533" y="141"/>
                        </a:cubicBezTo>
                        <a:cubicBezTo>
                          <a:pt x="533" y="81"/>
                          <a:pt x="495" y="29"/>
                          <a:pt x="441" y="9"/>
                        </a:cubicBezTo>
                        <a:cubicBezTo>
                          <a:pt x="441" y="9"/>
                          <a:pt x="441" y="9"/>
                          <a:pt x="441" y="9"/>
                        </a:cubicBezTo>
                        <a:cubicBezTo>
                          <a:pt x="426" y="3"/>
                          <a:pt x="409" y="0"/>
                          <a:pt x="391" y="0"/>
                        </a:cubicBezTo>
                        <a:cubicBezTo>
                          <a:pt x="141" y="0"/>
                          <a:pt x="141" y="0"/>
                          <a:pt x="141" y="0"/>
                        </a:cubicBezTo>
                        <a:cubicBezTo>
                          <a:pt x="80" y="0"/>
                          <a:pt x="27" y="39"/>
                          <a:pt x="8" y="94"/>
                        </a:cubicBezTo>
                        <a:cubicBezTo>
                          <a:pt x="8" y="94"/>
                          <a:pt x="8" y="94"/>
                          <a:pt x="8" y="94"/>
                        </a:cubicBezTo>
                        <a:cubicBezTo>
                          <a:pt x="3"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9" name="îṡļîḍê"/>
                  <p:cNvSpPr/>
                  <p:nvPr/>
                </p:nvSpPr>
                <p:spPr bwMode="auto">
                  <a:xfrm>
                    <a:off x="3024"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0" name="íŝlíďê"/>
                  <p:cNvSpPr/>
                  <p:nvPr/>
                </p:nvSpPr>
                <p:spPr bwMode="auto">
                  <a:xfrm>
                    <a:off x="3024"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1" name="ï$ľîḓé"/>
                  <p:cNvSpPr/>
                  <p:nvPr/>
                </p:nvSpPr>
                <p:spPr bwMode="auto">
                  <a:xfrm>
                    <a:off x="3510"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2" name="íṡļîdé"/>
                  <p:cNvSpPr/>
                  <p:nvPr/>
                </p:nvSpPr>
                <p:spPr bwMode="auto">
                  <a:xfrm>
                    <a:off x="3510"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3" name="í$ļíḋè"/>
                  <p:cNvSpPr/>
                  <p:nvPr/>
                </p:nvSpPr>
                <p:spPr bwMode="auto">
                  <a:xfrm>
                    <a:off x="3072" y="2933"/>
                    <a:ext cx="520"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4" name="ísľiďê"/>
                  <p:cNvSpPr/>
                  <p:nvPr/>
                </p:nvSpPr>
                <p:spPr bwMode="auto">
                  <a:xfrm>
                    <a:off x="3062" y="2924"/>
                    <a:ext cx="540" cy="695"/>
                  </a:xfrm>
                  <a:custGeom>
                    <a:avLst/>
                    <a:gdLst>
                      <a:gd name="T0" fmla="*/ 168 w 283"/>
                      <a:gd name="T1" fmla="*/ 360 h 365"/>
                      <a:gd name="T2" fmla="*/ 168 w 283"/>
                      <a:gd name="T3" fmla="*/ 355 h 365"/>
                      <a:gd name="T4" fmla="*/ 115 w 283"/>
                      <a:gd name="T5" fmla="*/ 355 h 365"/>
                      <a:gd name="T6" fmla="*/ 40 w 283"/>
                      <a:gd name="T7" fmla="*/ 324 h 365"/>
                      <a:gd name="T8" fmla="*/ 10 w 283"/>
                      <a:gd name="T9" fmla="*/ 249 h 365"/>
                      <a:gd name="T10" fmla="*/ 10 w 283"/>
                      <a:gd name="T11" fmla="*/ 61 h 365"/>
                      <a:gd name="T12" fmla="*/ 25 w 283"/>
                      <a:gd name="T13" fmla="*/ 25 h 365"/>
                      <a:gd name="T14" fmla="*/ 61 w 283"/>
                      <a:gd name="T15" fmla="*/ 10 h 365"/>
                      <a:gd name="T16" fmla="*/ 208 w 283"/>
                      <a:gd name="T17" fmla="*/ 10 h 365"/>
                      <a:gd name="T18" fmla="*/ 254 w 283"/>
                      <a:gd name="T19" fmla="*/ 29 h 365"/>
                      <a:gd name="T20" fmla="*/ 273 w 283"/>
                      <a:gd name="T21" fmla="*/ 75 h 365"/>
                      <a:gd name="T22" fmla="*/ 273 w 283"/>
                      <a:gd name="T23" fmla="*/ 249 h 365"/>
                      <a:gd name="T24" fmla="*/ 242 w 283"/>
                      <a:gd name="T25" fmla="*/ 324 h 365"/>
                      <a:gd name="T26" fmla="*/ 168 w 283"/>
                      <a:gd name="T27" fmla="*/ 355 h 365"/>
                      <a:gd name="T28" fmla="*/ 168 w 283"/>
                      <a:gd name="T29" fmla="*/ 360 h 365"/>
                      <a:gd name="T30" fmla="*/ 168 w 283"/>
                      <a:gd name="T31" fmla="*/ 365 h 365"/>
                      <a:gd name="T32" fmla="*/ 283 w 283"/>
                      <a:gd name="T33" fmla="*/ 249 h 365"/>
                      <a:gd name="T34" fmla="*/ 283 w 283"/>
                      <a:gd name="T35" fmla="*/ 75 h 365"/>
                      <a:gd name="T36" fmla="*/ 208 w 283"/>
                      <a:gd name="T37" fmla="*/ 0 h 365"/>
                      <a:gd name="T38" fmla="*/ 61 w 283"/>
                      <a:gd name="T39" fmla="*/ 0 h 365"/>
                      <a:gd name="T40" fmla="*/ 0 w 283"/>
                      <a:gd name="T41" fmla="*/ 61 h 365"/>
                      <a:gd name="T42" fmla="*/ 0 w 283"/>
                      <a:gd name="T43" fmla="*/ 249 h 365"/>
                      <a:gd name="T44" fmla="*/ 115 w 283"/>
                      <a:gd name="T45" fmla="*/ 365 h 365"/>
                      <a:gd name="T46" fmla="*/ 168 w 283"/>
                      <a:gd name="T47" fmla="*/ 365 h 365"/>
                      <a:gd name="T48" fmla="*/ 168 w 283"/>
                      <a:gd name="T49" fmla="*/ 36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3" h="365">
                        <a:moveTo>
                          <a:pt x="168" y="360"/>
                        </a:moveTo>
                        <a:cubicBezTo>
                          <a:pt x="168" y="355"/>
                          <a:pt x="168" y="355"/>
                          <a:pt x="168" y="355"/>
                        </a:cubicBezTo>
                        <a:cubicBezTo>
                          <a:pt x="115" y="355"/>
                          <a:pt x="115" y="355"/>
                          <a:pt x="115" y="355"/>
                        </a:cubicBezTo>
                        <a:cubicBezTo>
                          <a:pt x="86" y="355"/>
                          <a:pt x="59" y="343"/>
                          <a:pt x="40" y="324"/>
                        </a:cubicBezTo>
                        <a:cubicBezTo>
                          <a:pt x="21" y="305"/>
                          <a:pt x="10" y="278"/>
                          <a:pt x="10" y="249"/>
                        </a:cubicBezTo>
                        <a:cubicBezTo>
                          <a:pt x="10" y="61"/>
                          <a:pt x="10" y="61"/>
                          <a:pt x="10" y="61"/>
                        </a:cubicBezTo>
                        <a:cubicBezTo>
                          <a:pt x="10" y="47"/>
                          <a:pt x="15" y="34"/>
                          <a:pt x="25" y="25"/>
                        </a:cubicBezTo>
                        <a:cubicBezTo>
                          <a:pt x="34" y="16"/>
                          <a:pt x="47" y="10"/>
                          <a:pt x="61" y="10"/>
                        </a:cubicBezTo>
                        <a:cubicBezTo>
                          <a:pt x="208" y="10"/>
                          <a:pt x="208" y="10"/>
                          <a:pt x="208" y="10"/>
                        </a:cubicBezTo>
                        <a:cubicBezTo>
                          <a:pt x="226" y="10"/>
                          <a:pt x="242" y="17"/>
                          <a:pt x="254" y="29"/>
                        </a:cubicBezTo>
                        <a:cubicBezTo>
                          <a:pt x="266" y="41"/>
                          <a:pt x="273" y="57"/>
                          <a:pt x="273" y="75"/>
                        </a:cubicBezTo>
                        <a:cubicBezTo>
                          <a:pt x="273" y="249"/>
                          <a:pt x="273" y="249"/>
                          <a:pt x="273" y="249"/>
                        </a:cubicBezTo>
                        <a:cubicBezTo>
                          <a:pt x="273" y="278"/>
                          <a:pt x="261" y="305"/>
                          <a:pt x="242" y="324"/>
                        </a:cubicBezTo>
                        <a:cubicBezTo>
                          <a:pt x="223" y="343"/>
                          <a:pt x="197" y="355"/>
                          <a:pt x="168" y="355"/>
                        </a:cubicBezTo>
                        <a:cubicBezTo>
                          <a:pt x="168" y="360"/>
                          <a:pt x="168" y="360"/>
                          <a:pt x="168" y="360"/>
                        </a:cubicBezTo>
                        <a:cubicBezTo>
                          <a:pt x="168" y="365"/>
                          <a:pt x="168" y="365"/>
                          <a:pt x="168" y="365"/>
                        </a:cubicBezTo>
                        <a:cubicBezTo>
                          <a:pt x="231" y="365"/>
                          <a:pt x="283" y="313"/>
                          <a:pt x="283" y="249"/>
                        </a:cubicBezTo>
                        <a:cubicBezTo>
                          <a:pt x="283" y="75"/>
                          <a:pt x="283" y="75"/>
                          <a:pt x="283" y="75"/>
                        </a:cubicBezTo>
                        <a:cubicBezTo>
                          <a:pt x="283" y="34"/>
                          <a:pt x="249" y="0"/>
                          <a:pt x="208" y="0"/>
                        </a:cubicBezTo>
                        <a:cubicBezTo>
                          <a:pt x="61" y="0"/>
                          <a:pt x="61" y="0"/>
                          <a:pt x="61" y="0"/>
                        </a:cubicBezTo>
                        <a:cubicBezTo>
                          <a:pt x="27" y="0"/>
                          <a:pt x="0" y="28"/>
                          <a:pt x="0" y="61"/>
                        </a:cubicBezTo>
                        <a:cubicBezTo>
                          <a:pt x="0" y="249"/>
                          <a:pt x="0" y="249"/>
                          <a:pt x="0" y="249"/>
                        </a:cubicBezTo>
                        <a:cubicBezTo>
                          <a:pt x="0" y="313"/>
                          <a:pt x="51" y="365"/>
                          <a:pt x="115" y="365"/>
                        </a:cubicBezTo>
                        <a:cubicBezTo>
                          <a:pt x="168" y="365"/>
                          <a:pt x="168" y="365"/>
                          <a:pt x="168" y="365"/>
                        </a:cubicBezTo>
                        <a:cubicBezTo>
                          <a:pt x="168" y="360"/>
                          <a:pt x="168" y="360"/>
                          <a:pt x="168" y="36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5" name="íṧḻíḍê"/>
                  <p:cNvSpPr/>
                  <p:nvPr/>
                </p:nvSpPr>
                <p:spPr bwMode="auto">
                  <a:xfrm>
                    <a:off x="3072" y="2933"/>
                    <a:ext cx="310" cy="676"/>
                  </a:xfrm>
                  <a:custGeom>
                    <a:avLst/>
                    <a:gdLst>
                      <a:gd name="T0" fmla="*/ 163 w 163"/>
                      <a:gd name="T1" fmla="*/ 352 h 355"/>
                      <a:gd name="T2" fmla="*/ 136 w 163"/>
                      <a:gd name="T3" fmla="*/ 355 h 355"/>
                      <a:gd name="T4" fmla="*/ 0 w 163"/>
                      <a:gd name="T5" fmla="*/ 218 h 355"/>
                      <a:gd name="T6" fmla="*/ 9 w 163"/>
                      <a:gd name="T7" fmla="*/ 4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9" y="40"/>
                          <a:pt x="9" y="40"/>
                          <a:pt x="9" y="40"/>
                        </a:cubicBezTo>
                        <a:cubicBezTo>
                          <a:pt x="52" y="0"/>
                          <a:pt x="52" y="0"/>
                          <a:pt x="52" y="0"/>
                        </a:cubicBezTo>
                        <a:cubicBezTo>
                          <a:pt x="52" y="218"/>
                          <a:pt x="52" y="218"/>
                          <a:pt x="52" y="218"/>
                        </a:cubicBezTo>
                        <a:cubicBezTo>
                          <a:pt x="52" y="284"/>
                          <a:pt x="100" y="340"/>
                          <a:pt x="163" y="352"/>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6" name="işḻíḑê"/>
                  <p:cNvSpPr/>
                  <p:nvPr/>
                </p:nvSpPr>
                <p:spPr bwMode="auto">
                  <a:xfrm>
                    <a:off x="3062" y="2924"/>
                    <a:ext cx="540" cy="695"/>
                  </a:xfrm>
                  <a:custGeom>
                    <a:avLst/>
                    <a:gdLst>
                      <a:gd name="T0" fmla="*/ 168 w 283"/>
                      <a:gd name="T1" fmla="*/ 360 h 365"/>
                      <a:gd name="T2" fmla="*/ 168 w 283"/>
                      <a:gd name="T3" fmla="*/ 355 h 365"/>
                      <a:gd name="T4" fmla="*/ 115 w 283"/>
                      <a:gd name="T5" fmla="*/ 355 h 365"/>
                      <a:gd name="T6" fmla="*/ 40 w 283"/>
                      <a:gd name="T7" fmla="*/ 324 h 365"/>
                      <a:gd name="T8" fmla="*/ 10 w 283"/>
                      <a:gd name="T9" fmla="*/ 249 h 365"/>
                      <a:gd name="T10" fmla="*/ 10 w 283"/>
                      <a:gd name="T11" fmla="*/ 49 h 365"/>
                      <a:gd name="T12" fmla="*/ 21 w 283"/>
                      <a:gd name="T13" fmla="*/ 22 h 365"/>
                      <a:gd name="T14" fmla="*/ 49 w 283"/>
                      <a:gd name="T15" fmla="*/ 10 h 365"/>
                      <a:gd name="T16" fmla="*/ 213 w 283"/>
                      <a:gd name="T17" fmla="*/ 10 h 365"/>
                      <a:gd name="T18" fmla="*/ 255 w 283"/>
                      <a:gd name="T19" fmla="*/ 28 h 365"/>
                      <a:gd name="T20" fmla="*/ 273 w 283"/>
                      <a:gd name="T21" fmla="*/ 70 h 365"/>
                      <a:gd name="T22" fmla="*/ 273 w 283"/>
                      <a:gd name="T23" fmla="*/ 249 h 365"/>
                      <a:gd name="T24" fmla="*/ 242 w 283"/>
                      <a:gd name="T25" fmla="*/ 324 h 365"/>
                      <a:gd name="T26" fmla="*/ 168 w 283"/>
                      <a:gd name="T27" fmla="*/ 355 h 365"/>
                      <a:gd name="T28" fmla="*/ 168 w 283"/>
                      <a:gd name="T29" fmla="*/ 360 h 365"/>
                      <a:gd name="T30" fmla="*/ 168 w 283"/>
                      <a:gd name="T31" fmla="*/ 365 h 365"/>
                      <a:gd name="T32" fmla="*/ 283 w 283"/>
                      <a:gd name="T33" fmla="*/ 249 h 365"/>
                      <a:gd name="T34" fmla="*/ 283 w 283"/>
                      <a:gd name="T35" fmla="*/ 70 h 365"/>
                      <a:gd name="T36" fmla="*/ 213 w 283"/>
                      <a:gd name="T37" fmla="*/ 0 h 365"/>
                      <a:gd name="T38" fmla="*/ 49 w 283"/>
                      <a:gd name="T39" fmla="*/ 0 h 365"/>
                      <a:gd name="T40" fmla="*/ 0 w 283"/>
                      <a:gd name="T41" fmla="*/ 49 h 365"/>
                      <a:gd name="T42" fmla="*/ 0 w 283"/>
                      <a:gd name="T43" fmla="*/ 249 h 365"/>
                      <a:gd name="T44" fmla="*/ 115 w 283"/>
                      <a:gd name="T45" fmla="*/ 365 h 365"/>
                      <a:gd name="T46" fmla="*/ 168 w 283"/>
                      <a:gd name="T47" fmla="*/ 365 h 365"/>
                      <a:gd name="T48" fmla="*/ 168 w 283"/>
                      <a:gd name="T49" fmla="*/ 36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3" h="365">
                        <a:moveTo>
                          <a:pt x="168" y="360"/>
                        </a:moveTo>
                        <a:cubicBezTo>
                          <a:pt x="168" y="355"/>
                          <a:pt x="168" y="355"/>
                          <a:pt x="168" y="355"/>
                        </a:cubicBezTo>
                        <a:cubicBezTo>
                          <a:pt x="115" y="355"/>
                          <a:pt x="115" y="355"/>
                          <a:pt x="115" y="355"/>
                        </a:cubicBezTo>
                        <a:cubicBezTo>
                          <a:pt x="86" y="355"/>
                          <a:pt x="59" y="343"/>
                          <a:pt x="40" y="324"/>
                        </a:cubicBezTo>
                        <a:cubicBezTo>
                          <a:pt x="21" y="305"/>
                          <a:pt x="10" y="278"/>
                          <a:pt x="10" y="249"/>
                        </a:cubicBezTo>
                        <a:cubicBezTo>
                          <a:pt x="10" y="49"/>
                          <a:pt x="10" y="49"/>
                          <a:pt x="10" y="49"/>
                        </a:cubicBezTo>
                        <a:cubicBezTo>
                          <a:pt x="10" y="39"/>
                          <a:pt x="14" y="29"/>
                          <a:pt x="21" y="22"/>
                        </a:cubicBezTo>
                        <a:cubicBezTo>
                          <a:pt x="28" y="15"/>
                          <a:pt x="38" y="10"/>
                          <a:pt x="49" y="10"/>
                        </a:cubicBezTo>
                        <a:cubicBezTo>
                          <a:pt x="213" y="10"/>
                          <a:pt x="213" y="10"/>
                          <a:pt x="213" y="10"/>
                        </a:cubicBezTo>
                        <a:cubicBezTo>
                          <a:pt x="230" y="10"/>
                          <a:pt x="245" y="17"/>
                          <a:pt x="255" y="28"/>
                        </a:cubicBezTo>
                        <a:cubicBezTo>
                          <a:pt x="266" y="38"/>
                          <a:pt x="273" y="53"/>
                          <a:pt x="273" y="70"/>
                        </a:cubicBezTo>
                        <a:cubicBezTo>
                          <a:pt x="273" y="249"/>
                          <a:pt x="273" y="249"/>
                          <a:pt x="273" y="249"/>
                        </a:cubicBezTo>
                        <a:cubicBezTo>
                          <a:pt x="273" y="278"/>
                          <a:pt x="261" y="305"/>
                          <a:pt x="242" y="324"/>
                        </a:cubicBezTo>
                        <a:cubicBezTo>
                          <a:pt x="223" y="343"/>
                          <a:pt x="197" y="355"/>
                          <a:pt x="168" y="355"/>
                        </a:cubicBezTo>
                        <a:cubicBezTo>
                          <a:pt x="168" y="360"/>
                          <a:pt x="168" y="360"/>
                          <a:pt x="168" y="360"/>
                        </a:cubicBezTo>
                        <a:cubicBezTo>
                          <a:pt x="168" y="365"/>
                          <a:pt x="168" y="365"/>
                          <a:pt x="168" y="365"/>
                        </a:cubicBezTo>
                        <a:cubicBezTo>
                          <a:pt x="231" y="365"/>
                          <a:pt x="283" y="313"/>
                          <a:pt x="283" y="249"/>
                        </a:cubicBezTo>
                        <a:cubicBezTo>
                          <a:pt x="283" y="70"/>
                          <a:pt x="283" y="70"/>
                          <a:pt x="283" y="70"/>
                        </a:cubicBezTo>
                        <a:cubicBezTo>
                          <a:pt x="283" y="31"/>
                          <a:pt x="252" y="0"/>
                          <a:pt x="213" y="0"/>
                        </a:cubicBezTo>
                        <a:cubicBezTo>
                          <a:pt x="49" y="0"/>
                          <a:pt x="49" y="0"/>
                          <a:pt x="49" y="0"/>
                        </a:cubicBezTo>
                        <a:cubicBezTo>
                          <a:pt x="22" y="0"/>
                          <a:pt x="0" y="22"/>
                          <a:pt x="0" y="49"/>
                        </a:cubicBezTo>
                        <a:cubicBezTo>
                          <a:pt x="0" y="249"/>
                          <a:pt x="0" y="249"/>
                          <a:pt x="0" y="249"/>
                        </a:cubicBezTo>
                        <a:cubicBezTo>
                          <a:pt x="0" y="313"/>
                          <a:pt x="51" y="365"/>
                          <a:pt x="115" y="365"/>
                        </a:cubicBezTo>
                        <a:cubicBezTo>
                          <a:pt x="168" y="365"/>
                          <a:pt x="168" y="365"/>
                          <a:pt x="168" y="365"/>
                        </a:cubicBezTo>
                        <a:cubicBezTo>
                          <a:pt x="168" y="360"/>
                          <a:pt x="168" y="360"/>
                          <a:pt x="168" y="36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7" name="îs1îḍê"/>
                  <p:cNvSpPr/>
                  <p:nvPr/>
                </p:nvSpPr>
                <p:spPr bwMode="auto">
                  <a:xfrm>
                    <a:off x="2970" y="3651"/>
                    <a:ext cx="742" cy="659"/>
                  </a:xfrm>
                  <a:custGeom>
                    <a:avLst/>
                    <a:gdLst>
                      <a:gd name="T0" fmla="*/ 389 w 389"/>
                      <a:gd name="T1" fmla="*/ 89 h 346"/>
                      <a:gd name="T2" fmla="*/ 389 w 389"/>
                      <a:gd name="T3" fmla="*/ 346 h 346"/>
                      <a:gd name="T4" fmla="*/ 0 w 389"/>
                      <a:gd name="T5" fmla="*/ 346 h 346"/>
                      <a:gd name="T6" fmla="*/ 0 w 389"/>
                      <a:gd name="T7" fmla="*/ 89 h 346"/>
                      <a:gd name="T8" fmla="*/ 4 w 389"/>
                      <a:gd name="T9" fmla="*/ 63 h 346"/>
                      <a:gd name="T10" fmla="*/ 8 w 389"/>
                      <a:gd name="T11" fmla="*/ 52 h 346"/>
                      <a:gd name="T12" fmla="*/ 79 w 389"/>
                      <a:gd name="T13" fmla="*/ 0 h 346"/>
                      <a:gd name="T14" fmla="*/ 83 w 389"/>
                      <a:gd name="T15" fmla="*/ 0 h 346"/>
                      <a:gd name="T16" fmla="*/ 88 w 389"/>
                      <a:gd name="T17" fmla="*/ 0 h 346"/>
                      <a:gd name="T18" fmla="*/ 300 w 389"/>
                      <a:gd name="T19" fmla="*/ 0 h 346"/>
                      <a:gd name="T20" fmla="*/ 309 w 389"/>
                      <a:gd name="T21" fmla="*/ 0 h 346"/>
                      <a:gd name="T22" fmla="*/ 388 w 389"/>
                      <a:gd name="T23" fmla="*/ 79 h 346"/>
                      <a:gd name="T24" fmla="*/ 389 w 389"/>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9" h="346">
                        <a:moveTo>
                          <a:pt x="389" y="89"/>
                        </a:moveTo>
                        <a:cubicBezTo>
                          <a:pt x="389" y="346"/>
                          <a:pt x="389" y="346"/>
                          <a:pt x="389" y="346"/>
                        </a:cubicBezTo>
                        <a:cubicBezTo>
                          <a:pt x="0" y="346"/>
                          <a:pt x="0" y="346"/>
                          <a:pt x="0" y="346"/>
                        </a:cubicBezTo>
                        <a:cubicBezTo>
                          <a:pt x="0" y="89"/>
                          <a:pt x="0" y="89"/>
                          <a:pt x="0" y="89"/>
                        </a:cubicBezTo>
                        <a:cubicBezTo>
                          <a:pt x="0" y="80"/>
                          <a:pt x="1" y="71"/>
                          <a:pt x="4" y="63"/>
                        </a:cubicBezTo>
                        <a:cubicBezTo>
                          <a:pt x="5" y="59"/>
                          <a:pt x="6" y="55"/>
                          <a:pt x="8" y="52"/>
                        </a:cubicBezTo>
                        <a:cubicBezTo>
                          <a:pt x="20" y="24"/>
                          <a:pt x="47" y="4"/>
                          <a:pt x="79" y="0"/>
                        </a:cubicBezTo>
                        <a:cubicBezTo>
                          <a:pt x="81" y="0"/>
                          <a:pt x="82" y="0"/>
                          <a:pt x="83" y="0"/>
                        </a:cubicBezTo>
                        <a:cubicBezTo>
                          <a:pt x="85" y="0"/>
                          <a:pt x="86" y="0"/>
                          <a:pt x="88" y="0"/>
                        </a:cubicBezTo>
                        <a:cubicBezTo>
                          <a:pt x="300" y="0"/>
                          <a:pt x="300" y="0"/>
                          <a:pt x="300" y="0"/>
                        </a:cubicBezTo>
                        <a:cubicBezTo>
                          <a:pt x="303" y="0"/>
                          <a:pt x="306" y="0"/>
                          <a:pt x="309" y="0"/>
                        </a:cubicBezTo>
                        <a:cubicBezTo>
                          <a:pt x="351" y="5"/>
                          <a:pt x="384" y="38"/>
                          <a:pt x="388" y="79"/>
                        </a:cubicBezTo>
                        <a:cubicBezTo>
                          <a:pt x="389" y="82"/>
                          <a:pt x="389" y="85"/>
                          <a:pt x="389" y="89"/>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8" name="íşľïde"/>
                  <p:cNvSpPr/>
                  <p:nvPr/>
                </p:nvSpPr>
                <p:spPr bwMode="auto">
                  <a:xfrm>
                    <a:off x="3215"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9" name="íṧľïďê"/>
                  <p:cNvSpPr/>
                  <p:nvPr/>
                </p:nvSpPr>
                <p:spPr bwMode="auto">
                  <a:xfrm>
                    <a:off x="3205" y="3569"/>
                    <a:ext cx="265" cy="212"/>
                  </a:xfrm>
                  <a:custGeom>
                    <a:avLst/>
                    <a:gdLst>
                      <a:gd name="T0" fmla="*/ 85 w 139"/>
                      <a:gd name="T1" fmla="*/ 106 h 111"/>
                      <a:gd name="T2" fmla="*/ 85 w 139"/>
                      <a:gd name="T3" fmla="*/ 101 h 111"/>
                      <a:gd name="T4" fmla="*/ 54 w 139"/>
                      <a:gd name="T5" fmla="*/ 101 h 111"/>
                      <a:gd name="T6" fmla="*/ 23 w 139"/>
                      <a:gd name="T7" fmla="*/ 88 h 111"/>
                      <a:gd name="T8" fmla="*/ 10 w 139"/>
                      <a:gd name="T9" fmla="*/ 57 h 111"/>
                      <a:gd name="T10" fmla="*/ 10 w 139"/>
                      <a:gd name="T11" fmla="*/ 10 h 111"/>
                      <a:gd name="T12" fmla="*/ 129 w 139"/>
                      <a:gd name="T13" fmla="*/ 10 h 111"/>
                      <a:gd name="T14" fmla="*/ 129 w 139"/>
                      <a:gd name="T15" fmla="*/ 57 h 111"/>
                      <a:gd name="T16" fmla="*/ 116 w 139"/>
                      <a:gd name="T17" fmla="*/ 88 h 111"/>
                      <a:gd name="T18" fmla="*/ 85 w 139"/>
                      <a:gd name="T19" fmla="*/ 101 h 111"/>
                      <a:gd name="T20" fmla="*/ 85 w 139"/>
                      <a:gd name="T21" fmla="*/ 106 h 111"/>
                      <a:gd name="T22" fmla="*/ 85 w 139"/>
                      <a:gd name="T23" fmla="*/ 111 h 111"/>
                      <a:gd name="T24" fmla="*/ 139 w 139"/>
                      <a:gd name="T25" fmla="*/ 57 h 111"/>
                      <a:gd name="T26" fmla="*/ 139 w 139"/>
                      <a:gd name="T27" fmla="*/ 0 h 111"/>
                      <a:gd name="T28" fmla="*/ 0 w 139"/>
                      <a:gd name="T29" fmla="*/ 0 h 111"/>
                      <a:gd name="T30" fmla="*/ 0 w 139"/>
                      <a:gd name="T31" fmla="*/ 57 h 111"/>
                      <a:gd name="T32" fmla="*/ 54 w 139"/>
                      <a:gd name="T33" fmla="*/ 111 h 111"/>
                      <a:gd name="T34" fmla="*/ 85 w 139"/>
                      <a:gd name="T35" fmla="*/ 111 h 111"/>
                      <a:gd name="T36" fmla="*/ 85 w 139"/>
                      <a:gd name="T37" fmla="*/ 10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 h="111">
                        <a:moveTo>
                          <a:pt x="85" y="106"/>
                        </a:moveTo>
                        <a:cubicBezTo>
                          <a:pt x="85" y="101"/>
                          <a:pt x="85" y="101"/>
                          <a:pt x="85" y="101"/>
                        </a:cubicBezTo>
                        <a:cubicBezTo>
                          <a:pt x="54" y="101"/>
                          <a:pt x="54" y="101"/>
                          <a:pt x="54" y="101"/>
                        </a:cubicBezTo>
                        <a:cubicBezTo>
                          <a:pt x="42" y="101"/>
                          <a:pt x="31" y="96"/>
                          <a:pt x="23" y="88"/>
                        </a:cubicBezTo>
                        <a:cubicBezTo>
                          <a:pt x="15" y="80"/>
                          <a:pt x="10" y="69"/>
                          <a:pt x="10" y="57"/>
                        </a:cubicBezTo>
                        <a:cubicBezTo>
                          <a:pt x="10" y="10"/>
                          <a:pt x="10" y="10"/>
                          <a:pt x="10" y="10"/>
                        </a:cubicBezTo>
                        <a:cubicBezTo>
                          <a:pt x="129" y="10"/>
                          <a:pt x="129" y="10"/>
                          <a:pt x="129" y="10"/>
                        </a:cubicBezTo>
                        <a:cubicBezTo>
                          <a:pt x="129" y="57"/>
                          <a:pt x="129" y="57"/>
                          <a:pt x="129" y="57"/>
                        </a:cubicBezTo>
                        <a:cubicBezTo>
                          <a:pt x="129" y="69"/>
                          <a:pt x="124" y="80"/>
                          <a:pt x="116" y="88"/>
                        </a:cubicBezTo>
                        <a:cubicBezTo>
                          <a:pt x="108" y="96"/>
                          <a:pt x="97" y="101"/>
                          <a:pt x="85" y="101"/>
                        </a:cubicBezTo>
                        <a:cubicBezTo>
                          <a:pt x="85" y="106"/>
                          <a:pt x="85" y="106"/>
                          <a:pt x="85" y="106"/>
                        </a:cubicBezTo>
                        <a:cubicBezTo>
                          <a:pt x="85" y="111"/>
                          <a:pt x="85" y="111"/>
                          <a:pt x="85" y="111"/>
                        </a:cubicBezTo>
                        <a:cubicBezTo>
                          <a:pt x="115" y="111"/>
                          <a:pt x="139" y="86"/>
                          <a:pt x="139" y="57"/>
                        </a:cubicBezTo>
                        <a:cubicBezTo>
                          <a:pt x="139" y="0"/>
                          <a:pt x="139" y="0"/>
                          <a:pt x="139" y="0"/>
                        </a:cubicBezTo>
                        <a:cubicBezTo>
                          <a:pt x="0" y="0"/>
                          <a:pt x="0" y="0"/>
                          <a:pt x="0" y="0"/>
                        </a:cubicBezTo>
                        <a:cubicBezTo>
                          <a:pt x="0" y="57"/>
                          <a:pt x="0" y="57"/>
                          <a:pt x="0" y="57"/>
                        </a:cubicBezTo>
                        <a:cubicBezTo>
                          <a:pt x="0" y="86"/>
                          <a:pt x="24" y="111"/>
                          <a:pt x="54" y="111"/>
                        </a:cubicBezTo>
                        <a:cubicBezTo>
                          <a:pt x="85" y="111"/>
                          <a:pt x="85" y="111"/>
                          <a:pt x="85" y="111"/>
                        </a:cubicBezTo>
                        <a:cubicBezTo>
                          <a:pt x="85" y="106"/>
                          <a:pt x="85" y="106"/>
                          <a:pt x="85" y="106"/>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0" name="íŝlîḍê"/>
                  <p:cNvSpPr/>
                  <p:nvPr/>
                </p:nvSpPr>
                <p:spPr bwMode="auto">
                  <a:xfrm>
                    <a:off x="321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 name="T12" fmla="*/ 129 w 129"/>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1" name="ïSḻïḑe"/>
                  <p:cNvSpPr/>
                  <p:nvPr/>
                </p:nvSpPr>
                <p:spPr bwMode="auto">
                  <a:xfrm>
                    <a:off x="3205" y="3550"/>
                    <a:ext cx="265" cy="122"/>
                  </a:xfrm>
                  <a:custGeom>
                    <a:avLst/>
                    <a:gdLst>
                      <a:gd name="T0" fmla="*/ 129 w 139"/>
                      <a:gd name="T1" fmla="*/ 5 h 64"/>
                      <a:gd name="T2" fmla="*/ 129 w 139"/>
                      <a:gd name="T3" fmla="*/ 45 h 64"/>
                      <a:gd name="T4" fmla="*/ 134 w 139"/>
                      <a:gd name="T5" fmla="*/ 45 h 64"/>
                      <a:gd name="T6" fmla="*/ 132 w 139"/>
                      <a:gd name="T7" fmla="*/ 41 h 64"/>
                      <a:gd name="T8" fmla="*/ 81 w 139"/>
                      <a:gd name="T9" fmla="*/ 54 h 64"/>
                      <a:gd name="T10" fmla="*/ 58 w 139"/>
                      <a:gd name="T11" fmla="*/ 54 h 64"/>
                      <a:gd name="T12" fmla="*/ 7 w 139"/>
                      <a:gd name="T13" fmla="*/ 41 h 64"/>
                      <a:gd name="T14" fmla="*/ 5 w 139"/>
                      <a:gd name="T15" fmla="*/ 45 h 64"/>
                      <a:gd name="T16" fmla="*/ 10 w 139"/>
                      <a:gd name="T17" fmla="*/ 45 h 64"/>
                      <a:gd name="T18" fmla="*/ 10 w 139"/>
                      <a:gd name="T19" fmla="*/ 5 h 64"/>
                      <a:gd name="T20" fmla="*/ 5 w 139"/>
                      <a:gd name="T21" fmla="*/ 0 h 64"/>
                      <a:gd name="T22" fmla="*/ 0 w 139"/>
                      <a:gd name="T23" fmla="*/ 5 h 64"/>
                      <a:gd name="T24" fmla="*/ 0 w 139"/>
                      <a:gd name="T25" fmla="*/ 48 h 64"/>
                      <a:gd name="T26" fmla="*/ 2 w 139"/>
                      <a:gd name="T27" fmla="*/ 50 h 64"/>
                      <a:gd name="T28" fmla="*/ 58 w 139"/>
                      <a:gd name="T29" fmla="*/ 64 h 64"/>
                      <a:gd name="T30" fmla="*/ 81 w 139"/>
                      <a:gd name="T31" fmla="*/ 64 h 64"/>
                      <a:gd name="T32" fmla="*/ 137 w 139"/>
                      <a:gd name="T33" fmla="*/ 50 h 64"/>
                      <a:gd name="T34" fmla="*/ 139 w 139"/>
                      <a:gd name="T35" fmla="*/ 48 h 64"/>
                      <a:gd name="T36" fmla="*/ 139 w 139"/>
                      <a:gd name="T37" fmla="*/ 5 h 64"/>
                      <a:gd name="T38" fmla="*/ 134 w 139"/>
                      <a:gd name="T39" fmla="*/ 0 h 64"/>
                      <a:gd name="T40" fmla="*/ 129 w 139"/>
                      <a:gd name="T41" fmla="*/ 5 h 64"/>
                      <a:gd name="T42" fmla="*/ 129 w 139"/>
                      <a:gd name="T43" fmla="*/ 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64">
                        <a:moveTo>
                          <a:pt x="129" y="5"/>
                        </a:moveTo>
                        <a:cubicBezTo>
                          <a:pt x="129" y="45"/>
                          <a:pt x="129" y="45"/>
                          <a:pt x="129" y="45"/>
                        </a:cubicBezTo>
                        <a:cubicBezTo>
                          <a:pt x="134" y="45"/>
                          <a:pt x="134" y="45"/>
                          <a:pt x="134" y="45"/>
                        </a:cubicBezTo>
                        <a:cubicBezTo>
                          <a:pt x="132" y="41"/>
                          <a:pt x="132" y="41"/>
                          <a:pt x="132" y="41"/>
                        </a:cubicBezTo>
                        <a:cubicBezTo>
                          <a:pt x="116" y="49"/>
                          <a:pt x="99" y="54"/>
                          <a:pt x="81" y="54"/>
                        </a:cubicBezTo>
                        <a:cubicBezTo>
                          <a:pt x="58" y="54"/>
                          <a:pt x="58" y="54"/>
                          <a:pt x="58" y="54"/>
                        </a:cubicBezTo>
                        <a:cubicBezTo>
                          <a:pt x="40" y="54"/>
                          <a:pt x="23" y="49"/>
                          <a:pt x="7" y="41"/>
                        </a:cubicBezTo>
                        <a:cubicBezTo>
                          <a:pt x="5" y="45"/>
                          <a:pt x="5" y="45"/>
                          <a:pt x="5" y="45"/>
                        </a:cubicBezTo>
                        <a:cubicBezTo>
                          <a:pt x="10" y="45"/>
                          <a:pt x="10" y="45"/>
                          <a:pt x="10" y="45"/>
                        </a:cubicBezTo>
                        <a:cubicBezTo>
                          <a:pt x="10" y="5"/>
                          <a:pt x="10" y="5"/>
                          <a:pt x="10" y="5"/>
                        </a:cubicBezTo>
                        <a:cubicBezTo>
                          <a:pt x="10" y="2"/>
                          <a:pt x="8" y="0"/>
                          <a:pt x="5" y="0"/>
                        </a:cubicBezTo>
                        <a:cubicBezTo>
                          <a:pt x="2" y="0"/>
                          <a:pt x="0" y="2"/>
                          <a:pt x="0" y="5"/>
                        </a:cubicBezTo>
                        <a:cubicBezTo>
                          <a:pt x="0" y="48"/>
                          <a:pt x="0" y="48"/>
                          <a:pt x="0" y="48"/>
                        </a:cubicBezTo>
                        <a:cubicBezTo>
                          <a:pt x="2" y="50"/>
                          <a:pt x="2" y="50"/>
                          <a:pt x="2" y="50"/>
                        </a:cubicBezTo>
                        <a:cubicBezTo>
                          <a:pt x="19" y="59"/>
                          <a:pt x="38" y="64"/>
                          <a:pt x="58" y="64"/>
                        </a:cubicBezTo>
                        <a:cubicBezTo>
                          <a:pt x="81" y="64"/>
                          <a:pt x="81" y="64"/>
                          <a:pt x="81" y="64"/>
                        </a:cubicBezTo>
                        <a:cubicBezTo>
                          <a:pt x="101" y="64"/>
                          <a:pt x="120" y="59"/>
                          <a:pt x="137" y="50"/>
                        </a:cubicBezTo>
                        <a:cubicBezTo>
                          <a:pt x="139" y="48"/>
                          <a:pt x="139" y="48"/>
                          <a:pt x="139" y="48"/>
                        </a:cubicBezTo>
                        <a:cubicBezTo>
                          <a:pt x="139" y="5"/>
                          <a:pt x="139" y="5"/>
                          <a:pt x="139" y="5"/>
                        </a:cubicBezTo>
                        <a:cubicBezTo>
                          <a:pt x="139" y="2"/>
                          <a:pt x="137" y="0"/>
                          <a:pt x="134" y="0"/>
                        </a:cubicBezTo>
                        <a:cubicBezTo>
                          <a:pt x="131" y="0"/>
                          <a:pt x="129" y="2"/>
                          <a:pt x="129" y="5"/>
                        </a:cubicBezTo>
                        <a:cubicBezTo>
                          <a:pt x="129" y="5"/>
                          <a:pt x="129" y="5"/>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2" name="ïsļîḓe"/>
                  <p:cNvSpPr/>
                  <p:nvPr/>
                </p:nvSpPr>
                <p:spPr bwMode="auto">
                  <a:xfrm>
                    <a:off x="3205" y="3550"/>
                    <a:ext cx="265" cy="231"/>
                  </a:xfrm>
                  <a:custGeom>
                    <a:avLst/>
                    <a:gdLst>
                      <a:gd name="T0" fmla="*/ 129 w 139"/>
                      <a:gd name="T1" fmla="*/ 5 h 121"/>
                      <a:gd name="T2" fmla="*/ 129 w 139"/>
                      <a:gd name="T3" fmla="*/ 66 h 121"/>
                      <a:gd name="T4" fmla="*/ 116 w 139"/>
                      <a:gd name="T5" fmla="*/ 98 h 121"/>
                      <a:gd name="T6" fmla="*/ 84 w 139"/>
                      <a:gd name="T7" fmla="*/ 111 h 121"/>
                      <a:gd name="T8" fmla="*/ 55 w 139"/>
                      <a:gd name="T9" fmla="*/ 111 h 121"/>
                      <a:gd name="T10" fmla="*/ 23 w 139"/>
                      <a:gd name="T11" fmla="*/ 98 h 121"/>
                      <a:gd name="T12" fmla="*/ 10 w 139"/>
                      <a:gd name="T13" fmla="*/ 66 h 121"/>
                      <a:gd name="T14" fmla="*/ 10 w 139"/>
                      <a:gd name="T15" fmla="*/ 5 h 121"/>
                      <a:gd name="T16" fmla="*/ 5 w 139"/>
                      <a:gd name="T17" fmla="*/ 0 h 121"/>
                      <a:gd name="T18" fmla="*/ 0 w 139"/>
                      <a:gd name="T19" fmla="*/ 5 h 121"/>
                      <a:gd name="T20" fmla="*/ 0 w 139"/>
                      <a:gd name="T21" fmla="*/ 66 h 121"/>
                      <a:gd name="T22" fmla="*/ 55 w 139"/>
                      <a:gd name="T23" fmla="*/ 121 h 121"/>
                      <a:gd name="T24" fmla="*/ 84 w 139"/>
                      <a:gd name="T25" fmla="*/ 121 h 121"/>
                      <a:gd name="T26" fmla="*/ 139 w 139"/>
                      <a:gd name="T27" fmla="*/ 66 h 121"/>
                      <a:gd name="T28" fmla="*/ 139 w 139"/>
                      <a:gd name="T29" fmla="*/ 5 h 121"/>
                      <a:gd name="T30" fmla="*/ 134 w 139"/>
                      <a:gd name="T31" fmla="*/ 0 h 121"/>
                      <a:gd name="T32" fmla="*/ 129 w 139"/>
                      <a:gd name="T33" fmla="*/ 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 h="121">
                        <a:moveTo>
                          <a:pt x="129" y="5"/>
                        </a:moveTo>
                        <a:cubicBezTo>
                          <a:pt x="129" y="66"/>
                          <a:pt x="129" y="66"/>
                          <a:pt x="129" y="66"/>
                        </a:cubicBezTo>
                        <a:cubicBezTo>
                          <a:pt x="129" y="78"/>
                          <a:pt x="124" y="89"/>
                          <a:pt x="116" y="98"/>
                        </a:cubicBezTo>
                        <a:cubicBezTo>
                          <a:pt x="108" y="106"/>
                          <a:pt x="97" y="111"/>
                          <a:pt x="84" y="111"/>
                        </a:cubicBezTo>
                        <a:cubicBezTo>
                          <a:pt x="55" y="111"/>
                          <a:pt x="55" y="111"/>
                          <a:pt x="55" y="111"/>
                        </a:cubicBezTo>
                        <a:cubicBezTo>
                          <a:pt x="42" y="111"/>
                          <a:pt x="31" y="106"/>
                          <a:pt x="23" y="98"/>
                        </a:cubicBezTo>
                        <a:cubicBezTo>
                          <a:pt x="15" y="89"/>
                          <a:pt x="10" y="78"/>
                          <a:pt x="10" y="66"/>
                        </a:cubicBezTo>
                        <a:cubicBezTo>
                          <a:pt x="10" y="5"/>
                          <a:pt x="10" y="5"/>
                          <a:pt x="10" y="5"/>
                        </a:cubicBezTo>
                        <a:cubicBezTo>
                          <a:pt x="10" y="2"/>
                          <a:pt x="8" y="0"/>
                          <a:pt x="5" y="0"/>
                        </a:cubicBezTo>
                        <a:cubicBezTo>
                          <a:pt x="2" y="0"/>
                          <a:pt x="0" y="2"/>
                          <a:pt x="0" y="5"/>
                        </a:cubicBezTo>
                        <a:cubicBezTo>
                          <a:pt x="0" y="66"/>
                          <a:pt x="0" y="66"/>
                          <a:pt x="0" y="66"/>
                        </a:cubicBezTo>
                        <a:cubicBezTo>
                          <a:pt x="0" y="96"/>
                          <a:pt x="24" y="121"/>
                          <a:pt x="55" y="121"/>
                        </a:cubicBezTo>
                        <a:cubicBezTo>
                          <a:pt x="84" y="121"/>
                          <a:pt x="84" y="121"/>
                          <a:pt x="84" y="121"/>
                        </a:cubicBezTo>
                        <a:cubicBezTo>
                          <a:pt x="115" y="121"/>
                          <a:pt x="139" y="96"/>
                          <a:pt x="139" y="66"/>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3" name="íṣļîḓê"/>
                  <p:cNvSpPr/>
                  <p:nvPr/>
                </p:nvSpPr>
                <p:spPr bwMode="auto">
                  <a:xfrm>
                    <a:off x="3165"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cubicBezTo>
                          <a:pt x="0" y="48"/>
                          <a:pt x="0" y="48"/>
                          <a:pt x="0" y="4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4" name="íṡḷîďé"/>
                  <p:cNvSpPr/>
                  <p:nvPr/>
                </p:nvSpPr>
                <p:spPr bwMode="auto">
                  <a:xfrm>
                    <a:off x="3155" y="3550"/>
                    <a:ext cx="365" cy="111"/>
                  </a:xfrm>
                  <a:custGeom>
                    <a:avLst/>
                    <a:gdLst>
                      <a:gd name="T0" fmla="*/ 5 w 191"/>
                      <a:gd name="T1" fmla="*/ 53 h 58"/>
                      <a:gd name="T2" fmla="*/ 5 w 191"/>
                      <a:gd name="T3" fmla="*/ 58 h 58"/>
                      <a:gd name="T4" fmla="*/ 191 w 191"/>
                      <a:gd name="T5" fmla="*/ 58 h 58"/>
                      <a:gd name="T6" fmla="*/ 191 w 191"/>
                      <a:gd name="T7" fmla="*/ 12 h 58"/>
                      <a:gd name="T8" fmla="*/ 179 w 191"/>
                      <a:gd name="T9" fmla="*/ 0 h 58"/>
                      <a:gd name="T10" fmla="*/ 13 w 191"/>
                      <a:gd name="T11" fmla="*/ 0 h 58"/>
                      <a:gd name="T12" fmla="*/ 0 w 191"/>
                      <a:gd name="T13" fmla="*/ 13 h 58"/>
                      <a:gd name="T14" fmla="*/ 0 w 191"/>
                      <a:gd name="T15" fmla="*/ 58 h 58"/>
                      <a:gd name="T16" fmla="*/ 5 w 191"/>
                      <a:gd name="T17" fmla="*/ 58 h 58"/>
                      <a:gd name="T18" fmla="*/ 5 w 191"/>
                      <a:gd name="T19" fmla="*/ 53 h 58"/>
                      <a:gd name="T20" fmla="*/ 10 w 191"/>
                      <a:gd name="T21" fmla="*/ 53 h 58"/>
                      <a:gd name="T22" fmla="*/ 10 w 191"/>
                      <a:gd name="T23" fmla="*/ 13 h 58"/>
                      <a:gd name="T24" fmla="*/ 13 w 191"/>
                      <a:gd name="T25" fmla="*/ 10 h 58"/>
                      <a:gd name="T26" fmla="*/ 179 w 191"/>
                      <a:gd name="T27" fmla="*/ 10 h 58"/>
                      <a:gd name="T28" fmla="*/ 181 w 191"/>
                      <a:gd name="T29" fmla="*/ 12 h 58"/>
                      <a:gd name="T30" fmla="*/ 181 w 191"/>
                      <a:gd name="T31" fmla="*/ 48 h 58"/>
                      <a:gd name="T32" fmla="*/ 5 w 191"/>
                      <a:gd name="T33" fmla="*/ 48 h 58"/>
                      <a:gd name="T34" fmla="*/ 5 w 191"/>
                      <a:gd name="T35" fmla="*/ 53 h 58"/>
                      <a:gd name="T36" fmla="*/ 10 w 191"/>
                      <a:gd name="T37" fmla="*/ 53 h 58"/>
                      <a:gd name="T38" fmla="*/ 5 w 191"/>
                      <a:gd name="T39" fmla="*/ 5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1" h="58">
                        <a:moveTo>
                          <a:pt x="5" y="53"/>
                        </a:moveTo>
                        <a:cubicBezTo>
                          <a:pt x="5" y="58"/>
                          <a:pt x="5" y="58"/>
                          <a:pt x="5" y="58"/>
                        </a:cubicBezTo>
                        <a:cubicBezTo>
                          <a:pt x="191" y="58"/>
                          <a:pt x="191" y="58"/>
                          <a:pt x="191" y="58"/>
                        </a:cubicBezTo>
                        <a:cubicBezTo>
                          <a:pt x="191" y="12"/>
                          <a:pt x="191" y="12"/>
                          <a:pt x="191" y="12"/>
                        </a:cubicBezTo>
                        <a:cubicBezTo>
                          <a:pt x="191" y="5"/>
                          <a:pt x="186" y="0"/>
                          <a:pt x="179" y="0"/>
                        </a:cubicBezTo>
                        <a:cubicBezTo>
                          <a:pt x="13" y="0"/>
                          <a:pt x="13" y="0"/>
                          <a:pt x="13" y="0"/>
                        </a:cubicBezTo>
                        <a:cubicBezTo>
                          <a:pt x="6" y="0"/>
                          <a:pt x="0" y="6"/>
                          <a:pt x="0" y="13"/>
                        </a:cubicBezTo>
                        <a:cubicBezTo>
                          <a:pt x="0" y="58"/>
                          <a:pt x="0" y="58"/>
                          <a:pt x="0" y="58"/>
                        </a:cubicBezTo>
                        <a:cubicBezTo>
                          <a:pt x="5" y="58"/>
                          <a:pt x="5" y="58"/>
                          <a:pt x="5" y="58"/>
                        </a:cubicBezTo>
                        <a:cubicBezTo>
                          <a:pt x="5" y="53"/>
                          <a:pt x="5" y="53"/>
                          <a:pt x="5" y="53"/>
                        </a:cubicBezTo>
                        <a:cubicBezTo>
                          <a:pt x="10" y="53"/>
                          <a:pt x="10" y="53"/>
                          <a:pt x="10" y="53"/>
                        </a:cubicBezTo>
                        <a:cubicBezTo>
                          <a:pt x="10" y="13"/>
                          <a:pt x="10" y="13"/>
                          <a:pt x="10" y="13"/>
                        </a:cubicBezTo>
                        <a:cubicBezTo>
                          <a:pt x="10" y="11"/>
                          <a:pt x="11" y="10"/>
                          <a:pt x="13" y="10"/>
                        </a:cubicBezTo>
                        <a:cubicBezTo>
                          <a:pt x="179" y="10"/>
                          <a:pt x="179" y="10"/>
                          <a:pt x="179" y="10"/>
                        </a:cubicBezTo>
                        <a:cubicBezTo>
                          <a:pt x="180" y="10"/>
                          <a:pt x="181" y="11"/>
                          <a:pt x="181" y="12"/>
                        </a:cubicBezTo>
                        <a:cubicBezTo>
                          <a:pt x="181" y="48"/>
                          <a:pt x="181" y="48"/>
                          <a:pt x="181" y="48"/>
                        </a:cubicBezTo>
                        <a:cubicBezTo>
                          <a:pt x="5" y="48"/>
                          <a:pt x="5" y="48"/>
                          <a:pt x="5" y="48"/>
                        </a:cubicBezTo>
                        <a:cubicBezTo>
                          <a:pt x="5" y="53"/>
                          <a:pt x="5" y="53"/>
                          <a:pt x="5" y="53"/>
                        </a:cubicBezTo>
                        <a:cubicBezTo>
                          <a:pt x="10" y="53"/>
                          <a:pt x="10" y="53"/>
                          <a:pt x="10" y="53"/>
                        </a:cubicBezTo>
                        <a:cubicBezTo>
                          <a:pt x="5" y="53"/>
                          <a:pt x="5" y="53"/>
                          <a:pt x="5" y="53"/>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5" name="íśḻïďê"/>
                  <p:cNvSpPr/>
                  <p:nvPr/>
                </p:nvSpPr>
                <p:spPr bwMode="auto">
                  <a:xfrm>
                    <a:off x="3129" y="3651"/>
                    <a:ext cx="404" cy="15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406" name="îSḷiďè"/>
                  <p:cNvSpPr/>
                  <p:nvPr/>
                </p:nvSpPr>
                <p:spPr bwMode="auto">
                  <a:xfrm>
                    <a:off x="3129" y="3651"/>
                    <a:ext cx="4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407" name="ïṣľíde"/>
                  <p:cNvSpPr/>
                  <p:nvPr/>
                </p:nvSpPr>
                <p:spPr bwMode="auto">
                  <a:xfrm>
                    <a:off x="3119" y="3642"/>
                    <a:ext cx="424" cy="19"/>
                  </a:xfrm>
                  <a:custGeom>
                    <a:avLst/>
                    <a:gdLst>
                      <a:gd name="T0" fmla="*/ 5 w 222"/>
                      <a:gd name="T1" fmla="*/ 10 h 10"/>
                      <a:gd name="T2" fmla="*/ 217 w 222"/>
                      <a:gd name="T3" fmla="*/ 10 h 10"/>
                      <a:gd name="T4" fmla="*/ 222 w 222"/>
                      <a:gd name="T5" fmla="*/ 5 h 10"/>
                      <a:gd name="T6" fmla="*/ 217 w 222"/>
                      <a:gd name="T7" fmla="*/ 0 h 10"/>
                      <a:gd name="T8" fmla="*/ 5 w 222"/>
                      <a:gd name="T9" fmla="*/ 0 h 10"/>
                      <a:gd name="T10" fmla="*/ 0 w 222"/>
                      <a:gd name="T11" fmla="*/ 5 h 10"/>
                      <a:gd name="T12" fmla="*/ 5 w 222"/>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222" h="10">
                        <a:moveTo>
                          <a:pt x="5" y="10"/>
                        </a:moveTo>
                        <a:cubicBezTo>
                          <a:pt x="217" y="10"/>
                          <a:pt x="217" y="10"/>
                          <a:pt x="217" y="10"/>
                        </a:cubicBezTo>
                        <a:cubicBezTo>
                          <a:pt x="220" y="10"/>
                          <a:pt x="222" y="8"/>
                          <a:pt x="222" y="5"/>
                        </a:cubicBezTo>
                        <a:cubicBezTo>
                          <a:pt x="222" y="2"/>
                          <a:pt x="220" y="0"/>
                          <a:pt x="217" y="0"/>
                        </a:cubicBezTo>
                        <a:cubicBezTo>
                          <a:pt x="5" y="0"/>
                          <a:pt x="5" y="0"/>
                          <a:pt x="5" y="0"/>
                        </a:cubicBezTo>
                        <a:cubicBezTo>
                          <a:pt x="2" y="0"/>
                          <a:pt x="0" y="2"/>
                          <a:pt x="0" y="5"/>
                        </a:cubicBezTo>
                        <a:cubicBezTo>
                          <a:pt x="0" y="8"/>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8" name="îşḻíḑè"/>
                  <p:cNvSpPr/>
                  <p:nvPr/>
                </p:nvSpPr>
                <p:spPr bwMode="auto">
                  <a:xfrm>
                    <a:off x="2993" y="3661"/>
                    <a:ext cx="136" cy="99"/>
                  </a:xfrm>
                  <a:custGeom>
                    <a:avLst/>
                    <a:gdLst>
                      <a:gd name="T0" fmla="*/ 71 w 71"/>
                      <a:gd name="T1" fmla="*/ 0 h 52"/>
                      <a:gd name="T2" fmla="*/ 2 w 71"/>
                      <a:gd name="T3" fmla="*/ 49 h 52"/>
                      <a:gd name="T4" fmla="*/ 2 w 71"/>
                      <a:gd name="T5" fmla="*/ 49 h 52"/>
                      <a:gd name="T6" fmla="*/ 1 w 71"/>
                      <a:gd name="T7" fmla="*/ 49 h 52"/>
                      <a:gd name="T8" fmla="*/ 0 w 71"/>
                      <a:gd name="T9" fmla="*/ 52 h 52"/>
                      <a:gd name="T10" fmla="*/ 53 w 71"/>
                      <a:gd name="T11" fmla="*/ 42 h 52"/>
                      <a:gd name="T12" fmla="*/ 57 w 71"/>
                      <a:gd name="T13" fmla="*/ 42 h 52"/>
                      <a:gd name="T14" fmla="*/ 67 w 71"/>
                      <a:gd name="T15" fmla="*/ 25 h 52"/>
                      <a:gd name="T16" fmla="*/ 71 w 71"/>
                      <a:gd name="T17" fmla="*/ 21 h 52"/>
                      <a:gd name="T18" fmla="*/ 71 w 71"/>
                      <a:gd name="T19"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52">
                        <a:moveTo>
                          <a:pt x="71" y="0"/>
                        </a:moveTo>
                        <a:cubicBezTo>
                          <a:pt x="40" y="3"/>
                          <a:pt x="14" y="22"/>
                          <a:pt x="2" y="49"/>
                        </a:cubicBezTo>
                        <a:cubicBezTo>
                          <a:pt x="2" y="49"/>
                          <a:pt x="2" y="49"/>
                          <a:pt x="2" y="49"/>
                        </a:cubicBezTo>
                        <a:cubicBezTo>
                          <a:pt x="1" y="49"/>
                          <a:pt x="1" y="49"/>
                          <a:pt x="1" y="49"/>
                        </a:cubicBezTo>
                        <a:cubicBezTo>
                          <a:pt x="1" y="50"/>
                          <a:pt x="1" y="51"/>
                          <a:pt x="0" y="52"/>
                        </a:cubicBezTo>
                        <a:cubicBezTo>
                          <a:pt x="16" y="46"/>
                          <a:pt x="34" y="42"/>
                          <a:pt x="53" y="42"/>
                        </a:cubicBezTo>
                        <a:cubicBezTo>
                          <a:pt x="57" y="42"/>
                          <a:pt x="57" y="42"/>
                          <a:pt x="57" y="42"/>
                        </a:cubicBezTo>
                        <a:cubicBezTo>
                          <a:pt x="60" y="36"/>
                          <a:pt x="63" y="31"/>
                          <a:pt x="67" y="25"/>
                        </a:cubicBezTo>
                        <a:cubicBezTo>
                          <a:pt x="68" y="24"/>
                          <a:pt x="70" y="22"/>
                          <a:pt x="71" y="21"/>
                        </a:cubicBezTo>
                        <a:cubicBezTo>
                          <a:pt x="71" y="0"/>
                          <a:pt x="71" y="0"/>
                          <a:pt x="71"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9" name="íŝḻíḋe"/>
                  <p:cNvSpPr/>
                  <p:nvPr/>
                </p:nvSpPr>
                <p:spPr bwMode="auto">
                  <a:xfrm>
                    <a:off x="3129" y="3661"/>
                    <a:ext cx="51" cy="40"/>
                  </a:xfrm>
                  <a:custGeom>
                    <a:avLst/>
                    <a:gdLst>
                      <a:gd name="T0" fmla="*/ 27 w 27"/>
                      <a:gd name="T1" fmla="*/ 0 h 21"/>
                      <a:gd name="T2" fmla="*/ 6 w 27"/>
                      <a:gd name="T3" fmla="*/ 0 h 21"/>
                      <a:gd name="T4" fmla="*/ 0 w 27"/>
                      <a:gd name="T5" fmla="*/ 0 h 21"/>
                      <a:gd name="T6" fmla="*/ 0 w 27"/>
                      <a:gd name="T7" fmla="*/ 0 h 21"/>
                      <a:gd name="T8" fmla="*/ 0 w 27"/>
                      <a:gd name="T9" fmla="*/ 0 h 21"/>
                      <a:gd name="T10" fmla="*/ 0 w 27"/>
                      <a:gd name="T11" fmla="*/ 21 h 21"/>
                      <a:gd name="T12" fmla="*/ 27 w 27"/>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27" h="21">
                        <a:moveTo>
                          <a:pt x="27" y="0"/>
                        </a:moveTo>
                        <a:cubicBezTo>
                          <a:pt x="6" y="0"/>
                          <a:pt x="6" y="0"/>
                          <a:pt x="6" y="0"/>
                        </a:cubicBezTo>
                        <a:cubicBezTo>
                          <a:pt x="4" y="0"/>
                          <a:pt x="2" y="0"/>
                          <a:pt x="0" y="0"/>
                        </a:cubicBezTo>
                        <a:cubicBezTo>
                          <a:pt x="0" y="0"/>
                          <a:pt x="0" y="0"/>
                          <a:pt x="0" y="0"/>
                        </a:cubicBezTo>
                        <a:cubicBezTo>
                          <a:pt x="0" y="0"/>
                          <a:pt x="0" y="0"/>
                          <a:pt x="0" y="0"/>
                        </a:cubicBezTo>
                        <a:cubicBezTo>
                          <a:pt x="0" y="21"/>
                          <a:pt x="0" y="21"/>
                          <a:pt x="0" y="21"/>
                        </a:cubicBezTo>
                        <a:cubicBezTo>
                          <a:pt x="8" y="12"/>
                          <a:pt x="17" y="5"/>
                          <a:pt x="27"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0" name="ís1íḍè"/>
                  <p:cNvSpPr/>
                  <p:nvPr/>
                </p:nvSpPr>
                <p:spPr bwMode="auto">
                  <a:xfrm>
                    <a:off x="3140" y="3661"/>
                    <a:ext cx="40" cy="0"/>
                  </a:xfrm>
                  <a:custGeom>
                    <a:avLst/>
                    <a:gdLst>
                      <a:gd name="T0" fmla="*/ 21 w 21"/>
                      <a:gd name="T1" fmla="*/ 1 w 21"/>
                      <a:gd name="T2" fmla="*/ 0 w 21"/>
                      <a:gd name="T3" fmla="*/ 21 w 21"/>
                      <a:gd name="T4" fmla="*/ 21 w 21"/>
                    </a:gdLst>
                    <a:ahLst/>
                    <a:cxnLst>
                      <a:cxn ang="0">
                        <a:pos x="T0" y="0"/>
                      </a:cxn>
                      <a:cxn ang="0">
                        <a:pos x="T1" y="0"/>
                      </a:cxn>
                      <a:cxn ang="0">
                        <a:pos x="T2" y="0"/>
                      </a:cxn>
                      <a:cxn ang="0">
                        <a:pos x="T3" y="0"/>
                      </a:cxn>
                      <a:cxn ang="0">
                        <a:pos x="T4" y="0"/>
                      </a:cxn>
                    </a:cxnLst>
                    <a:rect l="0" t="0" r="r" b="b"/>
                    <a:pathLst>
                      <a:path w="21">
                        <a:moveTo>
                          <a:pt x="21" y="0"/>
                        </a:moveTo>
                        <a:cubicBezTo>
                          <a:pt x="1" y="0"/>
                          <a:pt x="1" y="0"/>
                          <a:pt x="1" y="0"/>
                        </a:cubicBezTo>
                        <a:cubicBezTo>
                          <a:pt x="0" y="0"/>
                          <a:pt x="0" y="0"/>
                          <a:pt x="0" y="0"/>
                        </a:cubicBezTo>
                        <a:cubicBezTo>
                          <a:pt x="21" y="0"/>
                          <a:pt x="21" y="0"/>
                          <a:pt x="21" y="0"/>
                        </a:cubicBezTo>
                        <a:cubicBezTo>
                          <a:pt x="21" y="0"/>
                          <a:pt x="21" y="0"/>
                          <a:pt x="21"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1" name="iṧlîďê"/>
                  <p:cNvSpPr/>
                  <p:nvPr/>
                </p:nvSpPr>
                <p:spPr bwMode="auto">
                  <a:xfrm>
                    <a:off x="2990" y="3661"/>
                    <a:ext cx="139" cy="101"/>
                  </a:xfrm>
                  <a:custGeom>
                    <a:avLst/>
                    <a:gdLst>
                      <a:gd name="T0" fmla="*/ 73 w 73"/>
                      <a:gd name="T1" fmla="*/ 21 h 53"/>
                      <a:gd name="T2" fmla="*/ 69 w 73"/>
                      <a:gd name="T3" fmla="*/ 25 h 53"/>
                      <a:gd name="T4" fmla="*/ 59 w 73"/>
                      <a:gd name="T5" fmla="*/ 42 h 53"/>
                      <a:gd name="T6" fmla="*/ 70 w 73"/>
                      <a:gd name="T7" fmla="*/ 42 h 53"/>
                      <a:gd name="T8" fmla="*/ 73 w 73"/>
                      <a:gd name="T9" fmla="*/ 37 h 53"/>
                      <a:gd name="T10" fmla="*/ 73 w 73"/>
                      <a:gd name="T11" fmla="*/ 21 h 53"/>
                      <a:gd name="T12" fmla="*/ 73 w 73"/>
                      <a:gd name="T13" fmla="*/ 0 h 53"/>
                      <a:gd name="T14" fmla="*/ 70 w 73"/>
                      <a:gd name="T15" fmla="*/ 0 h 53"/>
                      <a:gd name="T16" fmla="*/ 70 w 73"/>
                      <a:gd name="T17" fmla="*/ 0 h 53"/>
                      <a:gd name="T18" fmla="*/ 70 w 73"/>
                      <a:gd name="T19" fmla="*/ 0 h 53"/>
                      <a:gd name="T20" fmla="*/ 2 w 73"/>
                      <a:gd name="T21" fmla="*/ 49 h 53"/>
                      <a:gd name="T22" fmla="*/ 2 w 73"/>
                      <a:gd name="T23" fmla="*/ 49 h 53"/>
                      <a:gd name="T24" fmla="*/ 0 w 73"/>
                      <a:gd name="T25" fmla="*/ 53 h 53"/>
                      <a:gd name="T26" fmla="*/ 2 w 73"/>
                      <a:gd name="T27" fmla="*/ 52 h 53"/>
                      <a:gd name="T28" fmla="*/ 3 w 73"/>
                      <a:gd name="T29" fmla="*/ 49 h 53"/>
                      <a:gd name="T30" fmla="*/ 4 w 73"/>
                      <a:gd name="T31" fmla="*/ 49 h 53"/>
                      <a:gd name="T32" fmla="*/ 4 w 73"/>
                      <a:gd name="T33" fmla="*/ 49 h 53"/>
                      <a:gd name="T34" fmla="*/ 73 w 73"/>
                      <a:gd name="T35" fmla="*/ 0 h 53"/>
                      <a:gd name="T36" fmla="*/ 73 w 73"/>
                      <a:gd name="T37"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3" h="53">
                        <a:moveTo>
                          <a:pt x="73" y="21"/>
                        </a:moveTo>
                        <a:cubicBezTo>
                          <a:pt x="72" y="22"/>
                          <a:pt x="70" y="24"/>
                          <a:pt x="69" y="25"/>
                        </a:cubicBezTo>
                        <a:cubicBezTo>
                          <a:pt x="65" y="31"/>
                          <a:pt x="62" y="36"/>
                          <a:pt x="59" y="42"/>
                        </a:cubicBezTo>
                        <a:cubicBezTo>
                          <a:pt x="70" y="42"/>
                          <a:pt x="70" y="42"/>
                          <a:pt x="70" y="42"/>
                        </a:cubicBezTo>
                        <a:cubicBezTo>
                          <a:pt x="71" y="40"/>
                          <a:pt x="72" y="39"/>
                          <a:pt x="73" y="37"/>
                        </a:cubicBezTo>
                        <a:cubicBezTo>
                          <a:pt x="73" y="21"/>
                          <a:pt x="73" y="21"/>
                          <a:pt x="73" y="21"/>
                        </a:cubicBezTo>
                        <a:moveTo>
                          <a:pt x="73" y="0"/>
                        </a:moveTo>
                        <a:cubicBezTo>
                          <a:pt x="72" y="0"/>
                          <a:pt x="71" y="0"/>
                          <a:pt x="70" y="0"/>
                        </a:cubicBezTo>
                        <a:cubicBezTo>
                          <a:pt x="70" y="0"/>
                          <a:pt x="70" y="0"/>
                          <a:pt x="70" y="0"/>
                        </a:cubicBezTo>
                        <a:cubicBezTo>
                          <a:pt x="70" y="0"/>
                          <a:pt x="70" y="0"/>
                          <a:pt x="70" y="0"/>
                        </a:cubicBezTo>
                        <a:cubicBezTo>
                          <a:pt x="40" y="3"/>
                          <a:pt x="14" y="23"/>
                          <a:pt x="2" y="49"/>
                        </a:cubicBezTo>
                        <a:cubicBezTo>
                          <a:pt x="2" y="49"/>
                          <a:pt x="2" y="49"/>
                          <a:pt x="2" y="49"/>
                        </a:cubicBezTo>
                        <a:cubicBezTo>
                          <a:pt x="1" y="50"/>
                          <a:pt x="1" y="52"/>
                          <a:pt x="0" y="53"/>
                        </a:cubicBezTo>
                        <a:cubicBezTo>
                          <a:pt x="1" y="53"/>
                          <a:pt x="1" y="53"/>
                          <a:pt x="2" y="52"/>
                        </a:cubicBezTo>
                        <a:cubicBezTo>
                          <a:pt x="3" y="51"/>
                          <a:pt x="3" y="50"/>
                          <a:pt x="3" y="49"/>
                        </a:cubicBezTo>
                        <a:cubicBezTo>
                          <a:pt x="4" y="49"/>
                          <a:pt x="4" y="49"/>
                          <a:pt x="4" y="49"/>
                        </a:cubicBezTo>
                        <a:cubicBezTo>
                          <a:pt x="4" y="49"/>
                          <a:pt x="4" y="49"/>
                          <a:pt x="4" y="49"/>
                        </a:cubicBezTo>
                        <a:cubicBezTo>
                          <a:pt x="16" y="22"/>
                          <a:pt x="42" y="3"/>
                          <a:pt x="73" y="0"/>
                        </a:cubicBezTo>
                        <a:cubicBezTo>
                          <a:pt x="73" y="0"/>
                          <a:pt x="73" y="0"/>
                          <a:pt x="73"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2" name="íśḷíḓe"/>
                  <p:cNvSpPr/>
                  <p:nvPr/>
                </p:nvSpPr>
                <p:spPr bwMode="auto">
                  <a:xfrm>
                    <a:off x="3129" y="3661"/>
                    <a:ext cx="131" cy="70"/>
                  </a:xfrm>
                  <a:custGeom>
                    <a:avLst/>
                    <a:gdLst>
                      <a:gd name="T0" fmla="*/ 69 w 69"/>
                      <a:gd name="T1" fmla="*/ 0 h 37"/>
                      <a:gd name="T2" fmla="*/ 27 w 69"/>
                      <a:gd name="T3" fmla="*/ 0 h 37"/>
                      <a:gd name="T4" fmla="*/ 0 w 69"/>
                      <a:gd name="T5" fmla="*/ 21 h 37"/>
                      <a:gd name="T6" fmla="*/ 0 w 69"/>
                      <a:gd name="T7" fmla="*/ 37 h 37"/>
                      <a:gd name="T8" fmla="*/ 4 w 69"/>
                      <a:gd name="T9" fmla="*/ 32 h 37"/>
                      <a:gd name="T10" fmla="*/ 45 w 69"/>
                      <a:gd name="T11" fmla="*/ 4 h 37"/>
                      <a:gd name="T12" fmla="*/ 46 w 69"/>
                      <a:gd name="T13" fmla="*/ 4 h 37"/>
                      <a:gd name="T14" fmla="*/ 46 w 69"/>
                      <a:gd name="T15" fmla="*/ 3 h 37"/>
                      <a:gd name="T16" fmla="*/ 64 w 69"/>
                      <a:gd name="T17" fmla="*/ 0 h 37"/>
                      <a:gd name="T18" fmla="*/ 69 w 69"/>
                      <a:gd name="T1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37">
                        <a:moveTo>
                          <a:pt x="69" y="0"/>
                        </a:moveTo>
                        <a:cubicBezTo>
                          <a:pt x="27" y="0"/>
                          <a:pt x="27" y="0"/>
                          <a:pt x="27" y="0"/>
                        </a:cubicBezTo>
                        <a:cubicBezTo>
                          <a:pt x="17" y="5"/>
                          <a:pt x="8" y="12"/>
                          <a:pt x="0" y="21"/>
                        </a:cubicBezTo>
                        <a:cubicBezTo>
                          <a:pt x="0" y="37"/>
                          <a:pt x="0" y="37"/>
                          <a:pt x="0" y="37"/>
                        </a:cubicBezTo>
                        <a:cubicBezTo>
                          <a:pt x="1" y="35"/>
                          <a:pt x="3" y="33"/>
                          <a:pt x="4" y="32"/>
                        </a:cubicBezTo>
                        <a:cubicBezTo>
                          <a:pt x="14" y="18"/>
                          <a:pt x="29" y="8"/>
                          <a:pt x="45" y="4"/>
                        </a:cubicBezTo>
                        <a:cubicBezTo>
                          <a:pt x="46" y="4"/>
                          <a:pt x="46" y="4"/>
                          <a:pt x="46" y="4"/>
                        </a:cubicBezTo>
                        <a:cubicBezTo>
                          <a:pt x="46" y="3"/>
                          <a:pt x="46" y="3"/>
                          <a:pt x="46" y="3"/>
                        </a:cubicBezTo>
                        <a:cubicBezTo>
                          <a:pt x="52" y="2"/>
                          <a:pt x="58" y="1"/>
                          <a:pt x="64" y="0"/>
                        </a:cubicBezTo>
                        <a:cubicBezTo>
                          <a:pt x="65" y="0"/>
                          <a:pt x="67" y="0"/>
                          <a:pt x="69"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3" name="îslîďe"/>
                  <p:cNvSpPr/>
                  <p:nvPr/>
                </p:nvSpPr>
                <p:spPr bwMode="auto">
                  <a:xfrm>
                    <a:off x="3136" y="3661"/>
                    <a:ext cx="126" cy="0"/>
                  </a:xfrm>
                  <a:custGeom>
                    <a:avLst/>
                    <a:gdLst>
                      <a:gd name="T0" fmla="*/ 66 w 66"/>
                      <a:gd name="T1" fmla="*/ 1 w 66"/>
                      <a:gd name="T2" fmla="*/ 0 w 66"/>
                      <a:gd name="T3" fmla="*/ 2 w 66"/>
                      <a:gd name="T4" fmla="*/ 3 w 66"/>
                      <a:gd name="T5" fmla="*/ 23 w 66"/>
                      <a:gd name="T6" fmla="*/ 23 w 66"/>
                      <a:gd name="T7" fmla="*/ 65 w 66"/>
                      <a:gd name="T8" fmla="*/ 66 w 66"/>
                      <a:gd name="T9" fmla="*/ 66 w 66"/>
                      <a:gd name="T10" fmla="*/ 66 w 66"/>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Lst>
                    <a:rect l="0" t="0" r="r" b="b"/>
                    <a:pathLst>
                      <a:path w="66">
                        <a:moveTo>
                          <a:pt x="66" y="0"/>
                        </a:moveTo>
                        <a:cubicBezTo>
                          <a:pt x="1" y="0"/>
                          <a:pt x="1" y="0"/>
                          <a:pt x="1" y="0"/>
                        </a:cubicBezTo>
                        <a:cubicBezTo>
                          <a:pt x="1" y="0"/>
                          <a:pt x="0" y="0"/>
                          <a:pt x="0" y="0"/>
                        </a:cubicBezTo>
                        <a:cubicBezTo>
                          <a:pt x="2" y="0"/>
                          <a:pt x="2" y="0"/>
                          <a:pt x="2" y="0"/>
                        </a:cubicBezTo>
                        <a:cubicBezTo>
                          <a:pt x="2" y="0"/>
                          <a:pt x="2" y="0"/>
                          <a:pt x="3" y="0"/>
                        </a:cubicBezTo>
                        <a:cubicBezTo>
                          <a:pt x="23" y="0"/>
                          <a:pt x="23" y="0"/>
                          <a:pt x="23" y="0"/>
                        </a:cubicBezTo>
                        <a:cubicBezTo>
                          <a:pt x="23" y="0"/>
                          <a:pt x="23" y="0"/>
                          <a:pt x="23" y="0"/>
                        </a:cubicBezTo>
                        <a:cubicBezTo>
                          <a:pt x="65" y="0"/>
                          <a:pt x="65" y="0"/>
                          <a:pt x="65" y="0"/>
                        </a:cubicBezTo>
                        <a:cubicBezTo>
                          <a:pt x="65" y="0"/>
                          <a:pt x="65" y="0"/>
                          <a:pt x="66" y="0"/>
                        </a:cubicBezTo>
                        <a:cubicBezTo>
                          <a:pt x="66" y="0"/>
                          <a:pt x="66" y="0"/>
                          <a:pt x="66" y="0"/>
                        </a:cubicBezTo>
                        <a:cubicBezTo>
                          <a:pt x="66" y="0"/>
                          <a:pt x="66" y="0"/>
                          <a:pt x="66"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4" name="îsḷîḓe"/>
                  <p:cNvSpPr/>
                  <p:nvPr/>
                </p:nvSpPr>
                <p:spPr bwMode="auto">
                  <a:xfrm>
                    <a:off x="3129" y="3661"/>
                    <a:ext cx="11" cy="0"/>
                  </a:xfrm>
                  <a:custGeom>
                    <a:avLst/>
                    <a:gdLst>
                      <a:gd name="T0" fmla="*/ 6 w 6"/>
                      <a:gd name="T1" fmla="*/ 4 w 6"/>
                      <a:gd name="T2" fmla="*/ 0 w 6"/>
                      <a:gd name="T3" fmla="*/ 0 w 6"/>
                      <a:gd name="T4" fmla="*/ 0 w 6"/>
                      <a:gd name="T5" fmla="*/ 0 w 6"/>
                      <a:gd name="T6" fmla="*/ 0 w 6"/>
                      <a:gd name="T7" fmla="*/ 0 w 6"/>
                      <a:gd name="T8" fmla="*/ 0 w 6"/>
                      <a:gd name="T9" fmla="*/ 6 w 6"/>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Lst>
                    <a:rect l="0" t="0" r="r" b="b"/>
                    <a:pathLst>
                      <a:path w="6">
                        <a:moveTo>
                          <a:pt x="6" y="0"/>
                        </a:moveTo>
                        <a:cubicBezTo>
                          <a:pt x="4" y="0"/>
                          <a:pt x="4" y="0"/>
                          <a:pt x="4" y="0"/>
                        </a:cubicBezTo>
                        <a:cubicBezTo>
                          <a:pt x="3" y="0"/>
                          <a:pt x="2"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2" y="0"/>
                          <a:pt x="4" y="0"/>
                          <a:pt x="6"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5" name="ïśḷîḓê"/>
                  <p:cNvSpPr/>
                  <p:nvPr/>
                </p:nvSpPr>
                <p:spPr bwMode="auto">
                  <a:xfrm>
                    <a:off x="2959"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5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99 w 400"/>
                      <a:gd name="T49" fmla="*/ 83 h 356"/>
                      <a:gd name="T50" fmla="*/ 316 w 400"/>
                      <a:gd name="T51" fmla="*/ 0 h 356"/>
                      <a:gd name="T52" fmla="*/ 306 w 400"/>
                      <a:gd name="T53" fmla="*/ 0 h 356"/>
                      <a:gd name="T54" fmla="*/ 94 w 400"/>
                      <a:gd name="T55" fmla="*/ 0 h 356"/>
                      <a:gd name="T56" fmla="*/ 89 w 400"/>
                      <a:gd name="T57" fmla="*/ 0 h 356"/>
                      <a:gd name="T58" fmla="*/ 89 w 400"/>
                      <a:gd name="T59" fmla="*/ 5 h 356"/>
                      <a:gd name="T60" fmla="*/ 89 w 400"/>
                      <a:gd name="T61" fmla="*/ 0 h 356"/>
                      <a:gd name="T62" fmla="*/ 85 w 400"/>
                      <a:gd name="T63" fmla="*/ 0 h 356"/>
                      <a:gd name="T64" fmla="*/ 85 w 400"/>
                      <a:gd name="T65" fmla="*/ 5 h 356"/>
                      <a:gd name="T66" fmla="*/ 85 w 400"/>
                      <a:gd name="T67" fmla="*/ 0 h 356"/>
                      <a:gd name="T68" fmla="*/ 9 w 400"/>
                      <a:gd name="T69" fmla="*/ 55 h 356"/>
                      <a:gd name="T70" fmla="*/ 9 w 400"/>
                      <a:gd name="T71" fmla="*/ 55 h 356"/>
                      <a:gd name="T72" fmla="*/ 4 w 400"/>
                      <a:gd name="T73" fmla="*/ 66 h 356"/>
                      <a:gd name="T74" fmla="*/ 0 w 400"/>
                      <a:gd name="T75" fmla="*/ 94 h 356"/>
                      <a:gd name="T76" fmla="*/ 0 w 400"/>
                      <a:gd name="T77" fmla="*/ 356 h 356"/>
                      <a:gd name="T78" fmla="*/ 400 w 400"/>
                      <a:gd name="T79" fmla="*/ 356 h 356"/>
                      <a:gd name="T80" fmla="*/ 400 w 400"/>
                      <a:gd name="T81" fmla="*/ 94 h 356"/>
                      <a:gd name="T82" fmla="*/ 395 w 400"/>
                      <a:gd name="T8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30" y="33"/>
                          <a:pt x="56"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3" y="10"/>
                          <a:pt x="94" y="10"/>
                        </a:cubicBezTo>
                        <a:cubicBezTo>
                          <a:pt x="306" y="10"/>
                          <a:pt x="306" y="10"/>
                          <a:pt x="306" y="10"/>
                        </a:cubicBezTo>
                        <a:cubicBezTo>
                          <a:pt x="309" y="10"/>
                          <a:pt x="312" y="10"/>
                          <a:pt x="315" y="10"/>
                        </a:cubicBezTo>
                        <a:cubicBezTo>
                          <a:pt x="354" y="14"/>
                          <a:pt x="385" y="45"/>
                          <a:pt x="389" y="84"/>
                        </a:cubicBezTo>
                        <a:cubicBezTo>
                          <a:pt x="389" y="84"/>
                          <a:pt x="389" y="84"/>
                          <a:pt x="389" y="84"/>
                        </a:cubicBezTo>
                        <a:cubicBezTo>
                          <a:pt x="390" y="87"/>
                          <a:pt x="390" y="91"/>
                          <a:pt x="390" y="94"/>
                        </a:cubicBezTo>
                        <a:cubicBezTo>
                          <a:pt x="395" y="94"/>
                          <a:pt x="395" y="94"/>
                          <a:pt x="395" y="94"/>
                        </a:cubicBezTo>
                        <a:cubicBezTo>
                          <a:pt x="400" y="94"/>
                          <a:pt x="400" y="94"/>
                          <a:pt x="400" y="94"/>
                        </a:cubicBezTo>
                        <a:cubicBezTo>
                          <a:pt x="400" y="90"/>
                          <a:pt x="400" y="87"/>
                          <a:pt x="399" y="83"/>
                        </a:cubicBezTo>
                        <a:cubicBezTo>
                          <a:pt x="399" y="83"/>
                          <a:pt x="399" y="83"/>
                          <a:pt x="399" y="83"/>
                        </a:cubicBezTo>
                        <a:cubicBezTo>
                          <a:pt x="399" y="83"/>
                          <a:pt x="399" y="83"/>
                          <a:pt x="399" y="83"/>
                        </a:cubicBezTo>
                        <a:cubicBezTo>
                          <a:pt x="394" y="40"/>
                          <a:pt x="359" y="5"/>
                          <a:pt x="316" y="0"/>
                        </a:cubicBezTo>
                        <a:cubicBezTo>
                          <a:pt x="312" y="0"/>
                          <a:pt x="309" y="0"/>
                          <a:pt x="306" y="0"/>
                        </a:cubicBezTo>
                        <a:cubicBezTo>
                          <a:pt x="94" y="0"/>
                          <a:pt x="94" y="0"/>
                          <a:pt x="94" y="0"/>
                        </a:cubicBezTo>
                        <a:cubicBezTo>
                          <a:pt x="92" y="0"/>
                          <a:pt x="91"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6"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6" name="íṣliḋè"/>
                  <p:cNvSpPr/>
                  <p:nvPr/>
                </p:nvSpPr>
                <p:spPr bwMode="auto">
                  <a:xfrm>
                    <a:off x="2835" y="3750"/>
                    <a:ext cx="997" cy="560"/>
                  </a:xfrm>
                  <a:custGeom>
                    <a:avLst/>
                    <a:gdLst>
                      <a:gd name="T0" fmla="*/ 523 w 523"/>
                      <a:gd name="T1" fmla="*/ 136 h 294"/>
                      <a:gd name="T2" fmla="*/ 523 w 523"/>
                      <a:gd name="T3" fmla="*/ 294 h 294"/>
                      <a:gd name="T4" fmla="*/ 0 w 523"/>
                      <a:gd name="T5" fmla="*/ 294 h 294"/>
                      <a:gd name="T6" fmla="*/ 0 w 523"/>
                      <a:gd name="T7" fmla="*/ 136 h 294"/>
                      <a:gd name="T8" fmla="*/ 8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8"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7" name="ïs1iďe"/>
                  <p:cNvSpPr/>
                  <p:nvPr/>
                </p:nvSpPr>
                <p:spPr bwMode="auto">
                  <a:xfrm>
                    <a:off x="2826"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8 w 533"/>
                      <a:gd name="T19" fmla="*/ 18 h 304"/>
                      <a:gd name="T20" fmla="*/ 438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8" y="10"/>
                          <a:pt x="423" y="13"/>
                          <a:pt x="438" y="18"/>
                        </a:cubicBezTo>
                        <a:cubicBezTo>
                          <a:pt x="438" y="18"/>
                          <a:pt x="438" y="18"/>
                          <a:pt x="438" y="18"/>
                        </a:cubicBezTo>
                        <a:cubicBezTo>
                          <a:pt x="487" y="37"/>
                          <a:pt x="523" y="85"/>
                          <a:pt x="523" y="141"/>
                        </a:cubicBezTo>
                        <a:cubicBezTo>
                          <a:pt x="528" y="141"/>
                          <a:pt x="528" y="141"/>
                          <a:pt x="528" y="141"/>
                        </a:cubicBezTo>
                        <a:cubicBezTo>
                          <a:pt x="533" y="141"/>
                          <a:pt x="533" y="141"/>
                          <a:pt x="533" y="141"/>
                        </a:cubicBezTo>
                        <a:cubicBezTo>
                          <a:pt x="533" y="81"/>
                          <a:pt x="495" y="29"/>
                          <a:pt x="441" y="9"/>
                        </a:cubicBezTo>
                        <a:cubicBezTo>
                          <a:pt x="441" y="9"/>
                          <a:pt x="441" y="9"/>
                          <a:pt x="441" y="9"/>
                        </a:cubicBezTo>
                        <a:cubicBezTo>
                          <a:pt x="426" y="3"/>
                          <a:pt x="409" y="0"/>
                          <a:pt x="391" y="0"/>
                        </a:cubicBezTo>
                        <a:cubicBezTo>
                          <a:pt x="141" y="0"/>
                          <a:pt x="141" y="0"/>
                          <a:pt x="141" y="0"/>
                        </a:cubicBezTo>
                        <a:cubicBezTo>
                          <a:pt x="80" y="0"/>
                          <a:pt x="27" y="39"/>
                          <a:pt x="8" y="94"/>
                        </a:cubicBezTo>
                        <a:cubicBezTo>
                          <a:pt x="8" y="94"/>
                          <a:pt x="8" y="94"/>
                          <a:pt x="8" y="94"/>
                        </a:cubicBezTo>
                        <a:cubicBezTo>
                          <a:pt x="3"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8" name="îSḻïḓe"/>
                  <p:cNvSpPr/>
                  <p:nvPr/>
                </p:nvSpPr>
                <p:spPr bwMode="auto">
                  <a:xfrm>
                    <a:off x="3030" y="2798"/>
                    <a:ext cx="591" cy="636"/>
                  </a:xfrm>
                  <a:custGeom>
                    <a:avLst/>
                    <a:gdLst>
                      <a:gd name="T0" fmla="*/ 176 w 310"/>
                      <a:gd name="T1" fmla="*/ 334 h 334"/>
                      <a:gd name="T2" fmla="*/ 134 w 310"/>
                      <a:gd name="T3" fmla="*/ 334 h 334"/>
                      <a:gd name="T4" fmla="*/ 0 w 310"/>
                      <a:gd name="T5" fmla="*/ 200 h 334"/>
                      <a:gd name="T6" fmla="*/ 0 w 310"/>
                      <a:gd name="T7" fmla="*/ 183 h 334"/>
                      <a:gd name="T8" fmla="*/ 94 w 310"/>
                      <a:gd name="T9" fmla="*/ 28 h 334"/>
                      <a:gd name="T10" fmla="*/ 135 w 310"/>
                      <a:gd name="T11" fmla="*/ 27 h 334"/>
                      <a:gd name="T12" fmla="*/ 143 w 310"/>
                      <a:gd name="T13" fmla="*/ 32 h 334"/>
                      <a:gd name="T14" fmla="*/ 164 w 310"/>
                      <a:gd name="T15" fmla="*/ 28 h 334"/>
                      <a:gd name="T16" fmla="*/ 186 w 310"/>
                      <a:gd name="T17" fmla="*/ 7 h 334"/>
                      <a:gd name="T18" fmla="*/ 211 w 310"/>
                      <a:gd name="T19" fmla="*/ 7 h 334"/>
                      <a:gd name="T20" fmla="*/ 231 w 310"/>
                      <a:gd name="T21" fmla="*/ 24 h 334"/>
                      <a:gd name="T22" fmla="*/ 310 w 310"/>
                      <a:gd name="T23" fmla="*/ 200 h 334"/>
                      <a:gd name="T24" fmla="*/ 176 w 310"/>
                      <a:gd name="T25" fmla="*/ 334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 h="334">
                        <a:moveTo>
                          <a:pt x="176" y="334"/>
                        </a:moveTo>
                        <a:cubicBezTo>
                          <a:pt x="134" y="334"/>
                          <a:pt x="134" y="334"/>
                          <a:pt x="134" y="334"/>
                        </a:cubicBezTo>
                        <a:cubicBezTo>
                          <a:pt x="60" y="334"/>
                          <a:pt x="0" y="274"/>
                          <a:pt x="0" y="200"/>
                        </a:cubicBezTo>
                        <a:cubicBezTo>
                          <a:pt x="0" y="183"/>
                          <a:pt x="0" y="183"/>
                          <a:pt x="0" y="183"/>
                        </a:cubicBezTo>
                        <a:cubicBezTo>
                          <a:pt x="0" y="118"/>
                          <a:pt x="36" y="58"/>
                          <a:pt x="94" y="28"/>
                        </a:cubicBezTo>
                        <a:cubicBezTo>
                          <a:pt x="106" y="21"/>
                          <a:pt x="122" y="21"/>
                          <a:pt x="135" y="27"/>
                        </a:cubicBezTo>
                        <a:cubicBezTo>
                          <a:pt x="143" y="32"/>
                          <a:pt x="143" y="32"/>
                          <a:pt x="143" y="32"/>
                        </a:cubicBezTo>
                        <a:cubicBezTo>
                          <a:pt x="150" y="35"/>
                          <a:pt x="159" y="34"/>
                          <a:pt x="164" y="28"/>
                        </a:cubicBezTo>
                        <a:cubicBezTo>
                          <a:pt x="186" y="7"/>
                          <a:pt x="186" y="7"/>
                          <a:pt x="186" y="7"/>
                        </a:cubicBezTo>
                        <a:cubicBezTo>
                          <a:pt x="193" y="0"/>
                          <a:pt x="204" y="0"/>
                          <a:pt x="211" y="7"/>
                        </a:cubicBezTo>
                        <a:cubicBezTo>
                          <a:pt x="231" y="24"/>
                          <a:pt x="231" y="24"/>
                          <a:pt x="231" y="24"/>
                        </a:cubicBezTo>
                        <a:cubicBezTo>
                          <a:pt x="281" y="69"/>
                          <a:pt x="310" y="133"/>
                          <a:pt x="310" y="200"/>
                        </a:cubicBezTo>
                        <a:cubicBezTo>
                          <a:pt x="310" y="274"/>
                          <a:pt x="250" y="334"/>
                          <a:pt x="176" y="334"/>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9" name="îṣ1iḑè"/>
                  <p:cNvSpPr/>
                  <p:nvPr/>
                </p:nvSpPr>
                <p:spPr bwMode="auto">
                  <a:xfrm>
                    <a:off x="3030" y="2798"/>
                    <a:ext cx="591" cy="636"/>
                  </a:xfrm>
                  <a:custGeom>
                    <a:avLst/>
                    <a:gdLst>
                      <a:gd name="T0" fmla="*/ 176 w 310"/>
                      <a:gd name="T1" fmla="*/ 334 h 334"/>
                      <a:gd name="T2" fmla="*/ 134 w 310"/>
                      <a:gd name="T3" fmla="*/ 334 h 334"/>
                      <a:gd name="T4" fmla="*/ 0 w 310"/>
                      <a:gd name="T5" fmla="*/ 200 h 334"/>
                      <a:gd name="T6" fmla="*/ 0 w 310"/>
                      <a:gd name="T7" fmla="*/ 183 h 334"/>
                      <a:gd name="T8" fmla="*/ 94 w 310"/>
                      <a:gd name="T9" fmla="*/ 28 h 334"/>
                      <a:gd name="T10" fmla="*/ 135 w 310"/>
                      <a:gd name="T11" fmla="*/ 27 h 334"/>
                      <a:gd name="T12" fmla="*/ 143 w 310"/>
                      <a:gd name="T13" fmla="*/ 32 h 334"/>
                      <a:gd name="T14" fmla="*/ 164 w 310"/>
                      <a:gd name="T15" fmla="*/ 28 h 334"/>
                      <a:gd name="T16" fmla="*/ 186 w 310"/>
                      <a:gd name="T17" fmla="*/ 7 h 334"/>
                      <a:gd name="T18" fmla="*/ 211 w 310"/>
                      <a:gd name="T19" fmla="*/ 7 h 334"/>
                      <a:gd name="T20" fmla="*/ 231 w 310"/>
                      <a:gd name="T21" fmla="*/ 24 h 334"/>
                      <a:gd name="T22" fmla="*/ 310 w 310"/>
                      <a:gd name="T23" fmla="*/ 200 h 334"/>
                      <a:gd name="T24" fmla="*/ 176 w 310"/>
                      <a:gd name="T25" fmla="*/ 334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 h="334">
                        <a:moveTo>
                          <a:pt x="176" y="334"/>
                        </a:moveTo>
                        <a:cubicBezTo>
                          <a:pt x="134" y="334"/>
                          <a:pt x="134" y="334"/>
                          <a:pt x="134" y="334"/>
                        </a:cubicBezTo>
                        <a:cubicBezTo>
                          <a:pt x="60" y="334"/>
                          <a:pt x="0" y="274"/>
                          <a:pt x="0" y="200"/>
                        </a:cubicBezTo>
                        <a:cubicBezTo>
                          <a:pt x="0" y="183"/>
                          <a:pt x="0" y="183"/>
                          <a:pt x="0" y="183"/>
                        </a:cubicBezTo>
                        <a:cubicBezTo>
                          <a:pt x="0" y="118"/>
                          <a:pt x="36" y="58"/>
                          <a:pt x="94" y="28"/>
                        </a:cubicBezTo>
                        <a:cubicBezTo>
                          <a:pt x="106" y="21"/>
                          <a:pt x="122" y="21"/>
                          <a:pt x="135" y="27"/>
                        </a:cubicBezTo>
                        <a:cubicBezTo>
                          <a:pt x="143" y="32"/>
                          <a:pt x="143" y="32"/>
                          <a:pt x="143" y="32"/>
                        </a:cubicBezTo>
                        <a:cubicBezTo>
                          <a:pt x="150" y="35"/>
                          <a:pt x="159" y="34"/>
                          <a:pt x="164" y="28"/>
                        </a:cubicBezTo>
                        <a:cubicBezTo>
                          <a:pt x="186" y="7"/>
                          <a:pt x="186" y="7"/>
                          <a:pt x="186" y="7"/>
                        </a:cubicBezTo>
                        <a:cubicBezTo>
                          <a:pt x="193" y="0"/>
                          <a:pt x="204" y="0"/>
                          <a:pt x="211" y="7"/>
                        </a:cubicBezTo>
                        <a:cubicBezTo>
                          <a:pt x="231" y="24"/>
                          <a:pt x="231" y="24"/>
                          <a:pt x="231" y="24"/>
                        </a:cubicBezTo>
                        <a:cubicBezTo>
                          <a:pt x="281" y="69"/>
                          <a:pt x="310" y="133"/>
                          <a:pt x="310" y="200"/>
                        </a:cubicBezTo>
                        <a:cubicBezTo>
                          <a:pt x="310" y="274"/>
                          <a:pt x="250" y="334"/>
                          <a:pt x="176" y="334"/>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0" name="îṩ1ïḑé"/>
                  <p:cNvSpPr/>
                  <p:nvPr/>
                </p:nvSpPr>
                <p:spPr bwMode="auto">
                  <a:xfrm>
                    <a:off x="4021"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1" name="ïŝļïďe"/>
                  <p:cNvSpPr/>
                  <p:nvPr/>
                </p:nvSpPr>
                <p:spPr bwMode="auto">
                  <a:xfrm>
                    <a:off x="4021"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2" name="ïṣḻiďê"/>
                  <p:cNvSpPr/>
                  <p:nvPr/>
                </p:nvSpPr>
                <p:spPr bwMode="auto">
                  <a:xfrm>
                    <a:off x="4507"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3" name="iṩlîďé"/>
                  <p:cNvSpPr/>
                  <p:nvPr/>
                </p:nvSpPr>
                <p:spPr bwMode="auto">
                  <a:xfrm>
                    <a:off x="4507"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4" name="isļîde"/>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5" name="î$ḻïḍé"/>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6" name="išľíḋe"/>
                  <p:cNvSpPr/>
                  <p:nvPr/>
                </p:nvSpPr>
                <p:spPr bwMode="auto">
                  <a:xfrm>
                    <a:off x="4067" y="2933"/>
                    <a:ext cx="311" cy="676"/>
                  </a:xfrm>
                  <a:custGeom>
                    <a:avLst/>
                    <a:gdLst>
                      <a:gd name="T0" fmla="*/ 163 w 163"/>
                      <a:gd name="T1" fmla="*/ 352 h 355"/>
                      <a:gd name="T2" fmla="*/ 137 w 163"/>
                      <a:gd name="T3" fmla="*/ 355 h 355"/>
                      <a:gd name="T4" fmla="*/ 0 w 163"/>
                      <a:gd name="T5" fmla="*/ 218 h 355"/>
                      <a:gd name="T6" fmla="*/ 10 w 163"/>
                      <a:gd name="T7" fmla="*/ 40 h 355"/>
                      <a:gd name="T8" fmla="*/ 53 w 163"/>
                      <a:gd name="T9" fmla="*/ 0 h 355"/>
                      <a:gd name="T10" fmla="*/ 53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5" y="354"/>
                          <a:pt x="146" y="355"/>
                          <a:pt x="137" y="355"/>
                        </a:cubicBezTo>
                        <a:cubicBezTo>
                          <a:pt x="62" y="355"/>
                          <a:pt x="0" y="293"/>
                          <a:pt x="0" y="218"/>
                        </a:cubicBezTo>
                        <a:cubicBezTo>
                          <a:pt x="10" y="40"/>
                          <a:pt x="10" y="40"/>
                          <a:pt x="10" y="40"/>
                        </a:cubicBezTo>
                        <a:cubicBezTo>
                          <a:pt x="53" y="0"/>
                          <a:pt x="53" y="0"/>
                          <a:pt x="53" y="0"/>
                        </a:cubicBezTo>
                        <a:cubicBezTo>
                          <a:pt x="53" y="218"/>
                          <a:pt x="53" y="218"/>
                          <a:pt x="53" y="218"/>
                        </a:cubicBezTo>
                        <a:cubicBezTo>
                          <a:pt x="53" y="284"/>
                          <a:pt x="101"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7" name="îṧ1ïde"/>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44 h 355"/>
                      <a:gd name="T8" fmla="*/ 45 w 274"/>
                      <a:gd name="T9" fmla="*/ 0 h 355"/>
                      <a:gd name="T10" fmla="*/ 209 w 274"/>
                      <a:gd name="T11" fmla="*/ 0 h 355"/>
                      <a:gd name="T12" fmla="*/ 274 w 274"/>
                      <a:gd name="T13" fmla="*/ 65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44"/>
                          <a:pt x="0" y="44"/>
                          <a:pt x="0" y="44"/>
                        </a:cubicBezTo>
                        <a:cubicBezTo>
                          <a:pt x="0" y="20"/>
                          <a:pt x="20" y="0"/>
                          <a:pt x="45" y="0"/>
                        </a:cubicBezTo>
                        <a:cubicBezTo>
                          <a:pt x="209" y="0"/>
                          <a:pt x="209" y="0"/>
                          <a:pt x="209" y="0"/>
                        </a:cubicBezTo>
                        <a:cubicBezTo>
                          <a:pt x="245" y="0"/>
                          <a:pt x="274" y="29"/>
                          <a:pt x="274" y="65"/>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8" name="iṣḷíde"/>
                  <p:cNvSpPr/>
                  <p:nvPr/>
                </p:nvSpPr>
                <p:spPr bwMode="auto">
                  <a:xfrm>
                    <a:off x="5064" y="3392"/>
                    <a:ext cx="523" cy="259"/>
                  </a:xfrm>
                  <a:custGeom>
                    <a:avLst/>
                    <a:gdLst>
                      <a:gd name="T0" fmla="*/ 180 w 274"/>
                      <a:gd name="T1" fmla="*/ 136 h 136"/>
                      <a:gd name="T2" fmla="*/ 94 w 274"/>
                      <a:gd name="T3" fmla="*/ 136 h 136"/>
                      <a:gd name="T4" fmla="*/ 0 w 274"/>
                      <a:gd name="T5" fmla="*/ 42 h 136"/>
                      <a:gd name="T6" fmla="*/ 0 w 274"/>
                      <a:gd name="T7" fmla="*/ 0 h 136"/>
                      <a:gd name="T8" fmla="*/ 274 w 274"/>
                      <a:gd name="T9" fmla="*/ 0 h 136"/>
                      <a:gd name="T10" fmla="*/ 274 w 274"/>
                      <a:gd name="T11" fmla="*/ 42 h 136"/>
                      <a:gd name="T12" fmla="*/ 180 w 274"/>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274" h="136">
                        <a:moveTo>
                          <a:pt x="180" y="136"/>
                        </a:moveTo>
                        <a:cubicBezTo>
                          <a:pt x="94" y="136"/>
                          <a:pt x="94" y="136"/>
                          <a:pt x="94" y="136"/>
                        </a:cubicBezTo>
                        <a:cubicBezTo>
                          <a:pt x="42" y="136"/>
                          <a:pt x="0" y="94"/>
                          <a:pt x="0" y="42"/>
                        </a:cubicBezTo>
                        <a:cubicBezTo>
                          <a:pt x="0" y="0"/>
                          <a:pt x="0" y="0"/>
                          <a:pt x="0" y="0"/>
                        </a:cubicBezTo>
                        <a:cubicBezTo>
                          <a:pt x="274" y="0"/>
                          <a:pt x="274" y="0"/>
                          <a:pt x="274" y="0"/>
                        </a:cubicBezTo>
                        <a:cubicBezTo>
                          <a:pt x="274" y="42"/>
                          <a:pt x="274" y="42"/>
                          <a:pt x="274" y="42"/>
                        </a:cubicBezTo>
                        <a:cubicBezTo>
                          <a:pt x="274" y="94"/>
                          <a:pt x="232" y="136"/>
                          <a:pt x="180" y="13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9" name="isľíḓé"/>
                  <p:cNvSpPr/>
                  <p:nvPr/>
                </p:nvSpPr>
                <p:spPr bwMode="auto">
                  <a:xfrm>
                    <a:off x="5064" y="3392"/>
                    <a:ext cx="523" cy="259"/>
                  </a:xfrm>
                  <a:custGeom>
                    <a:avLst/>
                    <a:gdLst>
                      <a:gd name="T0" fmla="*/ 180 w 274"/>
                      <a:gd name="T1" fmla="*/ 136 h 136"/>
                      <a:gd name="T2" fmla="*/ 94 w 274"/>
                      <a:gd name="T3" fmla="*/ 136 h 136"/>
                      <a:gd name="T4" fmla="*/ 0 w 274"/>
                      <a:gd name="T5" fmla="*/ 42 h 136"/>
                      <a:gd name="T6" fmla="*/ 0 w 274"/>
                      <a:gd name="T7" fmla="*/ 0 h 136"/>
                      <a:gd name="T8" fmla="*/ 274 w 274"/>
                      <a:gd name="T9" fmla="*/ 0 h 136"/>
                      <a:gd name="T10" fmla="*/ 274 w 274"/>
                      <a:gd name="T11" fmla="*/ 42 h 136"/>
                      <a:gd name="T12" fmla="*/ 180 w 274"/>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274" h="136">
                        <a:moveTo>
                          <a:pt x="180" y="136"/>
                        </a:moveTo>
                        <a:cubicBezTo>
                          <a:pt x="94" y="136"/>
                          <a:pt x="94" y="136"/>
                          <a:pt x="94" y="136"/>
                        </a:cubicBezTo>
                        <a:cubicBezTo>
                          <a:pt x="42" y="136"/>
                          <a:pt x="0" y="94"/>
                          <a:pt x="0" y="42"/>
                        </a:cubicBezTo>
                        <a:cubicBezTo>
                          <a:pt x="0" y="0"/>
                          <a:pt x="0" y="0"/>
                          <a:pt x="0" y="0"/>
                        </a:cubicBezTo>
                        <a:cubicBezTo>
                          <a:pt x="274" y="0"/>
                          <a:pt x="274" y="0"/>
                          <a:pt x="274" y="0"/>
                        </a:cubicBezTo>
                        <a:cubicBezTo>
                          <a:pt x="274" y="42"/>
                          <a:pt x="274" y="42"/>
                          <a:pt x="274" y="42"/>
                        </a:cubicBezTo>
                        <a:cubicBezTo>
                          <a:pt x="274" y="94"/>
                          <a:pt x="232" y="136"/>
                          <a:pt x="180" y="136"/>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30" name="i$ļîḋê"/>
                  <p:cNvSpPr/>
                  <p:nvPr/>
                </p:nvSpPr>
                <p:spPr bwMode="auto">
                  <a:xfrm>
                    <a:off x="4212"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1" name="išlíďe"/>
                  <p:cNvSpPr/>
                  <p:nvPr/>
                </p:nvSpPr>
                <p:spPr bwMode="auto">
                  <a:xfrm>
                    <a:off x="4202" y="3569"/>
                    <a:ext cx="265" cy="212"/>
                  </a:xfrm>
                  <a:custGeom>
                    <a:avLst/>
                    <a:gdLst>
                      <a:gd name="T0" fmla="*/ 85 w 139"/>
                      <a:gd name="T1" fmla="*/ 106 h 111"/>
                      <a:gd name="T2" fmla="*/ 85 w 139"/>
                      <a:gd name="T3" fmla="*/ 101 h 111"/>
                      <a:gd name="T4" fmla="*/ 54 w 139"/>
                      <a:gd name="T5" fmla="*/ 101 h 111"/>
                      <a:gd name="T6" fmla="*/ 22 w 139"/>
                      <a:gd name="T7" fmla="*/ 88 h 111"/>
                      <a:gd name="T8" fmla="*/ 10 w 139"/>
                      <a:gd name="T9" fmla="*/ 57 h 111"/>
                      <a:gd name="T10" fmla="*/ 10 w 139"/>
                      <a:gd name="T11" fmla="*/ 10 h 111"/>
                      <a:gd name="T12" fmla="*/ 129 w 139"/>
                      <a:gd name="T13" fmla="*/ 10 h 111"/>
                      <a:gd name="T14" fmla="*/ 129 w 139"/>
                      <a:gd name="T15" fmla="*/ 57 h 111"/>
                      <a:gd name="T16" fmla="*/ 116 w 139"/>
                      <a:gd name="T17" fmla="*/ 88 h 111"/>
                      <a:gd name="T18" fmla="*/ 85 w 139"/>
                      <a:gd name="T19" fmla="*/ 101 h 111"/>
                      <a:gd name="T20" fmla="*/ 85 w 139"/>
                      <a:gd name="T21" fmla="*/ 106 h 111"/>
                      <a:gd name="T22" fmla="*/ 85 w 139"/>
                      <a:gd name="T23" fmla="*/ 111 h 111"/>
                      <a:gd name="T24" fmla="*/ 139 w 139"/>
                      <a:gd name="T25" fmla="*/ 57 h 111"/>
                      <a:gd name="T26" fmla="*/ 139 w 139"/>
                      <a:gd name="T27" fmla="*/ 0 h 111"/>
                      <a:gd name="T28" fmla="*/ 0 w 139"/>
                      <a:gd name="T29" fmla="*/ 0 h 111"/>
                      <a:gd name="T30" fmla="*/ 0 w 139"/>
                      <a:gd name="T31" fmla="*/ 57 h 111"/>
                      <a:gd name="T32" fmla="*/ 54 w 139"/>
                      <a:gd name="T33" fmla="*/ 111 h 111"/>
                      <a:gd name="T34" fmla="*/ 85 w 139"/>
                      <a:gd name="T35" fmla="*/ 111 h 111"/>
                      <a:gd name="T36" fmla="*/ 85 w 139"/>
                      <a:gd name="T37" fmla="*/ 10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 h="111">
                        <a:moveTo>
                          <a:pt x="85" y="106"/>
                        </a:moveTo>
                        <a:cubicBezTo>
                          <a:pt x="85" y="101"/>
                          <a:pt x="85" y="101"/>
                          <a:pt x="85" y="101"/>
                        </a:cubicBezTo>
                        <a:cubicBezTo>
                          <a:pt x="54" y="101"/>
                          <a:pt x="54" y="101"/>
                          <a:pt x="54" y="101"/>
                        </a:cubicBezTo>
                        <a:cubicBezTo>
                          <a:pt x="41" y="101"/>
                          <a:pt x="30" y="96"/>
                          <a:pt x="22" y="88"/>
                        </a:cubicBezTo>
                        <a:cubicBezTo>
                          <a:pt x="14" y="80"/>
                          <a:pt x="10" y="69"/>
                          <a:pt x="10" y="57"/>
                        </a:cubicBezTo>
                        <a:cubicBezTo>
                          <a:pt x="10" y="10"/>
                          <a:pt x="10" y="10"/>
                          <a:pt x="10" y="10"/>
                        </a:cubicBezTo>
                        <a:cubicBezTo>
                          <a:pt x="129" y="10"/>
                          <a:pt x="129" y="10"/>
                          <a:pt x="129" y="10"/>
                        </a:cubicBezTo>
                        <a:cubicBezTo>
                          <a:pt x="129" y="57"/>
                          <a:pt x="129" y="57"/>
                          <a:pt x="129" y="57"/>
                        </a:cubicBezTo>
                        <a:cubicBezTo>
                          <a:pt x="129" y="69"/>
                          <a:pt x="124" y="80"/>
                          <a:pt x="116" y="88"/>
                        </a:cubicBezTo>
                        <a:cubicBezTo>
                          <a:pt x="108" y="96"/>
                          <a:pt x="97" y="101"/>
                          <a:pt x="85" y="101"/>
                        </a:cubicBezTo>
                        <a:cubicBezTo>
                          <a:pt x="85" y="106"/>
                          <a:pt x="85" y="106"/>
                          <a:pt x="85" y="106"/>
                        </a:cubicBezTo>
                        <a:cubicBezTo>
                          <a:pt x="85" y="111"/>
                          <a:pt x="85" y="111"/>
                          <a:pt x="85" y="111"/>
                        </a:cubicBezTo>
                        <a:cubicBezTo>
                          <a:pt x="115" y="111"/>
                          <a:pt x="139" y="86"/>
                          <a:pt x="139" y="57"/>
                        </a:cubicBezTo>
                        <a:cubicBezTo>
                          <a:pt x="139" y="0"/>
                          <a:pt x="139" y="0"/>
                          <a:pt x="139" y="0"/>
                        </a:cubicBezTo>
                        <a:cubicBezTo>
                          <a:pt x="0" y="0"/>
                          <a:pt x="0" y="0"/>
                          <a:pt x="0" y="0"/>
                        </a:cubicBezTo>
                        <a:cubicBezTo>
                          <a:pt x="0" y="57"/>
                          <a:pt x="0" y="57"/>
                          <a:pt x="0" y="57"/>
                        </a:cubicBezTo>
                        <a:cubicBezTo>
                          <a:pt x="0" y="86"/>
                          <a:pt x="24" y="111"/>
                          <a:pt x="54" y="111"/>
                        </a:cubicBezTo>
                        <a:cubicBezTo>
                          <a:pt x="85" y="111"/>
                          <a:pt x="85" y="111"/>
                          <a:pt x="85" y="111"/>
                        </a:cubicBezTo>
                        <a:cubicBezTo>
                          <a:pt x="85" y="106"/>
                          <a:pt x="85" y="106"/>
                          <a:pt x="85" y="106"/>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2" name="íṣlïďe"/>
                  <p:cNvSpPr/>
                  <p:nvPr/>
                </p:nvSpPr>
                <p:spPr bwMode="auto">
                  <a:xfrm>
                    <a:off x="4212" y="3560"/>
                    <a:ext cx="246" cy="112"/>
                  </a:xfrm>
                  <a:custGeom>
                    <a:avLst/>
                    <a:gdLst>
                      <a:gd name="T0" fmla="*/ 129 w 129"/>
                      <a:gd name="T1" fmla="*/ 0 h 59"/>
                      <a:gd name="T2" fmla="*/ 129 w 129"/>
                      <a:gd name="T3" fmla="*/ 50 h 59"/>
                      <a:gd name="T4" fmla="*/ 76 w 129"/>
                      <a:gd name="T5" fmla="*/ 54 h 59"/>
                      <a:gd name="T6" fmla="*/ 53 w 129"/>
                      <a:gd name="T7" fmla="*/ 54 h 59"/>
                      <a:gd name="T8" fmla="*/ 0 w 129"/>
                      <a:gd name="T9" fmla="*/ 50 h 59"/>
                      <a:gd name="T10" fmla="*/ 0 w 129"/>
                      <a:gd name="T11" fmla="*/ 0 h 59"/>
                      <a:gd name="T12" fmla="*/ 129 w 129"/>
                      <a:gd name="T13" fmla="*/ 0 h 59"/>
                    </a:gdLst>
                    <a:ahLst/>
                    <a:cxnLst>
                      <a:cxn ang="0">
                        <a:pos x="T0" y="T1"/>
                      </a:cxn>
                      <a:cxn ang="0">
                        <a:pos x="T2" y="T3"/>
                      </a:cxn>
                      <a:cxn ang="0">
                        <a:pos x="T4" y="T5"/>
                      </a:cxn>
                      <a:cxn ang="0">
                        <a:pos x="T6" y="T7"/>
                      </a:cxn>
                      <a:cxn ang="0">
                        <a:pos x="T8" y="T9"/>
                      </a:cxn>
                      <a:cxn ang="0">
                        <a:pos x="T10" y="T11"/>
                      </a:cxn>
                      <a:cxn ang="0">
                        <a:pos x="T12" y="T13"/>
                      </a:cxn>
                    </a:cxnLst>
                    <a:rect l="0" t="0" r="r" b="b"/>
                    <a:pathLst>
                      <a:path w="129" h="59">
                        <a:moveTo>
                          <a:pt x="129" y="0"/>
                        </a:moveTo>
                        <a:cubicBezTo>
                          <a:pt x="129" y="50"/>
                          <a:pt x="129" y="50"/>
                          <a:pt x="129" y="50"/>
                        </a:cubicBezTo>
                        <a:cubicBezTo>
                          <a:pt x="113" y="59"/>
                          <a:pt x="95" y="54"/>
                          <a:pt x="76" y="54"/>
                        </a:cubicBezTo>
                        <a:cubicBezTo>
                          <a:pt x="53" y="54"/>
                          <a:pt x="53" y="54"/>
                          <a:pt x="53" y="54"/>
                        </a:cubicBezTo>
                        <a:cubicBezTo>
                          <a:pt x="34" y="54"/>
                          <a:pt x="16" y="59"/>
                          <a:pt x="0" y="50"/>
                        </a:cubicBezTo>
                        <a:cubicBezTo>
                          <a:pt x="0" y="0"/>
                          <a:pt x="0" y="0"/>
                          <a:pt x="0" y="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3" name="îṡ1íḑè"/>
                  <p:cNvSpPr/>
                  <p:nvPr/>
                </p:nvSpPr>
                <p:spPr bwMode="auto">
                  <a:xfrm>
                    <a:off x="4202" y="3550"/>
                    <a:ext cx="265" cy="124"/>
                  </a:xfrm>
                  <a:custGeom>
                    <a:avLst/>
                    <a:gdLst>
                      <a:gd name="T0" fmla="*/ 129 w 139"/>
                      <a:gd name="T1" fmla="*/ 5 h 65"/>
                      <a:gd name="T2" fmla="*/ 129 w 139"/>
                      <a:gd name="T3" fmla="*/ 55 h 65"/>
                      <a:gd name="T4" fmla="*/ 134 w 139"/>
                      <a:gd name="T5" fmla="*/ 55 h 65"/>
                      <a:gd name="T6" fmla="*/ 132 w 139"/>
                      <a:gd name="T7" fmla="*/ 51 h 65"/>
                      <a:gd name="T8" fmla="*/ 110 w 139"/>
                      <a:gd name="T9" fmla="*/ 55 h 65"/>
                      <a:gd name="T10" fmla="*/ 81 w 139"/>
                      <a:gd name="T11" fmla="*/ 54 h 65"/>
                      <a:gd name="T12" fmla="*/ 58 w 139"/>
                      <a:gd name="T13" fmla="*/ 54 h 65"/>
                      <a:gd name="T14" fmla="*/ 29 w 139"/>
                      <a:gd name="T15" fmla="*/ 55 h 65"/>
                      <a:gd name="T16" fmla="*/ 7 w 139"/>
                      <a:gd name="T17" fmla="*/ 51 h 65"/>
                      <a:gd name="T18" fmla="*/ 5 w 139"/>
                      <a:gd name="T19" fmla="*/ 55 h 65"/>
                      <a:gd name="T20" fmla="*/ 10 w 139"/>
                      <a:gd name="T21" fmla="*/ 55 h 65"/>
                      <a:gd name="T22" fmla="*/ 10 w 139"/>
                      <a:gd name="T23" fmla="*/ 5 h 65"/>
                      <a:gd name="T24" fmla="*/ 5 w 139"/>
                      <a:gd name="T25" fmla="*/ 0 h 65"/>
                      <a:gd name="T26" fmla="*/ 0 w 139"/>
                      <a:gd name="T27" fmla="*/ 5 h 65"/>
                      <a:gd name="T28" fmla="*/ 0 w 139"/>
                      <a:gd name="T29" fmla="*/ 58 h 65"/>
                      <a:gd name="T30" fmla="*/ 2 w 139"/>
                      <a:gd name="T31" fmla="*/ 59 h 65"/>
                      <a:gd name="T32" fmla="*/ 29 w 139"/>
                      <a:gd name="T33" fmla="*/ 65 h 65"/>
                      <a:gd name="T34" fmla="*/ 58 w 139"/>
                      <a:gd name="T35" fmla="*/ 64 h 65"/>
                      <a:gd name="T36" fmla="*/ 81 w 139"/>
                      <a:gd name="T37" fmla="*/ 64 h 65"/>
                      <a:gd name="T38" fmla="*/ 110 w 139"/>
                      <a:gd name="T39" fmla="*/ 65 h 65"/>
                      <a:gd name="T40" fmla="*/ 136 w 139"/>
                      <a:gd name="T41" fmla="*/ 59 h 65"/>
                      <a:gd name="T42" fmla="*/ 139 w 139"/>
                      <a:gd name="T43" fmla="*/ 58 h 65"/>
                      <a:gd name="T44" fmla="*/ 139 w 139"/>
                      <a:gd name="T45" fmla="*/ 5 h 65"/>
                      <a:gd name="T46" fmla="*/ 134 w 139"/>
                      <a:gd name="T47" fmla="*/ 0 h 65"/>
                      <a:gd name="T48" fmla="*/ 129 w 139"/>
                      <a:gd name="T49" fmla="*/ 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65">
                        <a:moveTo>
                          <a:pt x="129" y="5"/>
                        </a:moveTo>
                        <a:cubicBezTo>
                          <a:pt x="129" y="55"/>
                          <a:pt x="129" y="55"/>
                          <a:pt x="129" y="55"/>
                        </a:cubicBezTo>
                        <a:cubicBezTo>
                          <a:pt x="134" y="55"/>
                          <a:pt x="134" y="55"/>
                          <a:pt x="134" y="55"/>
                        </a:cubicBezTo>
                        <a:cubicBezTo>
                          <a:pt x="132" y="51"/>
                          <a:pt x="132" y="51"/>
                          <a:pt x="132" y="51"/>
                        </a:cubicBezTo>
                        <a:cubicBezTo>
                          <a:pt x="125" y="54"/>
                          <a:pt x="118" y="55"/>
                          <a:pt x="110" y="55"/>
                        </a:cubicBezTo>
                        <a:cubicBezTo>
                          <a:pt x="101" y="55"/>
                          <a:pt x="91" y="54"/>
                          <a:pt x="81" y="54"/>
                        </a:cubicBezTo>
                        <a:cubicBezTo>
                          <a:pt x="58" y="54"/>
                          <a:pt x="58" y="54"/>
                          <a:pt x="58" y="54"/>
                        </a:cubicBezTo>
                        <a:cubicBezTo>
                          <a:pt x="47" y="54"/>
                          <a:pt x="38" y="55"/>
                          <a:pt x="29" y="55"/>
                        </a:cubicBezTo>
                        <a:cubicBezTo>
                          <a:pt x="21" y="55"/>
                          <a:pt x="14" y="54"/>
                          <a:pt x="7" y="51"/>
                        </a:cubicBezTo>
                        <a:cubicBezTo>
                          <a:pt x="5" y="55"/>
                          <a:pt x="5" y="55"/>
                          <a:pt x="5" y="55"/>
                        </a:cubicBezTo>
                        <a:cubicBezTo>
                          <a:pt x="10" y="55"/>
                          <a:pt x="10" y="55"/>
                          <a:pt x="10" y="55"/>
                        </a:cubicBezTo>
                        <a:cubicBezTo>
                          <a:pt x="10" y="5"/>
                          <a:pt x="10" y="5"/>
                          <a:pt x="10" y="5"/>
                        </a:cubicBezTo>
                        <a:cubicBezTo>
                          <a:pt x="10" y="2"/>
                          <a:pt x="7" y="0"/>
                          <a:pt x="5" y="0"/>
                        </a:cubicBezTo>
                        <a:cubicBezTo>
                          <a:pt x="2" y="0"/>
                          <a:pt x="0" y="2"/>
                          <a:pt x="0" y="5"/>
                        </a:cubicBezTo>
                        <a:cubicBezTo>
                          <a:pt x="0" y="58"/>
                          <a:pt x="0" y="58"/>
                          <a:pt x="0" y="58"/>
                        </a:cubicBezTo>
                        <a:cubicBezTo>
                          <a:pt x="2" y="59"/>
                          <a:pt x="2" y="59"/>
                          <a:pt x="2" y="59"/>
                        </a:cubicBezTo>
                        <a:cubicBezTo>
                          <a:pt x="11" y="64"/>
                          <a:pt x="20" y="65"/>
                          <a:pt x="29" y="65"/>
                        </a:cubicBezTo>
                        <a:cubicBezTo>
                          <a:pt x="39" y="65"/>
                          <a:pt x="48" y="64"/>
                          <a:pt x="58" y="64"/>
                        </a:cubicBezTo>
                        <a:cubicBezTo>
                          <a:pt x="81" y="64"/>
                          <a:pt x="81" y="64"/>
                          <a:pt x="81" y="64"/>
                        </a:cubicBezTo>
                        <a:cubicBezTo>
                          <a:pt x="90" y="64"/>
                          <a:pt x="100" y="65"/>
                          <a:pt x="110" y="65"/>
                        </a:cubicBezTo>
                        <a:cubicBezTo>
                          <a:pt x="119" y="65"/>
                          <a:pt x="128" y="64"/>
                          <a:pt x="136" y="59"/>
                        </a:cubicBezTo>
                        <a:cubicBezTo>
                          <a:pt x="139" y="58"/>
                          <a:pt x="139" y="58"/>
                          <a:pt x="139" y="58"/>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4" name="íṡ1îḓè"/>
                  <p:cNvSpPr/>
                  <p:nvPr/>
                </p:nvSpPr>
                <p:spPr bwMode="auto">
                  <a:xfrm>
                    <a:off x="4202" y="3550"/>
                    <a:ext cx="265" cy="231"/>
                  </a:xfrm>
                  <a:custGeom>
                    <a:avLst/>
                    <a:gdLst>
                      <a:gd name="T0" fmla="*/ 129 w 139"/>
                      <a:gd name="T1" fmla="*/ 5 h 121"/>
                      <a:gd name="T2" fmla="*/ 129 w 139"/>
                      <a:gd name="T3" fmla="*/ 66 h 121"/>
                      <a:gd name="T4" fmla="*/ 116 w 139"/>
                      <a:gd name="T5" fmla="*/ 98 h 121"/>
                      <a:gd name="T6" fmla="*/ 84 w 139"/>
                      <a:gd name="T7" fmla="*/ 111 h 121"/>
                      <a:gd name="T8" fmla="*/ 54 w 139"/>
                      <a:gd name="T9" fmla="*/ 111 h 121"/>
                      <a:gd name="T10" fmla="*/ 23 w 139"/>
                      <a:gd name="T11" fmla="*/ 98 h 121"/>
                      <a:gd name="T12" fmla="*/ 10 w 139"/>
                      <a:gd name="T13" fmla="*/ 66 h 121"/>
                      <a:gd name="T14" fmla="*/ 10 w 139"/>
                      <a:gd name="T15" fmla="*/ 5 h 121"/>
                      <a:gd name="T16" fmla="*/ 5 w 139"/>
                      <a:gd name="T17" fmla="*/ 0 h 121"/>
                      <a:gd name="T18" fmla="*/ 0 w 139"/>
                      <a:gd name="T19" fmla="*/ 5 h 121"/>
                      <a:gd name="T20" fmla="*/ 0 w 139"/>
                      <a:gd name="T21" fmla="*/ 66 h 121"/>
                      <a:gd name="T22" fmla="*/ 54 w 139"/>
                      <a:gd name="T23" fmla="*/ 121 h 121"/>
                      <a:gd name="T24" fmla="*/ 84 w 139"/>
                      <a:gd name="T25" fmla="*/ 121 h 121"/>
                      <a:gd name="T26" fmla="*/ 139 w 139"/>
                      <a:gd name="T27" fmla="*/ 66 h 121"/>
                      <a:gd name="T28" fmla="*/ 139 w 139"/>
                      <a:gd name="T29" fmla="*/ 5 h 121"/>
                      <a:gd name="T30" fmla="*/ 134 w 139"/>
                      <a:gd name="T31" fmla="*/ 0 h 121"/>
                      <a:gd name="T32" fmla="*/ 129 w 139"/>
                      <a:gd name="T33" fmla="*/ 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 h="121">
                        <a:moveTo>
                          <a:pt x="129" y="5"/>
                        </a:moveTo>
                        <a:cubicBezTo>
                          <a:pt x="129" y="66"/>
                          <a:pt x="129" y="66"/>
                          <a:pt x="129" y="66"/>
                        </a:cubicBezTo>
                        <a:cubicBezTo>
                          <a:pt x="129" y="78"/>
                          <a:pt x="124" y="89"/>
                          <a:pt x="116" y="98"/>
                        </a:cubicBezTo>
                        <a:cubicBezTo>
                          <a:pt x="108" y="106"/>
                          <a:pt x="97" y="111"/>
                          <a:pt x="84" y="111"/>
                        </a:cubicBezTo>
                        <a:cubicBezTo>
                          <a:pt x="54" y="111"/>
                          <a:pt x="54" y="111"/>
                          <a:pt x="54" y="111"/>
                        </a:cubicBezTo>
                        <a:cubicBezTo>
                          <a:pt x="42" y="111"/>
                          <a:pt x="31" y="106"/>
                          <a:pt x="23" y="98"/>
                        </a:cubicBezTo>
                        <a:cubicBezTo>
                          <a:pt x="15" y="89"/>
                          <a:pt x="10" y="78"/>
                          <a:pt x="10" y="66"/>
                        </a:cubicBezTo>
                        <a:cubicBezTo>
                          <a:pt x="10" y="5"/>
                          <a:pt x="10" y="5"/>
                          <a:pt x="10" y="5"/>
                        </a:cubicBezTo>
                        <a:cubicBezTo>
                          <a:pt x="10" y="2"/>
                          <a:pt x="7" y="0"/>
                          <a:pt x="5" y="0"/>
                        </a:cubicBezTo>
                        <a:cubicBezTo>
                          <a:pt x="2" y="0"/>
                          <a:pt x="0" y="2"/>
                          <a:pt x="0" y="5"/>
                        </a:cubicBezTo>
                        <a:cubicBezTo>
                          <a:pt x="0" y="66"/>
                          <a:pt x="0" y="66"/>
                          <a:pt x="0" y="66"/>
                        </a:cubicBezTo>
                        <a:cubicBezTo>
                          <a:pt x="0" y="96"/>
                          <a:pt x="24" y="121"/>
                          <a:pt x="54" y="121"/>
                        </a:cubicBezTo>
                        <a:cubicBezTo>
                          <a:pt x="84" y="121"/>
                          <a:pt x="84" y="121"/>
                          <a:pt x="84" y="121"/>
                        </a:cubicBezTo>
                        <a:cubicBezTo>
                          <a:pt x="115" y="121"/>
                          <a:pt x="139" y="96"/>
                          <a:pt x="139" y="66"/>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5" name="iṧ1ïḋê"/>
                  <p:cNvSpPr/>
                  <p:nvPr/>
                </p:nvSpPr>
                <p:spPr bwMode="auto">
                  <a:xfrm>
                    <a:off x="4116" y="3642"/>
                    <a:ext cx="424" cy="19"/>
                  </a:xfrm>
                  <a:custGeom>
                    <a:avLst/>
                    <a:gdLst>
                      <a:gd name="T0" fmla="*/ 5 w 222"/>
                      <a:gd name="T1" fmla="*/ 10 h 10"/>
                      <a:gd name="T2" fmla="*/ 217 w 222"/>
                      <a:gd name="T3" fmla="*/ 10 h 10"/>
                      <a:gd name="T4" fmla="*/ 222 w 222"/>
                      <a:gd name="T5" fmla="*/ 5 h 10"/>
                      <a:gd name="T6" fmla="*/ 217 w 222"/>
                      <a:gd name="T7" fmla="*/ 0 h 10"/>
                      <a:gd name="T8" fmla="*/ 5 w 222"/>
                      <a:gd name="T9" fmla="*/ 0 h 10"/>
                      <a:gd name="T10" fmla="*/ 0 w 222"/>
                      <a:gd name="T11" fmla="*/ 5 h 10"/>
                      <a:gd name="T12" fmla="*/ 5 w 222"/>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222" h="10">
                        <a:moveTo>
                          <a:pt x="5" y="10"/>
                        </a:moveTo>
                        <a:cubicBezTo>
                          <a:pt x="217" y="10"/>
                          <a:pt x="217" y="10"/>
                          <a:pt x="217" y="10"/>
                        </a:cubicBezTo>
                        <a:cubicBezTo>
                          <a:pt x="220" y="10"/>
                          <a:pt x="222" y="8"/>
                          <a:pt x="222" y="5"/>
                        </a:cubicBezTo>
                        <a:cubicBezTo>
                          <a:pt x="222" y="2"/>
                          <a:pt x="220" y="0"/>
                          <a:pt x="217" y="0"/>
                        </a:cubicBezTo>
                        <a:cubicBezTo>
                          <a:pt x="5" y="0"/>
                          <a:pt x="5" y="0"/>
                          <a:pt x="5" y="0"/>
                        </a:cubicBezTo>
                        <a:cubicBezTo>
                          <a:pt x="2" y="0"/>
                          <a:pt x="0" y="2"/>
                          <a:pt x="0" y="5"/>
                        </a:cubicBezTo>
                        <a:cubicBezTo>
                          <a:pt x="0" y="8"/>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6" name="îSļiḓe"/>
                  <p:cNvSpPr/>
                  <p:nvPr/>
                </p:nvSpPr>
                <p:spPr bwMode="auto">
                  <a:xfrm>
                    <a:off x="3966" y="3651"/>
                    <a:ext cx="743"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8 w 390"/>
                      <a:gd name="T11" fmla="*/ 52 h 346"/>
                      <a:gd name="T12" fmla="*/ 80 w 390"/>
                      <a:gd name="T13" fmla="*/ 0 h 346"/>
                      <a:gd name="T14" fmla="*/ 84 w 390"/>
                      <a:gd name="T15" fmla="*/ 0 h 346"/>
                      <a:gd name="T16" fmla="*/ 89 w 390"/>
                      <a:gd name="T17" fmla="*/ 0 h 346"/>
                      <a:gd name="T18" fmla="*/ 301 w 390"/>
                      <a:gd name="T19" fmla="*/ 0 h 346"/>
                      <a:gd name="T20" fmla="*/ 310 w 390"/>
                      <a:gd name="T21" fmla="*/ 0 h 346"/>
                      <a:gd name="T22" fmla="*/ 389 w 390"/>
                      <a:gd name="T23" fmla="*/ 79 h 346"/>
                      <a:gd name="T24" fmla="*/ 390 w 390"/>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8" y="52"/>
                        </a:cubicBezTo>
                        <a:cubicBezTo>
                          <a:pt x="21" y="24"/>
                          <a:pt x="48" y="4"/>
                          <a:pt x="80" y="0"/>
                        </a:cubicBezTo>
                        <a:cubicBezTo>
                          <a:pt x="81" y="0"/>
                          <a:pt x="83" y="0"/>
                          <a:pt x="84" y="0"/>
                        </a:cubicBezTo>
                        <a:cubicBezTo>
                          <a:pt x="86" y="0"/>
                          <a:pt x="87" y="0"/>
                          <a:pt x="89" y="0"/>
                        </a:cubicBezTo>
                        <a:cubicBezTo>
                          <a:pt x="301" y="0"/>
                          <a:pt x="301" y="0"/>
                          <a:pt x="301" y="0"/>
                        </a:cubicBezTo>
                        <a:cubicBezTo>
                          <a:pt x="304" y="0"/>
                          <a:pt x="307" y="0"/>
                          <a:pt x="310" y="0"/>
                        </a:cubicBezTo>
                        <a:cubicBezTo>
                          <a:pt x="351" y="5"/>
                          <a:pt x="384" y="37"/>
                          <a:pt x="389" y="79"/>
                        </a:cubicBezTo>
                        <a:cubicBezTo>
                          <a:pt x="389" y="82"/>
                          <a:pt x="390" y="85"/>
                          <a:pt x="390" y="89"/>
                        </a:cubicBezTo>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7" name="ïṧḷîďè"/>
                  <p:cNvSpPr/>
                  <p:nvPr/>
                </p:nvSpPr>
                <p:spPr bwMode="auto">
                  <a:xfrm>
                    <a:off x="3956"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4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15 w 400"/>
                      <a:gd name="T49" fmla="*/ 0 h 356"/>
                      <a:gd name="T50" fmla="*/ 306 w 400"/>
                      <a:gd name="T51" fmla="*/ 0 h 356"/>
                      <a:gd name="T52" fmla="*/ 94 w 400"/>
                      <a:gd name="T53" fmla="*/ 0 h 356"/>
                      <a:gd name="T54" fmla="*/ 89 w 400"/>
                      <a:gd name="T55" fmla="*/ 0 h 356"/>
                      <a:gd name="T56" fmla="*/ 89 w 400"/>
                      <a:gd name="T57" fmla="*/ 5 h 356"/>
                      <a:gd name="T58" fmla="*/ 89 w 400"/>
                      <a:gd name="T59" fmla="*/ 0 h 356"/>
                      <a:gd name="T60" fmla="*/ 85 w 400"/>
                      <a:gd name="T61" fmla="*/ 0 h 356"/>
                      <a:gd name="T62" fmla="*/ 85 w 400"/>
                      <a:gd name="T63" fmla="*/ 5 h 356"/>
                      <a:gd name="T64" fmla="*/ 85 w 400"/>
                      <a:gd name="T65" fmla="*/ 0 h 356"/>
                      <a:gd name="T66" fmla="*/ 9 w 400"/>
                      <a:gd name="T67" fmla="*/ 55 h 356"/>
                      <a:gd name="T68" fmla="*/ 9 w 400"/>
                      <a:gd name="T69" fmla="*/ 55 h 356"/>
                      <a:gd name="T70" fmla="*/ 4 w 400"/>
                      <a:gd name="T71" fmla="*/ 66 h 356"/>
                      <a:gd name="T72" fmla="*/ 0 w 400"/>
                      <a:gd name="T73" fmla="*/ 94 h 356"/>
                      <a:gd name="T74" fmla="*/ 0 w 400"/>
                      <a:gd name="T75" fmla="*/ 356 h 356"/>
                      <a:gd name="T76" fmla="*/ 400 w 400"/>
                      <a:gd name="T77" fmla="*/ 356 h 356"/>
                      <a:gd name="T78" fmla="*/ 400 w 400"/>
                      <a:gd name="T79" fmla="*/ 94 h 356"/>
                      <a:gd name="T80" fmla="*/ 395 w 400"/>
                      <a:gd name="T81"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1" y="77"/>
                          <a:pt x="14" y="69"/>
                        </a:cubicBezTo>
                        <a:cubicBezTo>
                          <a:pt x="15" y="66"/>
                          <a:pt x="16" y="62"/>
                          <a:pt x="18" y="59"/>
                        </a:cubicBezTo>
                        <a:cubicBezTo>
                          <a:pt x="18" y="59"/>
                          <a:pt x="18" y="59"/>
                          <a:pt x="18" y="59"/>
                        </a:cubicBezTo>
                        <a:cubicBezTo>
                          <a:pt x="30" y="33"/>
                          <a:pt x="55"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4"/>
                          <a:pt x="389" y="84"/>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5" y="0"/>
                        </a:cubicBezTo>
                        <a:cubicBezTo>
                          <a:pt x="312" y="0"/>
                          <a:pt x="309" y="0"/>
                          <a:pt x="306" y="0"/>
                        </a:cubicBezTo>
                        <a:cubicBezTo>
                          <a:pt x="94" y="0"/>
                          <a:pt x="94" y="0"/>
                          <a:pt x="94" y="0"/>
                        </a:cubicBezTo>
                        <a:cubicBezTo>
                          <a:pt x="92" y="0"/>
                          <a:pt x="90"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5"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8" name="is1íḓè"/>
                  <p:cNvSpPr/>
                  <p:nvPr/>
                </p:nvSpPr>
                <p:spPr bwMode="auto">
                  <a:xfrm>
                    <a:off x="3987" y="3661"/>
                    <a:ext cx="215" cy="101"/>
                  </a:xfrm>
                  <a:custGeom>
                    <a:avLst/>
                    <a:gdLst>
                      <a:gd name="T0" fmla="*/ 113 w 113"/>
                      <a:gd name="T1" fmla="*/ 0 h 53"/>
                      <a:gd name="T2" fmla="*/ 78 w 113"/>
                      <a:gd name="T3" fmla="*/ 0 h 53"/>
                      <a:gd name="T4" fmla="*/ 73 w 113"/>
                      <a:gd name="T5" fmla="*/ 0 h 53"/>
                      <a:gd name="T6" fmla="*/ 73 w 113"/>
                      <a:gd name="T7" fmla="*/ 0 h 53"/>
                      <a:gd name="T8" fmla="*/ 73 w 113"/>
                      <a:gd name="T9" fmla="*/ 0 h 53"/>
                      <a:gd name="T10" fmla="*/ 70 w 113"/>
                      <a:gd name="T11" fmla="*/ 0 h 53"/>
                      <a:gd name="T12" fmla="*/ 70 w 113"/>
                      <a:gd name="T13" fmla="*/ 0 h 53"/>
                      <a:gd name="T14" fmla="*/ 70 w 113"/>
                      <a:gd name="T15" fmla="*/ 0 h 53"/>
                      <a:gd name="T16" fmla="*/ 2 w 113"/>
                      <a:gd name="T17" fmla="*/ 49 h 53"/>
                      <a:gd name="T18" fmla="*/ 2 w 113"/>
                      <a:gd name="T19" fmla="*/ 49 h 53"/>
                      <a:gd name="T20" fmla="*/ 0 w 113"/>
                      <a:gd name="T21" fmla="*/ 53 h 53"/>
                      <a:gd name="T22" fmla="*/ 55 w 113"/>
                      <a:gd name="T23" fmla="*/ 42 h 53"/>
                      <a:gd name="T24" fmla="*/ 64 w 113"/>
                      <a:gd name="T25" fmla="*/ 42 h 53"/>
                      <a:gd name="T26" fmla="*/ 73 w 113"/>
                      <a:gd name="T27" fmla="*/ 29 h 53"/>
                      <a:gd name="T28" fmla="*/ 113 w 113"/>
                      <a:gd name="T29"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3" h="53">
                        <a:moveTo>
                          <a:pt x="113" y="0"/>
                        </a:moveTo>
                        <a:cubicBezTo>
                          <a:pt x="78" y="0"/>
                          <a:pt x="78" y="0"/>
                          <a:pt x="78" y="0"/>
                        </a:cubicBezTo>
                        <a:cubicBezTo>
                          <a:pt x="76" y="0"/>
                          <a:pt x="75" y="0"/>
                          <a:pt x="73" y="0"/>
                        </a:cubicBezTo>
                        <a:cubicBezTo>
                          <a:pt x="73" y="0"/>
                          <a:pt x="73" y="0"/>
                          <a:pt x="73" y="0"/>
                        </a:cubicBezTo>
                        <a:cubicBezTo>
                          <a:pt x="73" y="0"/>
                          <a:pt x="73" y="0"/>
                          <a:pt x="73" y="0"/>
                        </a:cubicBezTo>
                        <a:cubicBezTo>
                          <a:pt x="72" y="0"/>
                          <a:pt x="71" y="0"/>
                          <a:pt x="70" y="0"/>
                        </a:cubicBezTo>
                        <a:cubicBezTo>
                          <a:pt x="70" y="0"/>
                          <a:pt x="70" y="0"/>
                          <a:pt x="70" y="0"/>
                        </a:cubicBezTo>
                        <a:cubicBezTo>
                          <a:pt x="70" y="0"/>
                          <a:pt x="70" y="0"/>
                          <a:pt x="70" y="0"/>
                        </a:cubicBezTo>
                        <a:cubicBezTo>
                          <a:pt x="39" y="3"/>
                          <a:pt x="14" y="23"/>
                          <a:pt x="2" y="49"/>
                        </a:cubicBezTo>
                        <a:cubicBezTo>
                          <a:pt x="2" y="49"/>
                          <a:pt x="2" y="49"/>
                          <a:pt x="2" y="49"/>
                        </a:cubicBezTo>
                        <a:cubicBezTo>
                          <a:pt x="1" y="50"/>
                          <a:pt x="1" y="52"/>
                          <a:pt x="0" y="53"/>
                        </a:cubicBezTo>
                        <a:cubicBezTo>
                          <a:pt x="17" y="46"/>
                          <a:pt x="36" y="42"/>
                          <a:pt x="55" y="42"/>
                        </a:cubicBezTo>
                        <a:cubicBezTo>
                          <a:pt x="64" y="42"/>
                          <a:pt x="64" y="42"/>
                          <a:pt x="64" y="42"/>
                        </a:cubicBezTo>
                        <a:cubicBezTo>
                          <a:pt x="67" y="37"/>
                          <a:pt x="70" y="33"/>
                          <a:pt x="73" y="29"/>
                        </a:cubicBezTo>
                        <a:cubicBezTo>
                          <a:pt x="83" y="16"/>
                          <a:pt x="97" y="6"/>
                          <a:pt x="113" y="0"/>
                        </a:cubicBezTo>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9" name="íṥļíḋê"/>
                  <p:cNvSpPr/>
                  <p:nvPr/>
                </p:nvSpPr>
                <p:spPr bwMode="auto">
                  <a:xfrm>
                    <a:off x="3979" y="3651"/>
                    <a:ext cx="279" cy="115"/>
                  </a:xfrm>
                  <a:custGeom>
                    <a:avLst/>
                    <a:gdLst>
                      <a:gd name="T0" fmla="*/ 146 w 146"/>
                      <a:gd name="T1" fmla="*/ 0 h 60"/>
                      <a:gd name="T2" fmla="*/ 83 w 146"/>
                      <a:gd name="T3" fmla="*/ 0 h 60"/>
                      <a:gd name="T4" fmla="*/ 77 w 146"/>
                      <a:gd name="T5" fmla="*/ 0 h 60"/>
                      <a:gd name="T6" fmla="*/ 3 w 146"/>
                      <a:gd name="T7" fmla="*/ 52 h 60"/>
                      <a:gd name="T8" fmla="*/ 0 w 146"/>
                      <a:gd name="T9" fmla="*/ 60 h 60"/>
                      <a:gd name="T10" fmla="*/ 4 w 146"/>
                      <a:gd name="T11" fmla="*/ 58 h 60"/>
                      <a:gd name="T12" fmla="*/ 6 w 146"/>
                      <a:gd name="T13" fmla="*/ 54 h 60"/>
                      <a:gd name="T14" fmla="*/ 6 w 146"/>
                      <a:gd name="T15" fmla="*/ 54 h 60"/>
                      <a:gd name="T16" fmla="*/ 74 w 146"/>
                      <a:gd name="T17" fmla="*/ 5 h 60"/>
                      <a:gd name="T18" fmla="*/ 74 w 146"/>
                      <a:gd name="T19" fmla="*/ 5 h 60"/>
                      <a:gd name="T20" fmla="*/ 74 w 146"/>
                      <a:gd name="T21" fmla="*/ 5 h 60"/>
                      <a:gd name="T22" fmla="*/ 77 w 146"/>
                      <a:gd name="T23" fmla="*/ 5 h 60"/>
                      <a:gd name="T24" fmla="*/ 77 w 146"/>
                      <a:gd name="T25" fmla="*/ 5 h 60"/>
                      <a:gd name="T26" fmla="*/ 77 w 146"/>
                      <a:gd name="T27" fmla="*/ 5 h 60"/>
                      <a:gd name="T28" fmla="*/ 82 w 146"/>
                      <a:gd name="T29" fmla="*/ 5 h 60"/>
                      <a:gd name="T30" fmla="*/ 117 w 146"/>
                      <a:gd name="T31" fmla="*/ 5 h 60"/>
                      <a:gd name="T32" fmla="*/ 122 w 146"/>
                      <a:gd name="T33" fmla="*/ 4 h 60"/>
                      <a:gd name="T34" fmla="*/ 122 w 146"/>
                      <a:gd name="T35" fmla="*/ 4 h 60"/>
                      <a:gd name="T36" fmla="*/ 140 w 146"/>
                      <a:gd name="T37" fmla="*/ 0 h 60"/>
                      <a:gd name="T38" fmla="*/ 146 w 146"/>
                      <a:gd name="T39"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6" h="60">
                        <a:moveTo>
                          <a:pt x="146" y="0"/>
                        </a:moveTo>
                        <a:cubicBezTo>
                          <a:pt x="83" y="0"/>
                          <a:pt x="83" y="0"/>
                          <a:pt x="83" y="0"/>
                        </a:cubicBezTo>
                        <a:cubicBezTo>
                          <a:pt x="81" y="0"/>
                          <a:pt x="79" y="0"/>
                          <a:pt x="77" y="0"/>
                        </a:cubicBezTo>
                        <a:cubicBezTo>
                          <a:pt x="44" y="3"/>
                          <a:pt x="16" y="23"/>
                          <a:pt x="3" y="52"/>
                        </a:cubicBezTo>
                        <a:cubicBezTo>
                          <a:pt x="2" y="55"/>
                          <a:pt x="0" y="57"/>
                          <a:pt x="0" y="60"/>
                        </a:cubicBezTo>
                        <a:cubicBezTo>
                          <a:pt x="1" y="59"/>
                          <a:pt x="3" y="59"/>
                          <a:pt x="4" y="58"/>
                        </a:cubicBezTo>
                        <a:cubicBezTo>
                          <a:pt x="5" y="57"/>
                          <a:pt x="5" y="55"/>
                          <a:pt x="6" y="54"/>
                        </a:cubicBezTo>
                        <a:cubicBezTo>
                          <a:pt x="6" y="54"/>
                          <a:pt x="6" y="54"/>
                          <a:pt x="6" y="54"/>
                        </a:cubicBezTo>
                        <a:cubicBezTo>
                          <a:pt x="18" y="28"/>
                          <a:pt x="43" y="8"/>
                          <a:pt x="74" y="5"/>
                        </a:cubicBezTo>
                        <a:cubicBezTo>
                          <a:pt x="74" y="5"/>
                          <a:pt x="74" y="5"/>
                          <a:pt x="74" y="5"/>
                        </a:cubicBezTo>
                        <a:cubicBezTo>
                          <a:pt x="74" y="5"/>
                          <a:pt x="74" y="5"/>
                          <a:pt x="74" y="5"/>
                        </a:cubicBezTo>
                        <a:cubicBezTo>
                          <a:pt x="75" y="5"/>
                          <a:pt x="76" y="5"/>
                          <a:pt x="77" y="5"/>
                        </a:cubicBezTo>
                        <a:cubicBezTo>
                          <a:pt x="77" y="5"/>
                          <a:pt x="77" y="5"/>
                          <a:pt x="77" y="5"/>
                        </a:cubicBezTo>
                        <a:cubicBezTo>
                          <a:pt x="77" y="5"/>
                          <a:pt x="77" y="5"/>
                          <a:pt x="77" y="5"/>
                        </a:cubicBezTo>
                        <a:cubicBezTo>
                          <a:pt x="79" y="5"/>
                          <a:pt x="80" y="5"/>
                          <a:pt x="82" y="5"/>
                        </a:cubicBezTo>
                        <a:cubicBezTo>
                          <a:pt x="117" y="5"/>
                          <a:pt x="117" y="5"/>
                          <a:pt x="117" y="5"/>
                        </a:cubicBezTo>
                        <a:cubicBezTo>
                          <a:pt x="118" y="4"/>
                          <a:pt x="120" y="4"/>
                          <a:pt x="122" y="4"/>
                        </a:cubicBezTo>
                        <a:cubicBezTo>
                          <a:pt x="122" y="4"/>
                          <a:pt x="122" y="4"/>
                          <a:pt x="122" y="4"/>
                        </a:cubicBezTo>
                        <a:cubicBezTo>
                          <a:pt x="128" y="2"/>
                          <a:pt x="134" y="1"/>
                          <a:pt x="140" y="0"/>
                        </a:cubicBezTo>
                        <a:cubicBezTo>
                          <a:pt x="142" y="0"/>
                          <a:pt x="144" y="0"/>
                          <a:pt x="146"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40" name="îṩ1ïde"/>
                  <p:cNvSpPr/>
                  <p:nvPr/>
                </p:nvSpPr>
                <p:spPr bwMode="auto">
                  <a:xfrm>
                    <a:off x="3832" y="3750"/>
                    <a:ext cx="998"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41" name="ïṡliḍê"/>
                  <p:cNvSpPr/>
                  <p:nvPr/>
                </p:nvSpPr>
                <p:spPr bwMode="auto">
                  <a:xfrm>
                    <a:off x="3823"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7 w 533"/>
                      <a:gd name="T19" fmla="*/ 18 h 304"/>
                      <a:gd name="T20" fmla="*/ 437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7" y="10"/>
                          <a:pt x="423" y="13"/>
                          <a:pt x="437" y="18"/>
                        </a:cubicBezTo>
                        <a:cubicBezTo>
                          <a:pt x="437" y="18"/>
                          <a:pt x="437" y="18"/>
                          <a:pt x="437" y="18"/>
                        </a:cubicBezTo>
                        <a:cubicBezTo>
                          <a:pt x="487" y="37"/>
                          <a:pt x="523" y="85"/>
                          <a:pt x="523" y="141"/>
                        </a:cubicBezTo>
                        <a:cubicBezTo>
                          <a:pt x="528" y="141"/>
                          <a:pt x="528" y="141"/>
                          <a:pt x="528" y="141"/>
                        </a:cubicBezTo>
                        <a:cubicBezTo>
                          <a:pt x="533" y="141"/>
                          <a:pt x="533" y="141"/>
                          <a:pt x="533" y="141"/>
                        </a:cubicBezTo>
                        <a:cubicBezTo>
                          <a:pt x="533" y="81"/>
                          <a:pt x="494" y="29"/>
                          <a:pt x="441" y="9"/>
                        </a:cubicBezTo>
                        <a:cubicBezTo>
                          <a:pt x="441" y="9"/>
                          <a:pt x="441" y="9"/>
                          <a:pt x="441" y="9"/>
                        </a:cubicBezTo>
                        <a:cubicBezTo>
                          <a:pt x="425" y="3"/>
                          <a:pt x="409" y="0"/>
                          <a:pt x="391" y="0"/>
                        </a:cubicBezTo>
                        <a:cubicBezTo>
                          <a:pt x="141" y="0"/>
                          <a:pt x="141" y="0"/>
                          <a:pt x="141" y="0"/>
                        </a:cubicBezTo>
                        <a:cubicBezTo>
                          <a:pt x="79" y="0"/>
                          <a:pt x="27" y="39"/>
                          <a:pt x="8" y="94"/>
                        </a:cubicBezTo>
                        <a:cubicBezTo>
                          <a:pt x="8" y="94"/>
                          <a:pt x="8" y="94"/>
                          <a:pt x="8" y="94"/>
                        </a:cubicBezTo>
                        <a:cubicBezTo>
                          <a:pt x="2"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grpSp>
            <p:sp>
              <p:nvSpPr>
                <p:cNvPr id="66" name="îṩļïḑê"/>
                <p:cNvSpPr/>
                <p:nvPr/>
              </p:nvSpPr>
              <p:spPr bwMode="auto">
                <a:xfrm>
                  <a:off x="4027" y="2817"/>
                  <a:ext cx="591" cy="684"/>
                </a:xfrm>
                <a:custGeom>
                  <a:avLst/>
                  <a:gdLst>
                    <a:gd name="T0" fmla="*/ 185 w 310"/>
                    <a:gd name="T1" fmla="*/ 359 h 359"/>
                    <a:gd name="T2" fmla="*/ 125 w 310"/>
                    <a:gd name="T3" fmla="*/ 359 h 359"/>
                    <a:gd name="T4" fmla="*/ 0 w 310"/>
                    <a:gd name="T5" fmla="*/ 234 h 359"/>
                    <a:gd name="T6" fmla="*/ 0 w 310"/>
                    <a:gd name="T7" fmla="*/ 125 h 359"/>
                    <a:gd name="T8" fmla="*/ 125 w 310"/>
                    <a:gd name="T9" fmla="*/ 0 h 359"/>
                    <a:gd name="T10" fmla="*/ 185 w 310"/>
                    <a:gd name="T11" fmla="*/ 0 h 359"/>
                    <a:gd name="T12" fmla="*/ 310 w 310"/>
                    <a:gd name="T13" fmla="*/ 125 h 359"/>
                    <a:gd name="T14" fmla="*/ 310 w 310"/>
                    <a:gd name="T15" fmla="*/ 234 h 359"/>
                    <a:gd name="T16" fmla="*/ 185 w 310"/>
                    <a:gd name="T17" fmla="*/ 359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9">
                      <a:moveTo>
                        <a:pt x="185" y="359"/>
                      </a:moveTo>
                      <a:cubicBezTo>
                        <a:pt x="125" y="359"/>
                        <a:pt x="125" y="359"/>
                        <a:pt x="125" y="359"/>
                      </a:cubicBezTo>
                      <a:cubicBezTo>
                        <a:pt x="56" y="359"/>
                        <a:pt x="0" y="303"/>
                        <a:pt x="0" y="234"/>
                      </a:cubicBezTo>
                      <a:cubicBezTo>
                        <a:pt x="0" y="125"/>
                        <a:pt x="0" y="125"/>
                        <a:pt x="0" y="125"/>
                      </a:cubicBezTo>
                      <a:cubicBezTo>
                        <a:pt x="0" y="56"/>
                        <a:pt x="56" y="0"/>
                        <a:pt x="125" y="0"/>
                      </a:cubicBezTo>
                      <a:cubicBezTo>
                        <a:pt x="185" y="0"/>
                        <a:pt x="185" y="0"/>
                        <a:pt x="185" y="0"/>
                      </a:cubicBezTo>
                      <a:cubicBezTo>
                        <a:pt x="254" y="0"/>
                        <a:pt x="310" y="56"/>
                        <a:pt x="310" y="125"/>
                      </a:cubicBezTo>
                      <a:cubicBezTo>
                        <a:pt x="310" y="234"/>
                        <a:pt x="310" y="234"/>
                        <a:pt x="310" y="234"/>
                      </a:cubicBezTo>
                      <a:cubicBezTo>
                        <a:pt x="310" y="303"/>
                        <a:pt x="254" y="359"/>
                        <a:pt x="185" y="359"/>
                      </a:cubicBez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7" name="îṣľîḓé"/>
                <p:cNvSpPr/>
                <p:nvPr/>
              </p:nvSpPr>
              <p:spPr bwMode="auto">
                <a:xfrm>
                  <a:off x="5018"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8" name="iş1îḑé"/>
                <p:cNvSpPr/>
                <p:nvPr/>
              </p:nvSpPr>
              <p:spPr bwMode="auto">
                <a:xfrm>
                  <a:off x="5018"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69" name="í$ḷîḑe"/>
                <p:cNvSpPr/>
                <p:nvPr/>
              </p:nvSpPr>
              <p:spPr bwMode="auto">
                <a:xfrm>
                  <a:off x="5505"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0" name="işḷîḓé"/>
                <p:cNvSpPr/>
                <p:nvPr/>
              </p:nvSpPr>
              <p:spPr bwMode="auto">
                <a:xfrm>
                  <a:off x="5505"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1" name="išḷíḑe"/>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2" name="ïṥḻîḓé"/>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3" name="íSḷíḓe"/>
                <p:cNvSpPr/>
                <p:nvPr/>
              </p:nvSpPr>
              <p:spPr bwMode="auto">
                <a:xfrm>
                  <a:off x="5064" y="2933"/>
                  <a:ext cx="311" cy="676"/>
                </a:xfrm>
                <a:custGeom>
                  <a:avLst/>
                  <a:gdLst>
                    <a:gd name="T0" fmla="*/ 163 w 163"/>
                    <a:gd name="T1" fmla="*/ 352 h 355"/>
                    <a:gd name="T2" fmla="*/ 137 w 163"/>
                    <a:gd name="T3" fmla="*/ 355 h 355"/>
                    <a:gd name="T4" fmla="*/ 0 w 163"/>
                    <a:gd name="T5" fmla="*/ 218 h 355"/>
                    <a:gd name="T6" fmla="*/ 10 w 163"/>
                    <a:gd name="T7" fmla="*/ 40 h 355"/>
                    <a:gd name="T8" fmla="*/ 53 w 163"/>
                    <a:gd name="T9" fmla="*/ 0 h 355"/>
                    <a:gd name="T10" fmla="*/ 53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5" y="354"/>
                        <a:pt x="146" y="355"/>
                        <a:pt x="137" y="355"/>
                      </a:cubicBezTo>
                      <a:cubicBezTo>
                        <a:pt x="62" y="355"/>
                        <a:pt x="0" y="293"/>
                        <a:pt x="0" y="218"/>
                      </a:cubicBezTo>
                      <a:cubicBezTo>
                        <a:pt x="10" y="40"/>
                        <a:pt x="10" y="40"/>
                        <a:pt x="10" y="40"/>
                      </a:cubicBezTo>
                      <a:cubicBezTo>
                        <a:pt x="53" y="0"/>
                        <a:pt x="53" y="0"/>
                        <a:pt x="53" y="0"/>
                      </a:cubicBezTo>
                      <a:cubicBezTo>
                        <a:pt x="53" y="218"/>
                        <a:pt x="53" y="218"/>
                        <a:pt x="53" y="218"/>
                      </a:cubicBezTo>
                      <a:cubicBezTo>
                        <a:pt x="53" y="284"/>
                        <a:pt x="101"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4" name="iśḻîḓe"/>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44 h 355"/>
                    <a:gd name="T8" fmla="*/ 45 w 274"/>
                    <a:gd name="T9" fmla="*/ 0 h 355"/>
                    <a:gd name="T10" fmla="*/ 209 w 274"/>
                    <a:gd name="T11" fmla="*/ 0 h 355"/>
                    <a:gd name="T12" fmla="*/ 274 w 274"/>
                    <a:gd name="T13" fmla="*/ 65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44"/>
                        <a:pt x="0" y="44"/>
                        <a:pt x="0" y="44"/>
                      </a:cubicBezTo>
                      <a:cubicBezTo>
                        <a:pt x="0" y="20"/>
                        <a:pt x="20" y="0"/>
                        <a:pt x="45" y="0"/>
                      </a:cubicBezTo>
                      <a:cubicBezTo>
                        <a:pt x="209" y="0"/>
                        <a:pt x="209" y="0"/>
                        <a:pt x="209" y="0"/>
                      </a:cubicBezTo>
                      <a:cubicBezTo>
                        <a:pt x="245" y="0"/>
                        <a:pt x="274" y="29"/>
                        <a:pt x="274" y="65"/>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5" name="iSḻíḓé"/>
                <p:cNvSpPr/>
                <p:nvPr/>
              </p:nvSpPr>
              <p:spPr bwMode="auto">
                <a:xfrm>
                  <a:off x="4963" y="3651"/>
                  <a:ext cx="744"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9 w 390"/>
                    <a:gd name="T11" fmla="*/ 52 h 346"/>
                    <a:gd name="T12" fmla="*/ 80 w 390"/>
                    <a:gd name="T13" fmla="*/ 0 h 346"/>
                    <a:gd name="T14" fmla="*/ 84 w 390"/>
                    <a:gd name="T15" fmla="*/ 0 h 346"/>
                    <a:gd name="T16" fmla="*/ 89 w 390"/>
                    <a:gd name="T17" fmla="*/ 0 h 346"/>
                    <a:gd name="T18" fmla="*/ 301 w 390"/>
                    <a:gd name="T19" fmla="*/ 0 h 346"/>
                    <a:gd name="T20" fmla="*/ 310 w 390"/>
                    <a:gd name="T21" fmla="*/ 0 h 346"/>
                    <a:gd name="T22" fmla="*/ 389 w 390"/>
                    <a:gd name="T23" fmla="*/ 79 h 346"/>
                    <a:gd name="T24" fmla="*/ 390 w 390"/>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9" y="52"/>
                      </a:cubicBezTo>
                      <a:cubicBezTo>
                        <a:pt x="21" y="24"/>
                        <a:pt x="48" y="4"/>
                        <a:pt x="80" y="0"/>
                      </a:cubicBezTo>
                      <a:cubicBezTo>
                        <a:pt x="81" y="0"/>
                        <a:pt x="83" y="0"/>
                        <a:pt x="84" y="0"/>
                      </a:cubicBezTo>
                      <a:cubicBezTo>
                        <a:pt x="86" y="0"/>
                        <a:pt x="87" y="0"/>
                        <a:pt x="89" y="0"/>
                      </a:cubicBezTo>
                      <a:cubicBezTo>
                        <a:pt x="301" y="0"/>
                        <a:pt x="301" y="0"/>
                        <a:pt x="301" y="0"/>
                      </a:cubicBezTo>
                      <a:cubicBezTo>
                        <a:pt x="304" y="0"/>
                        <a:pt x="307" y="0"/>
                        <a:pt x="310" y="0"/>
                      </a:cubicBezTo>
                      <a:cubicBezTo>
                        <a:pt x="352" y="5"/>
                        <a:pt x="385" y="38"/>
                        <a:pt x="389" y="79"/>
                      </a:cubicBezTo>
                      <a:cubicBezTo>
                        <a:pt x="390" y="82"/>
                        <a:pt x="390" y="85"/>
                        <a:pt x="390" y="8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6" name="išḷïḑê"/>
                <p:cNvSpPr/>
                <p:nvPr/>
              </p:nvSpPr>
              <p:spPr bwMode="auto">
                <a:xfrm>
                  <a:off x="5209"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7" name="išlïďê"/>
                <p:cNvSpPr/>
                <p:nvPr/>
              </p:nvSpPr>
              <p:spPr bwMode="auto">
                <a:xfrm>
                  <a:off x="5209"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8" name="ïŝľiḋé"/>
                <p:cNvSpPr/>
                <p:nvPr/>
              </p:nvSpPr>
              <p:spPr bwMode="auto">
                <a:xfrm>
                  <a:off x="5209"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9" name="íŝlîḑè"/>
                <p:cNvSpPr/>
                <p:nvPr/>
              </p:nvSpPr>
              <p:spPr bwMode="auto">
                <a:xfrm>
                  <a:off x="5209"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0" name="îṥ1îḋé"/>
                <p:cNvSpPr/>
                <p:nvPr/>
              </p:nvSpPr>
              <p:spPr bwMode="auto">
                <a:xfrm>
                  <a:off x="5209" y="3560"/>
                  <a:ext cx="246" cy="211"/>
                </a:xfrm>
                <a:custGeom>
                  <a:avLst/>
                  <a:gdLst>
                    <a:gd name="T0" fmla="*/ 129 w 129"/>
                    <a:gd name="T1" fmla="*/ 0 h 111"/>
                    <a:gd name="T2" fmla="*/ 129 w 129"/>
                    <a:gd name="T3" fmla="*/ 61 h 111"/>
                    <a:gd name="T4" fmla="*/ 79 w 129"/>
                    <a:gd name="T5" fmla="*/ 111 h 111"/>
                    <a:gd name="T6" fmla="*/ 49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49" y="111"/>
                        <a:pt x="49" y="111"/>
                        <a:pt x="49"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1" name="íṡḷíḑê"/>
                <p:cNvSpPr/>
                <p:nvPr/>
              </p:nvSpPr>
              <p:spPr bwMode="auto">
                <a:xfrm>
                  <a:off x="5159" y="3560"/>
                  <a:ext cx="346"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2" name="ïṩľïḍê"/>
                <p:cNvSpPr/>
                <p:nvPr/>
              </p:nvSpPr>
              <p:spPr bwMode="auto">
                <a:xfrm>
                  <a:off x="5159" y="3560"/>
                  <a:ext cx="346"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3" name="ïsľïḓe"/>
                <p:cNvSpPr/>
                <p:nvPr/>
              </p:nvSpPr>
              <p:spPr bwMode="auto">
                <a:xfrm>
                  <a:off x="5123" y="3651"/>
                  <a:ext cx="404" cy="151"/>
                </a:xfrm>
                <a:prstGeom prst="rect">
                  <a:avLst/>
                </a:prstGeom>
                <a:solidFill>
                  <a:srgbClr val="C68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84" name="îşḷíďe"/>
                <p:cNvSpPr/>
                <p:nvPr/>
              </p:nvSpPr>
              <p:spPr bwMode="auto">
                <a:xfrm>
                  <a:off x="5123"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85" name="íṩlíḋe"/>
                <p:cNvSpPr/>
                <p:nvPr/>
              </p:nvSpPr>
              <p:spPr bwMode="auto">
                <a:xfrm>
                  <a:off x="4967" y="3651"/>
                  <a:ext cx="288" cy="659"/>
                </a:xfrm>
                <a:custGeom>
                  <a:avLst/>
                  <a:gdLst>
                    <a:gd name="T0" fmla="*/ 151 w 151"/>
                    <a:gd name="T1" fmla="*/ 0 h 346"/>
                    <a:gd name="T2" fmla="*/ 145 w 151"/>
                    <a:gd name="T3" fmla="*/ 0 h 346"/>
                    <a:gd name="T4" fmla="*/ 127 w 151"/>
                    <a:gd name="T5" fmla="*/ 4 h 346"/>
                    <a:gd name="T6" fmla="*/ 127 w 151"/>
                    <a:gd name="T7" fmla="*/ 4 h 346"/>
                    <a:gd name="T8" fmla="*/ 82 w 151"/>
                    <a:gd name="T9" fmla="*/ 34 h 346"/>
                    <a:gd name="T10" fmla="*/ 71 w 151"/>
                    <a:gd name="T11" fmla="*/ 52 h 346"/>
                    <a:gd name="T12" fmla="*/ 63 w 151"/>
                    <a:gd name="T13" fmla="*/ 89 h 346"/>
                    <a:gd name="T14" fmla="*/ 63 w 151"/>
                    <a:gd name="T15" fmla="*/ 346 h 346"/>
                    <a:gd name="T16" fmla="*/ 0 w 151"/>
                    <a:gd name="T17" fmla="*/ 346 h 346"/>
                    <a:gd name="T18" fmla="*/ 0 w 151"/>
                    <a:gd name="T19" fmla="*/ 89 h 346"/>
                    <a:gd name="T20" fmla="*/ 4 w 151"/>
                    <a:gd name="T21" fmla="*/ 62 h 346"/>
                    <a:gd name="T22" fmla="*/ 8 w 151"/>
                    <a:gd name="T23" fmla="*/ 52 h 346"/>
                    <a:gd name="T24" fmla="*/ 82 w 151"/>
                    <a:gd name="T25" fmla="*/ 0 h 346"/>
                    <a:gd name="T26" fmla="*/ 88 w 151"/>
                    <a:gd name="T27" fmla="*/ 0 h 346"/>
                    <a:gd name="T28" fmla="*/ 151 w 151"/>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 h="346">
                      <a:moveTo>
                        <a:pt x="151" y="0"/>
                      </a:moveTo>
                      <a:cubicBezTo>
                        <a:pt x="149" y="0"/>
                        <a:pt x="147" y="0"/>
                        <a:pt x="145" y="0"/>
                      </a:cubicBezTo>
                      <a:cubicBezTo>
                        <a:pt x="139" y="1"/>
                        <a:pt x="133" y="2"/>
                        <a:pt x="127" y="4"/>
                      </a:cubicBezTo>
                      <a:cubicBezTo>
                        <a:pt x="127" y="4"/>
                        <a:pt x="127" y="4"/>
                        <a:pt x="127" y="4"/>
                      </a:cubicBezTo>
                      <a:cubicBezTo>
                        <a:pt x="109" y="9"/>
                        <a:pt x="93" y="19"/>
                        <a:pt x="82" y="34"/>
                      </a:cubicBezTo>
                      <a:cubicBezTo>
                        <a:pt x="77" y="39"/>
                        <a:pt x="74" y="45"/>
                        <a:pt x="71" y="52"/>
                      </a:cubicBezTo>
                      <a:cubicBezTo>
                        <a:pt x="66"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8" y="0"/>
                      </a:cubicBezTo>
                      <a:cubicBezTo>
                        <a:pt x="151" y="0"/>
                        <a:pt x="151" y="0"/>
                        <a:pt x="151" y="0"/>
                      </a:cubicBezTo>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6" name="ïṥḷîḍè"/>
                <p:cNvSpPr/>
                <p:nvPr/>
              </p:nvSpPr>
              <p:spPr bwMode="auto">
                <a:xfrm>
                  <a:off x="4953"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18 w 400"/>
                    <a:gd name="T17" fmla="*/ 59 h 356"/>
                    <a:gd name="T18" fmla="*/ 86 w 400"/>
                    <a:gd name="T19" fmla="*/ 10 h 356"/>
                    <a:gd name="T20" fmla="*/ 86 w 400"/>
                    <a:gd name="T21" fmla="*/ 10 h 356"/>
                    <a:gd name="T22" fmla="*/ 86 w 400"/>
                    <a:gd name="T23" fmla="*/ 10 h 356"/>
                    <a:gd name="T24" fmla="*/ 89 w 400"/>
                    <a:gd name="T25" fmla="*/ 10 h 356"/>
                    <a:gd name="T26" fmla="*/ 89 w 400"/>
                    <a:gd name="T27" fmla="*/ 10 h 356"/>
                    <a:gd name="T28" fmla="*/ 89 w 400"/>
                    <a:gd name="T29" fmla="*/ 10 h 356"/>
                    <a:gd name="T30" fmla="*/ 94 w 400"/>
                    <a:gd name="T31" fmla="*/ 10 h 356"/>
                    <a:gd name="T32" fmla="*/ 306 w 400"/>
                    <a:gd name="T33" fmla="*/ 10 h 356"/>
                    <a:gd name="T34" fmla="*/ 314 w 400"/>
                    <a:gd name="T35" fmla="*/ 10 h 356"/>
                    <a:gd name="T36" fmla="*/ 389 w 400"/>
                    <a:gd name="T37" fmla="*/ 84 h 356"/>
                    <a:gd name="T38" fmla="*/ 389 w 400"/>
                    <a:gd name="T39" fmla="*/ 84 h 356"/>
                    <a:gd name="T40" fmla="*/ 390 w 400"/>
                    <a:gd name="T41" fmla="*/ 94 h 356"/>
                    <a:gd name="T42" fmla="*/ 395 w 400"/>
                    <a:gd name="T43" fmla="*/ 94 h 356"/>
                    <a:gd name="T44" fmla="*/ 400 w 400"/>
                    <a:gd name="T45" fmla="*/ 94 h 356"/>
                    <a:gd name="T46" fmla="*/ 399 w 400"/>
                    <a:gd name="T47" fmla="*/ 83 h 356"/>
                    <a:gd name="T48" fmla="*/ 399 w 400"/>
                    <a:gd name="T49" fmla="*/ 83 h 356"/>
                    <a:gd name="T50" fmla="*/ 315 w 400"/>
                    <a:gd name="T51" fmla="*/ 0 h 356"/>
                    <a:gd name="T52" fmla="*/ 306 w 400"/>
                    <a:gd name="T53" fmla="*/ 0 h 356"/>
                    <a:gd name="T54" fmla="*/ 94 w 400"/>
                    <a:gd name="T55" fmla="*/ 0 h 356"/>
                    <a:gd name="T56" fmla="*/ 89 w 400"/>
                    <a:gd name="T57" fmla="*/ 0 h 356"/>
                    <a:gd name="T58" fmla="*/ 89 w 400"/>
                    <a:gd name="T59" fmla="*/ 5 h 356"/>
                    <a:gd name="T60" fmla="*/ 89 w 400"/>
                    <a:gd name="T61" fmla="*/ 0 h 356"/>
                    <a:gd name="T62" fmla="*/ 85 w 400"/>
                    <a:gd name="T63" fmla="*/ 0 h 356"/>
                    <a:gd name="T64" fmla="*/ 85 w 400"/>
                    <a:gd name="T65" fmla="*/ 5 h 356"/>
                    <a:gd name="T66" fmla="*/ 85 w 400"/>
                    <a:gd name="T67" fmla="*/ 0 h 356"/>
                    <a:gd name="T68" fmla="*/ 9 w 400"/>
                    <a:gd name="T69" fmla="*/ 55 h 356"/>
                    <a:gd name="T70" fmla="*/ 9 w 400"/>
                    <a:gd name="T71" fmla="*/ 55 h 356"/>
                    <a:gd name="T72" fmla="*/ 4 w 400"/>
                    <a:gd name="T73" fmla="*/ 66 h 356"/>
                    <a:gd name="T74" fmla="*/ 0 w 400"/>
                    <a:gd name="T75" fmla="*/ 94 h 356"/>
                    <a:gd name="T76" fmla="*/ 0 w 400"/>
                    <a:gd name="T77" fmla="*/ 356 h 356"/>
                    <a:gd name="T78" fmla="*/ 400 w 400"/>
                    <a:gd name="T79" fmla="*/ 356 h 356"/>
                    <a:gd name="T80" fmla="*/ 400 w 400"/>
                    <a:gd name="T81" fmla="*/ 94 h 356"/>
                    <a:gd name="T82" fmla="*/ 395 w 400"/>
                    <a:gd name="T8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18" y="59"/>
                        <a:pt x="18" y="59"/>
                        <a:pt x="18" y="59"/>
                      </a:cubicBezTo>
                      <a:cubicBezTo>
                        <a:pt x="30" y="33"/>
                        <a:pt x="55"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4"/>
                        <a:pt x="389" y="84"/>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5" y="0"/>
                      </a:cubicBezTo>
                      <a:cubicBezTo>
                        <a:pt x="312" y="0"/>
                        <a:pt x="309" y="0"/>
                        <a:pt x="306" y="0"/>
                      </a:cubicBezTo>
                      <a:cubicBezTo>
                        <a:pt x="94" y="0"/>
                        <a:pt x="94" y="0"/>
                        <a:pt x="94" y="0"/>
                      </a:cubicBezTo>
                      <a:cubicBezTo>
                        <a:pt x="92" y="0"/>
                        <a:pt x="90"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5"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7" name="iṡ1îḋê"/>
                <p:cNvSpPr/>
                <p:nvPr/>
              </p:nvSpPr>
              <p:spPr bwMode="auto">
                <a:xfrm>
                  <a:off x="4830" y="3750"/>
                  <a:ext cx="997"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8" name="iṩľíďé"/>
                <p:cNvSpPr/>
                <p:nvPr/>
              </p:nvSpPr>
              <p:spPr bwMode="auto">
                <a:xfrm>
                  <a:off x="4820"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7 w 533"/>
                    <a:gd name="T19" fmla="*/ 18 h 304"/>
                    <a:gd name="T20" fmla="*/ 437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7" y="10"/>
                        <a:pt x="423" y="13"/>
                        <a:pt x="437" y="18"/>
                      </a:cubicBezTo>
                      <a:cubicBezTo>
                        <a:pt x="437" y="18"/>
                        <a:pt x="437" y="18"/>
                        <a:pt x="437" y="18"/>
                      </a:cubicBezTo>
                      <a:cubicBezTo>
                        <a:pt x="487" y="37"/>
                        <a:pt x="523" y="85"/>
                        <a:pt x="523" y="141"/>
                      </a:cubicBezTo>
                      <a:cubicBezTo>
                        <a:pt x="528" y="141"/>
                        <a:pt x="528" y="141"/>
                        <a:pt x="528" y="141"/>
                      </a:cubicBezTo>
                      <a:cubicBezTo>
                        <a:pt x="533" y="141"/>
                        <a:pt x="533" y="141"/>
                        <a:pt x="533" y="141"/>
                      </a:cubicBezTo>
                      <a:cubicBezTo>
                        <a:pt x="533" y="81"/>
                        <a:pt x="494" y="29"/>
                        <a:pt x="441" y="9"/>
                      </a:cubicBezTo>
                      <a:cubicBezTo>
                        <a:pt x="441" y="9"/>
                        <a:pt x="441" y="9"/>
                        <a:pt x="441" y="9"/>
                      </a:cubicBezTo>
                      <a:cubicBezTo>
                        <a:pt x="425" y="3"/>
                        <a:pt x="409" y="0"/>
                        <a:pt x="391" y="0"/>
                      </a:cubicBezTo>
                      <a:cubicBezTo>
                        <a:pt x="141" y="0"/>
                        <a:pt x="141" y="0"/>
                        <a:pt x="141" y="0"/>
                      </a:cubicBezTo>
                      <a:cubicBezTo>
                        <a:pt x="79" y="0"/>
                        <a:pt x="27" y="39"/>
                        <a:pt x="8" y="94"/>
                      </a:cubicBezTo>
                      <a:cubicBezTo>
                        <a:pt x="8" y="94"/>
                        <a:pt x="8" y="94"/>
                        <a:pt x="8" y="94"/>
                      </a:cubicBezTo>
                      <a:cubicBezTo>
                        <a:pt x="2"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9" name="iŝḷiḓe"/>
                <p:cNvSpPr/>
                <p:nvPr/>
              </p:nvSpPr>
              <p:spPr bwMode="auto">
                <a:xfrm>
                  <a:off x="5024" y="2844"/>
                  <a:ext cx="591" cy="678"/>
                </a:xfrm>
                <a:custGeom>
                  <a:avLst/>
                  <a:gdLst>
                    <a:gd name="T0" fmla="*/ 221 w 310"/>
                    <a:gd name="T1" fmla="*/ 356 h 356"/>
                    <a:gd name="T2" fmla="*/ 89 w 310"/>
                    <a:gd name="T3" fmla="*/ 356 h 356"/>
                    <a:gd name="T4" fmla="*/ 0 w 310"/>
                    <a:gd name="T5" fmla="*/ 267 h 356"/>
                    <a:gd name="T6" fmla="*/ 0 w 310"/>
                    <a:gd name="T7" fmla="*/ 125 h 356"/>
                    <a:gd name="T8" fmla="*/ 125 w 310"/>
                    <a:gd name="T9" fmla="*/ 0 h 356"/>
                    <a:gd name="T10" fmla="*/ 185 w 310"/>
                    <a:gd name="T11" fmla="*/ 0 h 356"/>
                    <a:gd name="T12" fmla="*/ 310 w 310"/>
                    <a:gd name="T13" fmla="*/ 125 h 356"/>
                    <a:gd name="T14" fmla="*/ 310 w 310"/>
                    <a:gd name="T15" fmla="*/ 267 h 356"/>
                    <a:gd name="T16" fmla="*/ 221 w 310"/>
                    <a:gd name="T17" fmla="*/ 35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6">
                      <a:moveTo>
                        <a:pt x="221" y="356"/>
                      </a:moveTo>
                      <a:cubicBezTo>
                        <a:pt x="89" y="356"/>
                        <a:pt x="89" y="356"/>
                        <a:pt x="89" y="356"/>
                      </a:cubicBezTo>
                      <a:cubicBezTo>
                        <a:pt x="40" y="356"/>
                        <a:pt x="0" y="316"/>
                        <a:pt x="0" y="267"/>
                      </a:cubicBezTo>
                      <a:cubicBezTo>
                        <a:pt x="0" y="125"/>
                        <a:pt x="0" y="125"/>
                        <a:pt x="0" y="125"/>
                      </a:cubicBezTo>
                      <a:cubicBezTo>
                        <a:pt x="0" y="56"/>
                        <a:pt x="56" y="0"/>
                        <a:pt x="125" y="0"/>
                      </a:cubicBezTo>
                      <a:cubicBezTo>
                        <a:pt x="185" y="0"/>
                        <a:pt x="185" y="0"/>
                        <a:pt x="185" y="0"/>
                      </a:cubicBezTo>
                      <a:cubicBezTo>
                        <a:pt x="254" y="0"/>
                        <a:pt x="310" y="56"/>
                        <a:pt x="310" y="125"/>
                      </a:cubicBezTo>
                      <a:cubicBezTo>
                        <a:pt x="310" y="267"/>
                        <a:pt x="310" y="267"/>
                        <a:pt x="310" y="267"/>
                      </a:cubicBezTo>
                      <a:cubicBezTo>
                        <a:pt x="310" y="316"/>
                        <a:pt x="270" y="356"/>
                        <a:pt x="221" y="35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0" name="ïSľîde"/>
                <p:cNvSpPr/>
                <p:nvPr/>
              </p:nvSpPr>
              <p:spPr bwMode="auto">
                <a:xfrm>
                  <a:off x="5024" y="2844"/>
                  <a:ext cx="591" cy="678"/>
                </a:xfrm>
                <a:custGeom>
                  <a:avLst/>
                  <a:gdLst>
                    <a:gd name="T0" fmla="*/ 221 w 310"/>
                    <a:gd name="T1" fmla="*/ 356 h 356"/>
                    <a:gd name="T2" fmla="*/ 89 w 310"/>
                    <a:gd name="T3" fmla="*/ 356 h 356"/>
                    <a:gd name="T4" fmla="*/ 0 w 310"/>
                    <a:gd name="T5" fmla="*/ 267 h 356"/>
                    <a:gd name="T6" fmla="*/ 0 w 310"/>
                    <a:gd name="T7" fmla="*/ 125 h 356"/>
                    <a:gd name="T8" fmla="*/ 125 w 310"/>
                    <a:gd name="T9" fmla="*/ 0 h 356"/>
                    <a:gd name="T10" fmla="*/ 185 w 310"/>
                    <a:gd name="T11" fmla="*/ 0 h 356"/>
                    <a:gd name="T12" fmla="*/ 310 w 310"/>
                    <a:gd name="T13" fmla="*/ 125 h 356"/>
                    <a:gd name="T14" fmla="*/ 310 w 310"/>
                    <a:gd name="T15" fmla="*/ 267 h 356"/>
                    <a:gd name="T16" fmla="*/ 221 w 310"/>
                    <a:gd name="T17" fmla="*/ 35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6">
                      <a:moveTo>
                        <a:pt x="221" y="356"/>
                      </a:moveTo>
                      <a:cubicBezTo>
                        <a:pt x="89" y="356"/>
                        <a:pt x="89" y="356"/>
                        <a:pt x="89" y="356"/>
                      </a:cubicBezTo>
                      <a:cubicBezTo>
                        <a:pt x="40" y="356"/>
                        <a:pt x="0" y="316"/>
                        <a:pt x="0" y="267"/>
                      </a:cubicBezTo>
                      <a:cubicBezTo>
                        <a:pt x="0" y="125"/>
                        <a:pt x="0" y="125"/>
                        <a:pt x="0" y="125"/>
                      </a:cubicBezTo>
                      <a:cubicBezTo>
                        <a:pt x="0" y="56"/>
                        <a:pt x="56" y="0"/>
                        <a:pt x="125" y="0"/>
                      </a:cubicBezTo>
                      <a:cubicBezTo>
                        <a:pt x="185" y="0"/>
                        <a:pt x="185" y="0"/>
                        <a:pt x="185" y="0"/>
                      </a:cubicBezTo>
                      <a:cubicBezTo>
                        <a:pt x="254" y="0"/>
                        <a:pt x="310" y="56"/>
                        <a:pt x="310" y="125"/>
                      </a:cubicBezTo>
                      <a:cubicBezTo>
                        <a:pt x="310" y="267"/>
                        <a:pt x="310" y="267"/>
                        <a:pt x="310" y="267"/>
                      </a:cubicBezTo>
                      <a:cubicBezTo>
                        <a:pt x="310" y="316"/>
                        <a:pt x="270" y="356"/>
                        <a:pt x="221" y="356"/>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1" name="îṥ1íḋê"/>
                <p:cNvSpPr/>
                <p:nvPr/>
              </p:nvSpPr>
              <p:spPr bwMode="auto">
                <a:xfrm>
                  <a:off x="1121" y="2933"/>
                  <a:ext cx="520" cy="676"/>
                </a:xfrm>
                <a:custGeom>
                  <a:avLst/>
                  <a:gdLst>
                    <a:gd name="T0" fmla="*/ 163 w 273"/>
                    <a:gd name="T1" fmla="*/ 355 h 355"/>
                    <a:gd name="T2" fmla="*/ 110 w 273"/>
                    <a:gd name="T3" fmla="*/ 355 h 355"/>
                    <a:gd name="T4" fmla="*/ 0 w 273"/>
                    <a:gd name="T5" fmla="*/ 244 h 355"/>
                    <a:gd name="T6" fmla="*/ 0 w 273"/>
                    <a:gd name="T7" fmla="*/ 0 h 355"/>
                    <a:gd name="T8" fmla="*/ 234 w 273"/>
                    <a:gd name="T9" fmla="*/ 0 h 355"/>
                    <a:gd name="T10" fmla="*/ 273 w 273"/>
                    <a:gd name="T11" fmla="*/ 39 h 355"/>
                    <a:gd name="T12" fmla="*/ 273 w 273"/>
                    <a:gd name="T13" fmla="*/ 244 h 355"/>
                    <a:gd name="T14" fmla="*/ 163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63" y="355"/>
                      </a:moveTo>
                      <a:cubicBezTo>
                        <a:pt x="110" y="355"/>
                        <a:pt x="110" y="355"/>
                        <a:pt x="110" y="355"/>
                      </a:cubicBezTo>
                      <a:cubicBezTo>
                        <a:pt x="49" y="355"/>
                        <a:pt x="0" y="305"/>
                        <a:pt x="0" y="244"/>
                      </a:cubicBezTo>
                      <a:cubicBezTo>
                        <a:pt x="0" y="0"/>
                        <a:pt x="0" y="0"/>
                        <a:pt x="0" y="0"/>
                      </a:cubicBezTo>
                      <a:cubicBezTo>
                        <a:pt x="234" y="0"/>
                        <a:pt x="234" y="0"/>
                        <a:pt x="234" y="0"/>
                      </a:cubicBezTo>
                      <a:cubicBezTo>
                        <a:pt x="255" y="0"/>
                        <a:pt x="273" y="18"/>
                        <a:pt x="273" y="39"/>
                      </a:cubicBezTo>
                      <a:cubicBezTo>
                        <a:pt x="273" y="244"/>
                        <a:pt x="273" y="244"/>
                        <a:pt x="273" y="244"/>
                      </a:cubicBezTo>
                      <a:cubicBezTo>
                        <a:pt x="273"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2" name="isļïḓè"/>
                <p:cNvSpPr/>
                <p:nvPr/>
              </p:nvSpPr>
              <p:spPr bwMode="auto">
                <a:xfrm>
                  <a:off x="1121" y="2933"/>
                  <a:ext cx="311" cy="676"/>
                </a:xfrm>
                <a:custGeom>
                  <a:avLst/>
                  <a:gdLst>
                    <a:gd name="T0" fmla="*/ 163 w 163"/>
                    <a:gd name="T1" fmla="*/ 352 h 355"/>
                    <a:gd name="T2" fmla="*/ 136 w 163"/>
                    <a:gd name="T3" fmla="*/ 355 h 355"/>
                    <a:gd name="T4" fmla="*/ 0 w 163"/>
                    <a:gd name="T5" fmla="*/ 218 h 355"/>
                    <a:gd name="T6" fmla="*/ 0 w 163"/>
                    <a:gd name="T7" fmla="*/ 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0" y="0"/>
                        <a:pt x="0" y="0"/>
                        <a:pt x="0" y="0"/>
                      </a:cubicBezTo>
                      <a:cubicBezTo>
                        <a:pt x="52" y="0"/>
                        <a:pt x="52" y="0"/>
                        <a:pt x="52" y="0"/>
                      </a:cubicBezTo>
                      <a:cubicBezTo>
                        <a:pt x="52" y="218"/>
                        <a:pt x="52" y="218"/>
                        <a:pt x="52" y="218"/>
                      </a:cubicBezTo>
                      <a:cubicBezTo>
                        <a:pt x="52" y="284"/>
                        <a:pt x="100"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3" name="ïSļïḋè"/>
                <p:cNvSpPr/>
                <p:nvPr/>
              </p:nvSpPr>
              <p:spPr bwMode="auto">
                <a:xfrm>
                  <a:off x="1121" y="2933"/>
                  <a:ext cx="520" cy="676"/>
                </a:xfrm>
                <a:custGeom>
                  <a:avLst/>
                  <a:gdLst>
                    <a:gd name="T0" fmla="*/ 163 w 273"/>
                    <a:gd name="T1" fmla="*/ 355 h 355"/>
                    <a:gd name="T2" fmla="*/ 110 w 273"/>
                    <a:gd name="T3" fmla="*/ 355 h 355"/>
                    <a:gd name="T4" fmla="*/ 0 w 273"/>
                    <a:gd name="T5" fmla="*/ 244 h 355"/>
                    <a:gd name="T6" fmla="*/ 0 w 273"/>
                    <a:gd name="T7" fmla="*/ 0 h 355"/>
                    <a:gd name="T8" fmla="*/ 234 w 273"/>
                    <a:gd name="T9" fmla="*/ 0 h 355"/>
                    <a:gd name="T10" fmla="*/ 273 w 273"/>
                    <a:gd name="T11" fmla="*/ 39 h 355"/>
                    <a:gd name="T12" fmla="*/ 273 w 273"/>
                    <a:gd name="T13" fmla="*/ 244 h 355"/>
                    <a:gd name="T14" fmla="*/ 163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63" y="355"/>
                      </a:moveTo>
                      <a:cubicBezTo>
                        <a:pt x="110" y="355"/>
                        <a:pt x="110" y="355"/>
                        <a:pt x="110" y="355"/>
                      </a:cubicBezTo>
                      <a:cubicBezTo>
                        <a:pt x="49" y="355"/>
                        <a:pt x="0" y="305"/>
                        <a:pt x="0" y="244"/>
                      </a:cubicBezTo>
                      <a:cubicBezTo>
                        <a:pt x="0" y="0"/>
                        <a:pt x="0" y="0"/>
                        <a:pt x="0" y="0"/>
                      </a:cubicBezTo>
                      <a:cubicBezTo>
                        <a:pt x="234" y="0"/>
                        <a:pt x="234" y="0"/>
                        <a:pt x="234" y="0"/>
                      </a:cubicBezTo>
                      <a:cubicBezTo>
                        <a:pt x="255" y="0"/>
                        <a:pt x="273" y="18"/>
                        <a:pt x="273" y="39"/>
                      </a:cubicBezTo>
                      <a:cubicBezTo>
                        <a:pt x="273" y="244"/>
                        <a:pt x="273" y="244"/>
                        <a:pt x="273" y="244"/>
                      </a:cubicBezTo>
                      <a:cubicBezTo>
                        <a:pt x="273"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4" name="îšļîḋé"/>
                <p:cNvSpPr/>
                <p:nvPr/>
              </p:nvSpPr>
              <p:spPr bwMode="auto">
                <a:xfrm>
                  <a:off x="989" y="3651"/>
                  <a:ext cx="744"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8 w 390"/>
                    <a:gd name="T11" fmla="*/ 52 h 346"/>
                    <a:gd name="T12" fmla="*/ 76 w 390"/>
                    <a:gd name="T13" fmla="*/ 1 h 346"/>
                    <a:gd name="T14" fmla="*/ 80 w 390"/>
                    <a:gd name="T15" fmla="*/ 0 h 346"/>
                    <a:gd name="T16" fmla="*/ 84 w 390"/>
                    <a:gd name="T17" fmla="*/ 0 h 346"/>
                    <a:gd name="T18" fmla="*/ 89 w 390"/>
                    <a:gd name="T19" fmla="*/ 0 h 346"/>
                    <a:gd name="T20" fmla="*/ 301 w 390"/>
                    <a:gd name="T21" fmla="*/ 0 h 346"/>
                    <a:gd name="T22" fmla="*/ 310 w 390"/>
                    <a:gd name="T23" fmla="*/ 0 h 346"/>
                    <a:gd name="T24" fmla="*/ 389 w 390"/>
                    <a:gd name="T25" fmla="*/ 79 h 346"/>
                    <a:gd name="T26" fmla="*/ 390 w 390"/>
                    <a:gd name="T27"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8" y="52"/>
                      </a:cubicBezTo>
                      <a:cubicBezTo>
                        <a:pt x="21" y="25"/>
                        <a:pt x="46" y="6"/>
                        <a:pt x="76" y="1"/>
                      </a:cubicBezTo>
                      <a:cubicBezTo>
                        <a:pt x="77" y="1"/>
                        <a:pt x="79" y="1"/>
                        <a:pt x="80" y="0"/>
                      </a:cubicBezTo>
                      <a:cubicBezTo>
                        <a:pt x="81" y="0"/>
                        <a:pt x="82" y="0"/>
                        <a:pt x="84" y="0"/>
                      </a:cubicBezTo>
                      <a:cubicBezTo>
                        <a:pt x="85" y="0"/>
                        <a:pt x="87" y="0"/>
                        <a:pt x="89" y="0"/>
                      </a:cubicBezTo>
                      <a:cubicBezTo>
                        <a:pt x="301" y="0"/>
                        <a:pt x="301" y="0"/>
                        <a:pt x="301" y="0"/>
                      </a:cubicBezTo>
                      <a:cubicBezTo>
                        <a:pt x="304" y="0"/>
                        <a:pt x="307" y="0"/>
                        <a:pt x="310" y="0"/>
                      </a:cubicBezTo>
                      <a:cubicBezTo>
                        <a:pt x="352" y="5"/>
                        <a:pt x="385" y="38"/>
                        <a:pt x="389" y="79"/>
                      </a:cubicBezTo>
                      <a:cubicBezTo>
                        <a:pt x="390" y="82"/>
                        <a:pt x="390" y="85"/>
                        <a:pt x="390" y="89"/>
                      </a:cubicBezTo>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5" name="íŝḷíďè"/>
                <p:cNvSpPr/>
                <p:nvPr/>
              </p:nvSpPr>
              <p:spPr bwMode="auto">
                <a:xfrm>
                  <a:off x="1054" y="3244"/>
                  <a:ext cx="132" cy="131"/>
                </a:xfrm>
                <a:custGeom>
                  <a:avLst/>
                  <a:gdLst>
                    <a:gd name="T0" fmla="*/ 69 w 69"/>
                    <a:gd name="T1" fmla="*/ 34 h 69"/>
                    <a:gd name="T2" fmla="*/ 35 w 69"/>
                    <a:gd name="T3" fmla="*/ 0 h 69"/>
                    <a:gd name="T4" fmla="*/ 0 w 69"/>
                    <a:gd name="T5" fmla="*/ 34 h 69"/>
                    <a:gd name="T6" fmla="*/ 35 w 69"/>
                    <a:gd name="T7" fmla="*/ 69 h 69"/>
                    <a:gd name="T8" fmla="*/ 52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4" y="0"/>
                        <a:pt x="35" y="0"/>
                      </a:cubicBezTo>
                      <a:cubicBezTo>
                        <a:pt x="16" y="0"/>
                        <a:pt x="0" y="15"/>
                        <a:pt x="0" y="34"/>
                      </a:cubicBezTo>
                      <a:cubicBezTo>
                        <a:pt x="0" y="53"/>
                        <a:pt x="16" y="69"/>
                        <a:pt x="35" y="69"/>
                      </a:cubicBezTo>
                      <a:cubicBezTo>
                        <a:pt x="41" y="69"/>
                        <a:pt x="47" y="67"/>
                        <a:pt x="52" y="64"/>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6" name="iṥlïdê"/>
                <p:cNvSpPr/>
                <p:nvPr/>
              </p:nvSpPr>
              <p:spPr bwMode="auto">
                <a:xfrm>
                  <a:off x="1054" y="3244"/>
                  <a:ext cx="132" cy="131"/>
                </a:xfrm>
                <a:custGeom>
                  <a:avLst/>
                  <a:gdLst>
                    <a:gd name="T0" fmla="*/ 69 w 69"/>
                    <a:gd name="T1" fmla="*/ 34 h 69"/>
                    <a:gd name="T2" fmla="*/ 35 w 69"/>
                    <a:gd name="T3" fmla="*/ 0 h 69"/>
                    <a:gd name="T4" fmla="*/ 0 w 69"/>
                    <a:gd name="T5" fmla="*/ 34 h 69"/>
                    <a:gd name="T6" fmla="*/ 35 w 69"/>
                    <a:gd name="T7" fmla="*/ 69 h 69"/>
                    <a:gd name="T8" fmla="*/ 52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4" y="0"/>
                        <a:pt x="35" y="0"/>
                      </a:cubicBezTo>
                      <a:cubicBezTo>
                        <a:pt x="16" y="0"/>
                        <a:pt x="0" y="15"/>
                        <a:pt x="0" y="34"/>
                      </a:cubicBezTo>
                      <a:cubicBezTo>
                        <a:pt x="0" y="53"/>
                        <a:pt x="16" y="69"/>
                        <a:pt x="35" y="69"/>
                      </a:cubicBezTo>
                      <a:cubicBezTo>
                        <a:pt x="41" y="69"/>
                        <a:pt x="47" y="67"/>
                        <a:pt x="52"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7" name="îṣlîḍé"/>
                <p:cNvSpPr/>
                <p:nvPr/>
              </p:nvSpPr>
              <p:spPr bwMode="auto">
                <a:xfrm>
                  <a:off x="1094" y="3282"/>
                  <a:ext cx="27" cy="27"/>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6" y="0"/>
                        <a:pt x="0" y="7"/>
                        <a:pt x="0"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8" name="ïsḻidê"/>
                <p:cNvSpPr/>
                <p:nvPr/>
              </p:nvSpPr>
              <p:spPr bwMode="auto">
                <a:xfrm>
                  <a:off x="1094" y="3282"/>
                  <a:ext cx="27" cy="27"/>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6" y="0"/>
                        <a:pt x="0" y="7"/>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9" name="îšḷïďe"/>
                <p:cNvSpPr/>
                <p:nvPr/>
              </p:nvSpPr>
              <p:spPr bwMode="auto">
                <a:xfrm>
                  <a:off x="1235" y="3579"/>
                  <a:ext cx="246" cy="192"/>
                </a:xfrm>
                <a:custGeom>
                  <a:avLst/>
                  <a:gdLst>
                    <a:gd name="T0" fmla="*/ 80 w 129"/>
                    <a:gd name="T1" fmla="*/ 101 h 101"/>
                    <a:gd name="T2" fmla="*/ 48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8" y="101"/>
                        <a:pt x="48" y="101"/>
                        <a:pt x="48" y="101"/>
                      </a:cubicBezTo>
                      <a:cubicBezTo>
                        <a:pt x="21"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0" name="îšlíḋè"/>
                <p:cNvSpPr/>
                <p:nvPr/>
              </p:nvSpPr>
              <p:spPr bwMode="auto">
                <a:xfrm>
                  <a:off x="1235" y="3579"/>
                  <a:ext cx="246" cy="192"/>
                </a:xfrm>
                <a:custGeom>
                  <a:avLst/>
                  <a:gdLst>
                    <a:gd name="T0" fmla="*/ 80 w 129"/>
                    <a:gd name="T1" fmla="*/ 101 h 101"/>
                    <a:gd name="T2" fmla="*/ 48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8" y="101"/>
                        <a:pt x="48" y="101"/>
                        <a:pt x="48" y="101"/>
                      </a:cubicBezTo>
                      <a:cubicBezTo>
                        <a:pt x="21"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1" name="iṣliďè"/>
                <p:cNvSpPr/>
                <p:nvPr/>
              </p:nvSpPr>
              <p:spPr bwMode="auto">
                <a:xfrm>
                  <a:off x="123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2" name="işḻïḍé"/>
                <p:cNvSpPr/>
                <p:nvPr/>
              </p:nvSpPr>
              <p:spPr bwMode="auto">
                <a:xfrm>
                  <a:off x="123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3" name="i$ļïďe"/>
                <p:cNvSpPr/>
                <p:nvPr/>
              </p:nvSpPr>
              <p:spPr bwMode="auto">
                <a:xfrm>
                  <a:off x="1235" y="3560"/>
                  <a:ext cx="246" cy="211"/>
                </a:xfrm>
                <a:custGeom>
                  <a:avLst/>
                  <a:gdLst>
                    <a:gd name="T0" fmla="*/ 129 w 129"/>
                    <a:gd name="T1" fmla="*/ 0 h 111"/>
                    <a:gd name="T2" fmla="*/ 129 w 129"/>
                    <a:gd name="T3" fmla="*/ 61 h 111"/>
                    <a:gd name="T4" fmla="*/ 79 w 129"/>
                    <a:gd name="T5" fmla="*/ 111 h 111"/>
                    <a:gd name="T6" fmla="*/ 49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49" y="111"/>
                        <a:pt x="49" y="111"/>
                        <a:pt x="49"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4" name="ïSļïďê"/>
                <p:cNvSpPr/>
                <p:nvPr/>
              </p:nvSpPr>
              <p:spPr bwMode="auto">
                <a:xfrm>
                  <a:off x="1186" y="3609"/>
                  <a:ext cx="345" cy="37"/>
                </a:xfrm>
                <a:custGeom>
                  <a:avLst/>
                  <a:gdLst>
                    <a:gd name="T0" fmla="*/ 0 w 181"/>
                    <a:gd name="T1" fmla="*/ 19 h 19"/>
                    <a:gd name="T2" fmla="*/ 181 w 181"/>
                    <a:gd name="T3" fmla="*/ 19 h 19"/>
                    <a:gd name="T4" fmla="*/ 181 w 181"/>
                    <a:gd name="T5" fmla="*/ 7 h 19"/>
                    <a:gd name="T6" fmla="*/ 174 w 181"/>
                    <a:gd name="T7" fmla="*/ 0 h 19"/>
                    <a:gd name="T8" fmla="*/ 8 w 181"/>
                    <a:gd name="T9" fmla="*/ 0 h 19"/>
                    <a:gd name="T10" fmla="*/ 0 w 181"/>
                    <a:gd name="T11" fmla="*/ 8 h 19"/>
                    <a:gd name="T12" fmla="*/ 0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0" y="19"/>
                      </a:moveTo>
                      <a:cubicBezTo>
                        <a:pt x="181" y="19"/>
                        <a:pt x="181" y="19"/>
                        <a:pt x="181" y="19"/>
                      </a:cubicBezTo>
                      <a:cubicBezTo>
                        <a:pt x="181" y="7"/>
                        <a:pt x="181" y="7"/>
                        <a:pt x="181" y="7"/>
                      </a:cubicBezTo>
                      <a:cubicBezTo>
                        <a:pt x="181" y="3"/>
                        <a:pt x="178" y="0"/>
                        <a:pt x="174" y="0"/>
                      </a:cubicBezTo>
                      <a:cubicBezTo>
                        <a:pt x="8" y="0"/>
                        <a:pt x="8" y="0"/>
                        <a:pt x="8" y="0"/>
                      </a:cubicBezTo>
                      <a:cubicBezTo>
                        <a:pt x="3" y="0"/>
                        <a:pt x="0" y="3"/>
                        <a:pt x="0" y="8"/>
                      </a:cubicBezTo>
                      <a:lnTo>
                        <a:pt x="0"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5" name="îsļiḍe"/>
                <p:cNvSpPr/>
                <p:nvPr/>
              </p:nvSpPr>
              <p:spPr bwMode="auto">
                <a:xfrm>
                  <a:off x="1186" y="3609"/>
                  <a:ext cx="345" cy="37"/>
                </a:xfrm>
                <a:custGeom>
                  <a:avLst/>
                  <a:gdLst>
                    <a:gd name="T0" fmla="*/ 0 w 181"/>
                    <a:gd name="T1" fmla="*/ 19 h 19"/>
                    <a:gd name="T2" fmla="*/ 181 w 181"/>
                    <a:gd name="T3" fmla="*/ 19 h 19"/>
                    <a:gd name="T4" fmla="*/ 181 w 181"/>
                    <a:gd name="T5" fmla="*/ 7 h 19"/>
                    <a:gd name="T6" fmla="*/ 174 w 181"/>
                    <a:gd name="T7" fmla="*/ 0 h 19"/>
                    <a:gd name="T8" fmla="*/ 8 w 181"/>
                    <a:gd name="T9" fmla="*/ 0 h 19"/>
                    <a:gd name="T10" fmla="*/ 0 w 181"/>
                    <a:gd name="T11" fmla="*/ 8 h 19"/>
                    <a:gd name="T12" fmla="*/ 0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0" y="19"/>
                      </a:moveTo>
                      <a:cubicBezTo>
                        <a:pt x="181" y="19"/>
                        <a:pt x="181" y="19"/>
                        <a:pt x="181" y="19"/>
                      </a:cubicBezTo>
                      <a:cubicBezTo>
                        <a:pt x="181" y="7"/>
                        <a:pt x="181" y="7"/>
                        <a:pt x="181" y="7"/>
                      </a:cubicBezTo>
                      <a:cubicBezTo>
                        <a:pt x="181" y="3"/>
                        <a:pt x="178" y="0"/>
                        <a:pt x="174" y="0"/>
                      </a:cubicBezTo>
                      <a:cubicBezTo>
                        <a:pt x="8" y="0"/>
                        <a:pt x="8" y="0"/>
                        <a:pt x="8" y="0"/>
                      </a:cubicBezTo>
                      <a:cubicBezTo>
                        <a:pt x="3" y="0"/>
                        <a:pt x="0" y="3"/>
                        <a:pt x="0" y="8"/>
                      </a:cubicBezTo>
                      <a:lnTo>
                        <a:pt x="0" y="19"/>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6" name="îsľïḍê"/>
                <p:cNvSpPr/>
                <p:nvPr/>
              </p:nvSpPr>
              <p:spPr bwMode="auto">
                <a:xfrm>
                  <a:off x="1150" y="3651"/>
                  <a:ext cx="404" cy="151"/>
                </a:xfrm>
                <a:prstGeom prst="rect">
                  <a:avLst/>
                </a:prstGeom>
                <a:solidFill>
                  <a:srgbClr val="FF9F3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07" name="íŝlîde"/>
                <p:cNvSpPr/>
                <p:nvPr/>
              </p:nvSpPr>
              <p:spPr bwMode="auto">
                <a:xfrm>
                  <a:off x="1150"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108" name="ïšļiḓé"/>
                <p:cNvSpPr/>
                <p:nvPr/>
              </p:nvSpPr>
              <p:spPr bwMode="auto">
                <a:xfrm>
                  <a:off x="1050" y="2830"/>
                  <a:ext cx="675" cy="612"/>
                </a:xfrm>
                <a:custGeom>
                  <a:avLst/>
                  <a:gdLst>
                    <a:gd name="T0" fmla="*/ 354 w 354"/>
                    <a:gd name="T1" fmla="*/ 0 h 321"/>
                    <a:gd name="T2" fmla="*/ 272 w 354"/>
                    <a:gd name="T3" fmla="*/ 0 h 321"/>
                    <a:gd name="T4" fmla="*/ 267 w 354"/>
                    <a:gd name="T5" fmla="*/ 0 h 321"/>
                    <a:gd name="T6" fmla="*/ 135 w 354"/>
                    <a:gd name="T7" fmla="*/ 0 h 321"/>
                    <a:gd name="T8" fmla="*/ 0 w 354"/>
                    <a:gd name="T9" fmla="*/ 135 h 321"/>
                    <a:gd name="T10" fmla="*/ 0 w 354"/>
                    <a:gd name="T11" fmla="*/ 250 h 321"/>
                    <a:gd name="T12" fmla="*/ 71 w 354"/>
                    <a:gd name="T13" fmla="*/ 321 h 321"/>
                    <a:gd name="T14" fmla="*/ 175 w 354"/>
                    <a:gd name="T15" fmla="*/ 321 h 321"/>
                    <a:gd name="T16" fmla="*/ 272 w 354"/>
                    <a:gd name="T17" fmla="*/ 225 h 321"/>
                    <a:gd name="T18" fmla="*/ 272 w 354"/>
                    <a:gd name="T19" fmla="*/ 105 h 321"/>
                    <a:gd name="T20" fmla="*/ 354 w 354"/>
                    <a:gd name="T21" fmla="*/ 23 h 321"/>
                    <a:gd name="T22" fmla="*/ 354 w 354"/>
                    <a:gd name="T23" fmla="*/ 0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4" h="321">
                      <a:moveTo>
                        <a:pt x="354" y="0"/>
                      </a:moveTo>
                      <a:cubicBezTo>
                        <a:pt x="272" y="0"/>
                        <a:pt x="272" y="0"/>
                        <a:pt x="272" y="0"/>
                      </a:cubicBezTo>
                      <a:cubicBezTo>
                        <a:pt x="267" y="0"/>
                        <a:pt x="267" y="0"/>
                        <a:pt x="267" y="0"/>
                      </a:cubicBezTo>
                      <a:cubicBezTo>
                        <a:pt x="135" y="0"/>
                        <a:pt x="135" y="0"/>
                        <a:pt x="135" y="0"/>
                      </a:cubicBezTo>
                      <a:cubicBezTo>
                        <a:pt x="60" y="0"/>
                        <a:pt x="0" y="60"/>
                        <a:pt x="0" y="135"/>
                      </a:cubicBezTo>
                      <a:cubicBezTo>
                        <a:pt x="0" y="250"/>
                        <a:pt x="0" y="250"/>
                        <a:pt x="0" y="250"/>
                      </a:cubicBezTo>
                      <a:cubicBezTo>
                        <a:pt x="0" y="289"/>
                        <a:pt x="32" y="321"/>
                        <a:pt x="71" y="321"/>
                      </a:cubicBezTo>
                      <a:cubicBezTo>
                        <a:pt x="175" y="321"/>
                        <a:pt x="175" y="321"/>
                        <a:pt x="175" y="321"/>
                      </a:cubicBezTo>
                      <a:cubicBezTo>
                        <a:pt x="229" y="321"/>
                        <a:pt x="272" y="278"/>
                        <a:pt x="272" y="225"/>
                      </a:cubicBezTo>
                      <a:cubicBezTo>
                        <a:pt x="272" y="105"/>
                        <a:pt x="272" y="105"/>
                        <a:pt x="272" y="105"/>
                      </a:cubicBezTo>
                      <a:cubicBezTo>
                        <a:pt x="317" y="105"/>
                        <a:pt x="354" y="68"/>
                        <a:pt x="354" y="23"/>
                      </a:cubicBezTo>
                      <a:lnTo>
                        <a:pt x="354"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9" name="îŝ1iḓe"/>
                <p:cNvSpPr/>
                <p:nvPr/>
              </p:nvSpPr>
              <p:spPr bwMode="auto">
                <a:xfrm>
                  <a:off x="1050" y="2827"/>
                  <a:ext cx="391" cy="609"/>
                </a:xfrm>
                <a:custGeom>
                  <a:avLst/>
                  <a:gdLst>
                    <a:gd name="T0" fmla="*/ 141 w 205"/>
                    <a:gd name="T1" fmla="*/ 320 h 320"/>
                    <a:gd name="T2" fmla="*/ 71 w 205"/>
                    <a:gd name="T3" fmla="*/ 320 h 320"/>
                    <a:gd name="T4" fmla="*/ 0 w 205"/>
                    <a:gd name="T5" fmla="*/ 249 h 320"/>
                    <a:gd name="T6" fmla="*/ 0 w 205"/>
                    <a:gd name="T7" fmla="*/ 134 h 320"/>
                    <a:gd name="T8" fmla="*/ 135 w 205"/>
                    <a:gd name="T9" fmla="*/ 0 h 320"/>
                    <a:gd name="T10" fmla="*/ 205 w 205"/>
                    <a:gd name="T11" fmla="*/ 0 h 320"/>
                    <a:gd name="T12" fmla="*/ 70 w 205"/>
                    <a:gd name="T13" fmla="*/ 134 h 320"/>
                    <a:gd name="T14" fmla="*/ 70 w 205"/>
                    <a:gd name="T15" fmla="*/ 249 h 320"/>
                    <a:gd name="T16" fmla="*/ 141 w 205"/>
                    <a:gd name="T17"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 h="320">
                      <a:moveTo>
                        <a:pt x="141" y="320"/>
                      </a:moveTo>
                      <a:cubicBezTo>
                        <a:pt x="71" y="320"/>
                        <a:pt x="71" y="320"/>
                        <a:pt x="71" y="320"/>
                      </a:cubicBezTo>
                      <a:cubicBezTo>
                        <a:pt x="32" y="320"/>
                        <a:pt x="0" y="289"/>
                        <a:pt x="0" y="249"/>
                      </a:cubicBezTo>
                      <a:cubicBezTo>
                        <a:pt x="0" y="134"/>
                        <a:pt x="0" y="134"/>
                        <a:pt x="0" y="134"/>
                      </a:cubicBezTo>
                      <a:cubicBezTo>
                        <a:pt x="0" y="60"/>
                        <a:pt x="60" y="0"/>
                        <a:pt x="135" y="0"/>
                      </a:cubicBezTo>
                      <a:cubicBezTo>
                        <a:pt x="205" y="0"/>
                        <a:pt x="205" y="0"/>
                        <a:pt x="205" y="0"/>
                      </a:cubicBezTo>
                      <a:cubicBezTo>
                        <a:pt x="130" y="0"/>
                        <a:pt x="70" y="60"/>
                        <a:pt x="70" y="134"/>
                      </a:cubicBezTo>
                      <a:cubicBezTo>
                        <a:pt x="70" y="249"/>
                        <a:pt x="70" y="249"/>
                        <a:pt x="70" y="249"/>
                      </a:cubicBezTo>
                      <a:cubicBezTo>
                        <a:pt x="70" y="289"/>
                        <a:pt x="102" y="320"/>
                        <a:pt x="141" y="320"/>
                      </a:cubicBezTo>
                      <a:close/>
                    </a:path>
                  </a:pathLst>
                </a:custGeom>
                <a:solidFill>
                  <a:srgbClr val="51071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0" name="ïśḷíḍê"/>
                <p:cNvSpPr/>
                <p:nvPr/>
              </p:nvSpPr>
              <p:spPr bwMode="auto">
                <a:xfrm>
                  <a:off x="1050" y="2827"/>
                  <a:ext cx="391" cy="609"/>
                </a:xfrm>
                <a:custGeom>
                  <a:avLst/>
                  <a:gdLst>
                    <a:gd name="T0" fmla="*/ 141 w 205"/>
                    <a:gd name="T1" fmla="*/ 320 h 320"/>
                    <a:gd name="T2" fmla="*/ 71 w 205"/>
                    <a:gd name="T3" fmla="*/ 320 h 320"/>
                    <a:gd name="T4" fmla="*/ 0 w 205"/>
                    <a:gd name="T5" fmla="*/ 249 h 320"/>
                    <a:gd name="T6" fmla="*/ 0 w 205"/>
                    <a:gd name="T7" fmla="*/ 134 h 320"/>
                    <a:gd name="T8" fmla="*/ 135 w 205"/>
                    <a:gd name="T9" fmla="*/ 0 h 320"/>
                    <a:gd name="T10" fmla="*/ 205 w 205"/>
                    <a:gd name="T11" fmla="*/ 0 h 320"/>
                    <a:gd name="T12" fmla="*/ 70 w 205"/>
                    <a:gd name="T13" fmla="*/ 134 h 320"/>
                    <a:gd name="T14" fmla="*/ 70 w 205"/>
                    <a:gd name="T15" fmla="*/ 249 h 320"/>
                    <a:gd name="T16" fmla="*/ 141 w 205"/>
                    <a:gd name="T17"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 h="320">
                      <a:moveTo>
                        <a:pt x="141" y="320"/>
                      </a:moveTo>
                      <a:cubicBezTo>
                        <a:pt x="71" y="320"/>
                        <a:pt x="71" y="320"/>
                        <a:pt x="71" y="320"/>
                      </a:cubicBezTo>
                      <a:cubicBezTo>
                        <a:pt x="32" y="320"/>
                        <a:pt x="0" y="289"/>
                        <a:pt x="0" y="249"/>
                      </a:cubicBezTo>
                      <a:cubicBezTo>
                        <a:pt x="0" y="134"/>
                        <a:pt x="0" y="134"/>
                        <a:pt x="0" y="134"/>
                      </a:cubicBezTo>
                      <a:cubicBezTo>
                        <a:pt x="0" y="60"/>
                        <a:pt x="60" y="0"/>
                        <a:pt x="135" y="0"/>
                      </a:cubicBezTo>
                      <a:cubicBezTo>
                        <a:pt x="205" y="0"/>
                        <a:pt x="205" y="0"/>
                        <a:pt x="205" y="0"/>
                      </a:cubicBezTo>
                      <a:cubicBezTo>
                        <a:pt x="130" y="0"/>
                        <a:pt x="70" y="60"/>
                        <a:pt x="70" y="134"/>
                      </a:cubicBezTo>
                      <a:cubicBezTo>
                        <a:pt x="70" y="249"/>
                        <a:pt x="70" y="249"/>
                        <a:pt x="70" y="249"/>
                      </a:cubicBezTo>
                      <a:cubicBezTo>
                        <a:pt x="70" y="289"/>
                        <a:pt x="102" y="320"/>
                        <a:pt x="141" y="320"/>
                      </a:cubicBezTo>
                      <a:close/>
                    </a:path>
                  </a:pathLst>
                </a:custGeom>
                <a:noFill/>
                <a:ln w="23813" cap="flat">
                  <a:solidFill>
                    <a:srgbClr val="4E121B"/>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1" name="îşļïde"/>
                <p:cNvSpPr/>
                <p:nvPr/>
              </p:nvSpPr>
              <p:spPr bwMode="auto">
                <a:xfrm>
                  <a:off x="1048" y="2827"/>
                  <a:ext cx="675" cy="609"/>
                </a:xfrm>
                <a:custGeom>
                  <a:avLst/>
                  <a:gdLst>
                    <a:gd name="T0" fmla="*/ 354 w 354"/>
                    <a:gd name="T1" fmla="*/ 0 h 320"/>
                    <a:gd name="T2" fmla="*/ 272 w 354"/>
                    <a:gd name="T3" fmla="*/ 0 h 320"/>
                    <a:gd name="T4" fmla="*/ 267 w 354"/>
                    <a:gd name="T5" fmla="*/ 0 h 320"/>
                    <a:gd name="T6" fmla="*/ 135 w 354"/>
                    <a:gd name="T7" fmla="*/ 0 h 320"/>
                    <a:gd name="T8" fmla="*/ 0 w 354"/>
                    <a:gd name="T9" fmla="*/ 134 h 320"/>
                    <a:gd name="T10" fmla="*/ 0 w 354"/>
                    <a:gd name="T11" fmla="*/ 250 h 320"/>
                    <a:gd name="T12" fmla="*/ 71 w 354"/>
                    <a:gd name="T13" fmla="*/ 320 h 320"/>
                    <a:gd name="T14" fmla="*/ 175 w 354"/>
                    <a:gd name="T15" fmla="*/ 320 h 320"/>
                    <a:gd name="T16" fmla="*/ 272 w 354"/>
                    <a:gd name="T17" fmla="*/ 224 h 320"/>
                    <a:gd name="T18" fmla="*/ 272 w 354"/>
                    <a:gd name="T19" fmla="*/ 105 h 320"/>
                    <a:gd name="T20" fmla="*/ 354 w 354"/>
                    <a:gd name="T21" fmla="*/ 22 h 320"/>
                    <a:gd name="T22" fmla="*/ 354 w 354"/>
                    <a:gd name="T23" fmla="*/ 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4" h="320">
                      <a:moveTo>
                        <a:pt x="354" y="0"/>
                      </a:moveTo>
                      <a:cubicBezTo>
                        <a:pt x="272" y="0"/>
                        <a:pt x="272" y="0"/>
                        <a:pt x="272" y="0"/>
                      </a:cubicBezTo>
                      <a:cubicBezTo>
                        <a:pt x="267" y="0"/>
                        <a:pt x="267" y="0"/>
                        <a:pt x="267" y="0"/>
                      </a:cubicBezTo>
                      <a:cubicBezTo>
                        <a:pt x="135" y="0"/>
                        <a:pt x="135" y="0"/>
                        <a:pt x="135" y="0"/>
                      </a:cubicBezTo>
                      <a:cubicBezTo>
                        <a:pt x="60" y="0"/>
                        <a:pt x="0" y="60"/>
                        <a:pt x="0" y="134"/>
                      </a:cubicBezTo>
                      <a:cubicBezTo>
                        <a:pt x="0" y="250"/>
                        <a:pt x="0" y="250"/>
                        <a:pt x="0" y="250"/>
                      </a:cubicBezTo>
                      <a:cubicBezTo>
                        <a:pt x="0" y="289"/>
                        <a:pt x="32" y="320"/>
                        <a:pt x="71" y="320"/>
                      </a:cubicBezTo>
                      <a:cubicBezTo>
                        <a:pt x="175" y="320"/>
                        <a:pt x="175" y="320"/>
                        <a:pt x="175" y="320"/>
                      </a:cubicBezTo>
                      <a:cubicBezTo>
                        <a:pt x="229" y="320"/>
                        <a:pt x="272" y="277"/>
                        <a:pt x="272" y="224"/>
                      </a:cubicBezTo>
                      <a:cubicBezTo>
                        <a:pt x="272" y="105"/>
                        <a:pt x="272" y="105"/>
                        <a:pt x="272" y="105"/>
                      </a:cubicBezTo>
                      <a:cubicBezTo>
                        <a:pt x="317" y="105"/>
                        <a:pt x="354" y="68"/>
                        <a:pt x="354" y="22"/>
                      </a:cubicBezTo>
                      <a:lnTo>
                        <a:pt x="354" y="0"/>
                      </a:lnTo>
                      <a:close/>
                    </a:path>
                  </a:pathLst>
                </a:custGeom>
                <a:noFill/>
                <a:ln w="23813" cap="rnd">
                  <a:solidFill>
                    <a:srgbClr val="510715"/>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2" name="iṡḷïḍe"/>
                <p:cNvSpPr/>
                <p:nvPr/>
              </p:nvSpPr>
              <p:spPr bwMode="auto">
                <a:xfrm>
                  <a:off x="1481" y="3190"/>
                  <a:ext cx="132" cy="132"/>
                </a:xfrm>
                <a:custGeom>
                  <a:avLst/>
                  <a:gdLst>
                    <a:gd name="T0" fmla="*/ 69 w 69"/>
                    <a:gd name="T1" fmla="*/ 34 h 69"/>
                    <a:gd name="T2" fmla="*/ 34 w 69"/>
                    <a:gd name="T3" fmla="*/ 0 h 69"/>
                    <a:gd name="T4" fmla="*/ 0 w 69"/>
                    <a:gd name="T5" fmla="*/ 34 h 69"/>
                    <a:gd name="T6" fmla="*/ 34 w 69"/>
                    <a:gd name="T7" fmla="*/ 69 h 69"/>
                    <a:gd name="T8" fmla="*/ 51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3" y="0"/>
                        <a:pt x="34" y="0"/>
                      </a:cubicBezTo>
                      <a:cubicBezTo>
                        <a:pt x="15" y="0"/>
                        <a:pt x="0" y="15"/>
                        <a:pt x="0" y="34"/>
                      </a:cubicBezTo>
                      <a:cubicBezTo>
                        <a:pt x="0" y="53"/>
                        <a:pt x="15" y="69"/>
                        <a:pt x="34" y="69"/>
                      </a:cubicBezTo>
                      <a:cubicBezTo>
                        <a:pt x="41" y="69"/>
                        <a:pt x="46" y="67"/>
                        <a:pt x="51"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3" name="ïsḻídê"/>
                <p:cNvSpPr/>
                <p:nvPr/>
              </p:nvSpPr>
              <p:spPr bwMode="auto">
                <a:xfrm>
                  <a:off x="1481" y="3190"/>
                  <a:ext cx="132" cy="132"/>
                </a:xfrm>
                <a:custGeom>
                  <a:avLst/>
                  <a:gdLst>
                    <a:gd name="T0" fmla="*/ 69 w 69"/>
                    <a:gd name="T1" fmla="*/ 34 h 69"/>
                    <a:gd name="T2" fmla="*/ 34 w 69"/>
                    <a:gd name="T3" fmla="*/ 0 h 69"/>
                    <a:gd name="T4" fmla="*/ 0 w 69"/>
                    <a:gd name="T5" fmla="*/ 34 h 69"/>
                    <a:gd name="T6" fmla="*/ 34 w 69"/>
                    <a:gd name="T7" fmla="*/ 69 h 69"/>
                    <a:gd name="T8" fmla="*/ 51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3" y="0"/>
                        <a:pt x="34" y="0"/>
                      </a:cubicBezTo>
                      <a:cubicBezTo>
                        <a:pt x="15" y="0"/>
                        <a:pt x="0" y="15"/>
                        <a:pt x="0" y="34"/>
                      </a:cubicBezTo>
                      <a:cubicBezTo>
                        <a:pt x="0" y="53"/>
                        <a:pt x="15" y="69"/>
                        <a:pt x="34" y="69"/>
                      </a:cubicBezTo>
                      <a:cubicBezTo>
                        <a:pt x="41" y="69"/>
                        <a:pt x="46" y="67"/>
                        <a:pt x="51" y="64"/>
                      </a:cubicBezTo>
                    </a:path>
                  </a:pathLst>
                </a:custGeom>
                <a:noFill/>
                <a:ln w="23813" cap="rnd">
                  <a:solidFill>
                    <a:srgbClr val="510715"/>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4" name="íṣlïḑé"/>
                <p:cNvSpPr/>
                <p:nvPr/>
              </p:nvSpPr>
              <p:spPr bwMode="auto">
                <a:xfrm>
                  <a:off x="1519" y="3229"/>
                  <a:ext cx="27" cy="26"/>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7" y="0"/>
                        <a:pt x="0" y="7"/>
                        <a:pt x="0"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5" name="iṥľíďe"/>
                <p:cNvSpPr/>
                <p:nvPr/>
              </p:nvSpPr>
              <p:spPr bwMode="auto">
                <a:xfrm>
                  <a:off x="1519" y="3229"/>
                  <a:ext cx="27" cy="26"/>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7" y="0"/>
                        <a:pt x="0" y="7"/>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6" name="i$líďe"/>
                <p:cNvSpPr/>
                <p:nvPr/>
              </p:nvSpPr>
              <p:spPr bwMode="auto">
                <a:xfrm>
                  <a:off x="993" y="3651"/>
                  <a:ext cx="288" cy="659"/>
                </a:xfrm>
                <a:custGeom>
                  <a:avLst/>
                  <a:gdLst>
                    <a:gd name="T0" fmla="*/ 151 w 151"/>
                    <a:gd name="T1" fmla="*/ 0 h 346"/>
                    <a:gd name="T2" fmla="*/ 145 w 151"/>
                    <a:gd name="T3" fmla="*/ 0 h 346"/>
                    <a:gd name="T4" fmla="*/ 127 w 151"/>
                    <a:gd name="T5" fmla="*/ 4 h 346"/>
                    <a:gd name="T6" fmla="*/ 126 w 151"/>
                    <a:gd name="T7" fmla="*/ 4 h 346"/>
                    <a:gd name="T8" fmla="*/ 82 w 151"/>
                    <a:gd name="T9" fmla="*/ 34 h 346"/>
                    <a:gd name="T10" fmla="*/ 71 w 151"/>
                    <a:gd name="T11" fmla="*/ 52 h 346"/>
                    <a:gd name="T12" fmla="*/ 63 w 151"/>
                    <a:gd name="T13" fmla="*/ 89 h 346"/>
                    <a:gd name="T14" fmla="*/ 63 w 151"/>
                    <a:gd name="T15" fmla="*/ 346 h 346"/>
                    <a:gd name="T16" fmla="*/ 0 w 151"/>
                    <a:gd name="T17" fmla="*/ 346 h 346"/>
                    <a:gd name="T18" fmla="*/ 0 w 151"/>
                    <a:gd name="T19" fmla="*/ 89 h 346"/>
                    <a:gd name="T20" fmla="*/ 4 w 151"/>
                    <a:gd name="T21" fmla="*/ 62 h 346"/>
                    <a:gd name="T22" fmla="*/ 8 w 151"/>
                    <a:gd name="T23" fmla="*/ 52 h 346"/>
                    <a:gd name="T24" fmla="*/ 82 w 151"/>
                    <a:gd name="T25" fmla="*/ 0 h 346"/>
                    <a:gd name="T26" fmla="*/ 88 w 151"/>
                    <a:gd name="T27" fmla="*/ 0 h 346"/>
                    <a:gd name="T28" fmla="*/ 151 w 151"/>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 h="346">
                      <a:moveTo>
                        <a:pt x="151" y="0"/>
                      </a:moveTo>
                      <a:cubicBezTo>
                        <a:pt x="149" y="0"/>
                        <a:pt x="147" y="0"/>
                        <a:pt x="145" y="0"/>
                      </a:cubicBezTo>
                      <a:cubicBezTo>
                        <a:pt x="139" y="1"/>
                        <a:pt x="132" y="2"/>
                        <a:pt x="127" y="4"/>
                      </a:cubicBezTo>
                      <a:cubicBezTo>
                        <a:pt x="126" y="4"/>
                        <a:pt x="126" y="4"/>
                        <a:pt x="126" y="4"/>
                      </a:cubicBezTo>
                      <a:cubicBezTo>
                        <a:pt x="109" y="9"/>
                        <a:pt x="93" y="19"/>
                        <a:pt x="82" y="34"/>
                      </a:cubicBezTo>
                      <a:cubicBezTo>
                        <a:pt x="77" y="39"/>
                        <a:pt x="74" y="45"/>
                        <a:pt x="71" y="52"/>
                      </a:cubicBezTo>
                      <a:cubicBezTo>
                        <a:pt x="65"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8" y="0"/>
                      </a:cubicBezTo>
                      <a:cubicBezTo>
                        <a:pt x="151" y="0"/>
                        <a:pt x="151" y="0"/>
                        <a:pt x="151" y="0"/>
                      </a:cubicBezTo>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7" name="îSḷíďè"/>
                <p:cNvSpPr/>
                <p:nvPr/>
              </p:nvSpPr>
              <p:spPr bwMode="auto">
                <a:xfrm>
                  <a:off x="980"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4 w 400"/>
                    <a:gd name="T13" fmla="*/ 69 h 356"/>
                    <a:gd name="T14" fmla="*/ 18 w 400"/>
                    <a:gd name="T15" fmla="*/ 59 h 356"/>
                    <a:gd name="T16" fmla="*/ 18 w 400"/>
                    <a:gd name="T17" fmla="*/ 59 h 356"/>
                    <a:gd name="T18" fmla="*/ 81 w 400"/>
                    <a:gd name="T19" fmla="*/ 11 h 356"/>
                    <a:gd name="T20" fmla="*/ 81 w 400"/>
                    <a:gd name="T21" fmla="*/ 11 h 356"/>
                    <a:gd name="T22" fmla="*/ 81 w 400"/>
                    <a:gd name="T23" fmla="*/ 11 h 356"/>
                    <a:gd name="T24" fmla="*/ 86 w 400"/>
                    <a:gd name="T25" fmla="*/ 10 h 356"/>
                    <a:gd name="T26" fmla="*/ 86 w 400"/>
                    <a:gd name="T27" fmla="*/ 10 h 356"/>
                    <a:gd name="T28" fmla="*/ 86 w 400"/>
                    <a:gd name="T29" fmla="*/ 10 h 356"/>
                    <a:gd name="T30" fmla="*/ 89 w 400"/>
                    <a:gd name="T31" fmla="*/ 10 h 356"/>
                    <a:gd name="T32" fmla="*/ 89 w 400"/>
                    <a:gd name="T33" fmla="*/ 10 h 356"/>
                    <a:gd name="T34" fmla="*/ 89 w 400"/>
                    <a:gd name="T35" fmla="*/ 10 h 356"/>
                    <a:gd name="T36" fmla="*/ 94 w 400"/>
                    <a:gd name="T37" fmla="*/ 10 h 356"/>
                    <a:gd name="T38" fmla="*/ 306 w 400"/>
                    <a:gd name="T39" fmla="*/ 10 h 356"/>
                    <a:gd name="T40" fmla="*/ 314 w 400"/>
                    <a:gd name="T41" fmla="*/ 10 h 356"/>
                    <a:gd name="T42" fmla="*/ 389 w 400"/>
                    <a:gd name="T43" fmla="*/ 84 h 356"/>
                    <a:gd name="T44" fmla="*/ 390 w 400"/>
                    <a:gd name="T45" fmla="*/ 94 h 356"/>
                    <a:gd name="T46" fmla="*/ 395 w 400"/>
                    <a:gd name="T47" fmla="*/ 94 h 356"/>
                    <a:gd name="T48" fmla="*/ 400 w 400"/>
                    <a:gd name="T49" fmla="*/ 94 h 356"/>
                    <a:gd name="T50" fmla="*/ 399 w 400"/>
                    <a:gd name="T51" fmla="*/ 83 h 356"/>
                    <a:gd name="T52" fmla="*/ 315 w 400"/>
                    <a:gd name="T53" fmla="*/ 0 h 356"/>
                    <a:gd name="T54" fmla="*/ 306 w 400"/>
                    <a:gd name="T55" fmla="*/ 0 h 356"/>
                    <a:gd name="T56" fmla="*/ 94 w 400"/>
                    <a:gd name="T57" fmla="*/ 0 h 356"/>
                    <a:gd name="T58" fmla="*/ 88 w 400"/>
                    <a:gd name="T59" fmla="*/ 0 h 356"/>
                    <a:gd name="T60" fmla="*/ 89 w 400"/>
                    <a:gd name="T61" fmla="*/ 5 h 356"/>
                    <a:gd name="T62" fmla="*/ 89 w 400"/>
                    <a:gd name="T63" fmla="*/ 0 h 356"/>
                    <a:gd name="T64" fmla="*/ 84 w 400"/>
                    <a:gd name="T65" fmla="*/ 0 h 356"/>
                    <a:gd name="T66" fmla="*/ 85 w 400"/>
                    <a:gd name="T67" fmla="*/ 5 h 356"/>
                    <a:gd name="T68" fmla="*/ 85 w 400"/>
                    <a:gd name="T69" fmla="*/ 0 h 356"/>
                    <a:gd name="T70" fmla="*/ 80 w 400"/>
                    <a:gd name="T71" fmla="*/ 1 h 356"/>
                    <a:gd name="T72" fmla="*/ 81 w 400"/>
                    <a:gd name="T73" fmla="*/ 6 h 356"/>
                    <a:gd name="T74" fmla="*/ 80 w 400"/>
                    <a:gd name="T75" fmla="*/ 1 h 356"/>
                    <a:gd name="T76" fmla="*/ 9 w 400"/>
                    <a:gd name="T77" fmla="*/ 55 h 356"/>
                    <a:gd name="T78" fmla="*/ 9 w 400"/>
                    <a:gd name="T79" fmla="*/ 55 h 356"/>
                    <a:gd name="T80" fmla="*/ 4 w 400"/>
                    <a:gd name="T81" fmla="*/ 66 h 356"/>
                    <a:gd name="T82" fmla="*/ 4 w 400"/>
                    <a:gd name="T83" fmla="*/ 66 h 356"/>
                    <a:gd name="T84" fmla="*/ 4 w 400"/>
                    <a:gd name="T85" fmla="*/ 66 h 356"/>
                    <a:gd name="T86" fmla="*/ 0 w 400"/>
                    <a:gd name="T87" fmla="*/ 94 h 356"/>
                    <a:gd name="T88" fmla="*/ 0 w 400"/>
                    <a:gd name="T89" fmla="*/ 356 h 356"/>
                    <a:gd name="T90" fmla="*/ 400 w 400"/>
                    <a:gd name="T91" fmla="*/ 356 h 356"/>
                    <a:gd name="T92" fmla="*/ 400 w 400"/>
                    <a:gd name="T93" fmla="*/ 94 h 356"/>
                    <a:gd name="T94" fmla="*/ 395 w 400"/>
                    <a:gd name="T95"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1" y="77"/>
                        <a:pt x="14" y="69"/>
                      </a:cubicBezTo>
                      <a:cubicBezTo>
                        <a:pt x="14" y="69"/>
                        <a:pt x="14" y="69"/>
                        <a:pt x="14" y="69"/>
                      </a:cubicBezTo>
                      <a:cubicBezTo>
                        <a:pt x="15" y="66"/>
                        <a:pt x="16" y="62"/>
                        <a:pt x="18" y="59"/>
                      </a:cubicBezTo>
                      <a:cubicBezTo>
                        <a:pt x="18" y="59"/>
                        <a:pt x="18" y="59"/>
                        <a:pt x="18" y="59"/>
                      </a:cubicBezTo>
                      <a:cubicBezTo>
                        <a:pt x="29" y="34"/>
                        <a:pt x="53" y="15"/>
                        <a:pt x="81" y="11"/>
                      </a:cubicBezTo>
                      <a:cubicBezTo>
                        <a:pt x="81" y="11"/>
                        <a:pt x="81" y="11"/>
                        <a:pt x="81" y="11"/>
                      </a:cubicBezTo>
                      <a:cubicBezTo>
                        <a:pt x="81" y="11"/>
                        <a:pt x="81" y="11"/>
                        <a:pt x="81" y="11"/>
                      </a:cubicBezTo>
                      <a:cubicBezTo>
                        <a:pt x="83" y="11"/>
                        <a:pt x="84" y="11"/>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4" y="40"/>
                        <a:pt x="359" y="5"/>
                        <a:pt x="315" y="0"/>
                      </a:cubicBezTo>
                      <a:cubicBezTo>
                        <a:pt x="312" y="0"/>
                        <a:pt x="309" y="0"/>
                        <a:pt x="306" y="0"/>
                      </a:cubicBezTo>
                      <a:cubicBezTo>
                        <a:pt x="94" y="0"/>
                        <a:pt x="94" y="0"/>
                        <a:pt x="94" y="0"/>
                      </a:cubicBezTo>
                      <a:cubicBezTo>
                        <a:pt x="92" y="0"/>
                        <a:pt x="90" y="0"/>
                        <a:pt x="88" y="0"/>
                      </a:cubicBezTo>
                      <a:cubicBezTo>
                        <a:pt x="89" y="5"/>
                        <a:pt x="89" y="5"/>
                        <a:pt x="89" y="5"/>
                      </a:cubicBezTo>
                      <a:cubicBezTo>
                        <a:pt x="89" y="0"/>
                        <a:pt x="89" y="0"/>
                        <a:pt x="89" y="0"/>
                      </a:cubicBezTo>
                      <a:cubicBezTo>
                        <a:pt x="87" y="0"/>
                        <a:pt x="86" y="0"/>
                        <a:pt x="84" y="0"/>
                      </a:cubicBezTo>
                      <a:cubicBezTo>
                        <a:pt x="85" y="5"/>
                        <a:pt x="85" y="5"/>
                        <a:pt x="85" y="5"/>
                      </a:cubicBezTo>
                      <a:cubicBezTo>
                        <a:pt x="85" y="0"/>
                        <a:pt x="85" y="0"/>
                        <a:pt x="85" y="0"/>
                      </a:cubicBezTo>
                      <a:cubicBezTo>
                        <a:pt x="83" y="1"/>
                        <a:pt x="81" y="1"/>
                        <a:pt x="80" y="1"/>
                      </a:cubicBezTo>
                      <a:cubicBezTo>
                        <a:pt x="81" y="6"/>
                        <a:pt x="81" y="6"/>
                        <a:pt x="81" y="6"/>
                      </a:cubicBezTo>
                      <a:cubicBezTo>
                        <a:pt x="80" y="1"/>
                        <a:pt x="80" y="1"/>
                        <a:pt x="80" y="1"/>
                      </a:cubicBezTo>
                      <a:cubicBezTo>
                        <a:pt x="48" y="6"/>
                        <a:pt x="21" y="27"/>
                        <a:pt x="9" y="55"/>
                      </a:cubicBezTo>
                      <a:cubicBezTo>
                        <a:pt x="9" y="55"/>
                        <a:pt x="9" y="55"/>
                        <a:pt x="9" y="55"/>
                      </a:cubicBezTo>
                      <a:cubicBezTo>
                        <a:pt x="7" y="59"/>
                        <a:pt x="5" y="62"/>
                        <a:pt x="4" y="66"/>
                      </a:cubicBezTo>
                      <a:cubicBezTo>
                        <a:pt x="4" y="66"/>
                        <a:pt x="4" y="66"/>
                        <a:pt x="4" y="66"/>
                      </a:cubicBezTo>
                      <a:cubicBezTo>
                        <a:pt x="4" y="66"/>
                        <a:pt x="4" y="66"/>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8" name="ïšlïdé"/>
                <p:cNvSpPr/>
                <p:nvPr/>
              </p:nvSpPr>
              <p:spPr bwMode="auto">
                <a:xfrm>
                  <a:off x="839" y="3750"/>
                  <a:ext cx="997" cy="560"/>
                </a:xfrm>
                <a:custGeom>
                  <a:avLst/>
                  <a:gdLst>
                    <a:gd name="T0" fmla="*/ 523 w 523"/>
                    <a:gd name="T1" fmla="*/ 136 h 294"/>
                    <a:gd name="T2" fmla="*/ 523 w 523"/>
                    <a:gd name="T3" fmla="*/ 294 h 294"/>
                    <a:gd name="T4" fmla="*/ 0 w 523"/>
                    <a:gd name="T5" fmla="*/ 294 h 294"/>
                    <a:gd name="T6" fmla="*/ 0 w 523"/>
                    <a:gd name="T7" fmla="*/ 136 h 294"/>
                    <a:gd name="T8" fmla="*/ 83 w 523"/>
                    <a:gd name="T9" fmla="*/ 11 h 294"/>
                    <a:gd name="T10" fmla="*/ 83 w 523"/>
                    <a:gd name="T11" fmla="*/ 11 h 294"/>
                    <a:gd name="T12" fmla="*/ 85 w 523"/>
                    <a:gd name="T13" fmla="*/ 10 h 294"/>
                    <a:gd name="T14" fmla="*/ 137 w 523"/>
                    <a:gd name="T15" fmla="*/ 0 h 294"/>
                    <a:gd name="T16" fmla="*/ 387 w 523"/>
                    <a:gd name="T17" fmla="*/ 0 h 294"/>
                    <a:gd name="T18" fmla="*/ 468 w 523"/>
                    <a:gd name="T19" fmla="*/ 27 h 294"/>
                    <a:gd name="T20" fmla="*/ 468 w 523"/>
                    <a:gd name="T21" fmla="*/ 27 h 294"/>
                    <a:gd name="T22" fmla="*/ 514 w 523"/>
                    <a:gd name="T23" fmla="*/ 87 h 294"/>
                    <a:gd name="T24" fmla="*/ 523 w 523"/>
                    <a:gd name="T25"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80"/>
                        <a:pt x="34" y="32"/>
                        <a:pt x="83" y="11"/>
                      </a:cubicBezTo>
                      <a:cubicBezTo>
                        <a:pt x="83" y="11"/>
                        <a:pt x="83" y="11"/>
                        <a:pt x="83" y="11"/>
                      </a:cubicBezTo>
                      <a:cubicBezTo>
                        <a:pt x="84" y="11"/>
                        <a:pt x="84" y="10"/>
                        <a:pt x="85" y="10"/>
                      </a:cubicBezTo>
                      <a:cubicBezTo>
                        <a:pt x="101" y="4"/>
                        <a:pt x="118" y="0"/>
                        <a:pt x="137" y="0"/>
                      </a:cubicBezTo>
                      <a:cubicBezTo>
                        <a:pt x="387" y="0"/>
                        <a:pt x="387" y="0"/>
                        <a:pt x="387" y="0"/>
                      </a:cubicBezTo>
                      <a:cubicBezTo>
                        <a:pt x="417" y="0"/>
                        <a:pt x="445" y="10"/>
                        <a:pt x="468" y="27"/>
                      </a:cubicBezTo>
                      <a:cubicBezTo>
                        <a:pt x="468" y="27"/>
                        <a:pt x="468" y="27"/>
                        <a:pt x="468" y="27"/>
                      </a:cubicBezTo>
                      <a:cubicBezTo>
                        <a:pt x="488" y="42"/>
                        <a:pt x="504" y="63"/>
                        <a:pt x="514" y="87"/>
                      </a:cubicBezTo>
                      <a:cubicBezTo>
                        <a:pt x="520" y="102"/>
                        <a:pt x="523" y="119"/>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9" name="iṩlïďê"/>
                <p:cNvSpPr/>
                <p:nvPr/>
              </p:nvSpPr>
              <p:spPr bwMode="auto">
                <a:xfrm>
                  <a:off x="829" y="3741"/>
                  <a:ext cx="1017"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90 w 533"/>
                    <a:gd name="T11" fmla="*/ 20 h 304"/>
                    <a:gd name="T12" fmla="*/ 88 w 533"/>
                    <a:gd name="T13" fmla="*/ 16 h 304"/>
                    <a:gd name="T14" fmla="*/ 90 w 533"/>
                    <a:gd name="T15" fmla="*/ 20 h 304"/>
                    <a:gd name="T16" fmla="*/ 90 w 533"/>
                    <a:gd name="T17" fmla="*/ 20 h 304"/>
                    <a:gd name="T18" fmla="*/ 88 w 533"/>
                    <a:gd name="T19" fmla="*/ 16 h 304"/>
                    <a:gd name="T20" fmla="*/ 90 w 533"/>
                    <a:gd name="T21" fmla="*/ 20 h 304"/>
                    <a:gd name="T22" fmla="*/ 92 w 533"/>
                    <a:gd name="T23" fmla="*/ 20 h 304"/>
                    <a:gd name="T24" fmla="*/ 92 w 533"/>
                    <a:gd name="T25" fmla="*/ 20 h 304"/>
                    <a:gd name="T26" fmla="*/ 92 w 533"/>
                    <a:gd name="T27" fmla="*/ 20 h 304"/>
                    <a:gd name="T28" fmla="*/ 142 w 533"/>
                    <a:gd name="T29" fmla="*/ 10 h 304"/>
                    <a:gd name="T30" fmla="*/ 392 w 533"/>
                    <a:gd name="T31" fmla="*/ 10 h 304"/>
                    <a:gd name="T32" fmla="*/ 470 w 533"/>
                    <a:gd name="T33" fmla="*/ 36 h 304"/>
                    <a:gd name="T34" fmla="*/ 473 w 533"/>
                    <a:gd name="T35" fmla="*/ 32 h 304"/>
                    <a:gd name="T36" fmla="*/ 470 w 533"/>
                    <a:gd name="T37" fmla="*/ 36 h 304"/>
                    <a:gd name="T38" fmla="*/ 470 w 533"/>
                    <a:gd name="T39" fmla="*/ 36 h 304"/>
                    <a:gd name="T40" fmla="*/ 470 w 533"/>
                    <a:gd name="T41" fmla="*/ 36 h 304"/>
                    <a:gd name="T42" fmla="*/ 470 w 533"/>
                    <a:gd name="T43" fmla="*/ 36 h 304"/>
                    <a:gd name="T44" fmla="*/ 514 w 533"/>
                    <a:gd name="T45" fmla="*/ 93 h 304"/>
                    <a:gd name="T46" fmla="*/ 514 w 533"/>
                    <a:gd name="T47" fmla="*/ 93 h 304"/>
                    <a:gd name="T48" fmla="*/ 523 w 533"/>
                    <a:gd name="T49" fmla="*/ 141 h 304"/>
                    <a:gd name="T50" fmla="*/ 528 w 533"/>
                    <a:gd name="T51" fmla="*/ 141 h 304"/>
                    <a:gd name="T52" fmla="*/ 533 w 533"/>
                    <a:gd name="T53" fmla="*/ 141 h 304"/>
                    <a:gd name="T54" fmla="*/ 523 w 533"/>
                    <a:gd name="T55" fmla="*/ 90 h 304"/>
                    <a:gd name="T56" fmla="*/ 523 w 533"/>
                    <a:gd name="T57" fmla="*/ 90 h 304"/>
                    <a:gd name="T58" fmla="*/ 476 w 533"/>
                    <a:gd name="T59" fmla="*/ 28 h 304"/>
                    <a:gd name="T60" fmla="*/ 473 w 533"/>
                    <a:gd name="T61" fmla="*/ 32 h 304"/>
                    <a:gd name="T62" fmla="*/ 476 w 533"/>
                    <a:gd name="T63" fmla="*/ 28 h 304"/>
                    <a:gd name="T64" fmla="*/ 476 w 533"/>
                    <a:gd name="T65" fmla="*/ 28 h 304"/>
                    <a:gd name="T66" fmla="*/ 476 w 533"/>
                    <a:gd name="T67" fmla="*/ 28 h 304"/>
                    <a:gd name="T68" fmla="*/ 476 w 533"/>
                    <a:gd name="T69" fmla="*/ 28 h 304"/>
                    <a:gd name="T70" fmla="*/ 392 w 533"/>
                    <a:gd name="T71" fmla="*/ 0 h 304"/>
                    <a:gd name="T72" fmla="*/ 142 w 533"/>
                    <a:gd name="T73" fmla="*/ 0 h 304"/>
                    <a:gd name="T74" fmla="*/ 88 w 533"/>
                    <a:gd name="T75" fmla="*/ 10 h 304"/>
                    <a:gd name="T76" fmla="*/ 90 w 533"/>
                    <a:gd name="T77" fmla="*/ 15 h 304"/>
                    <a:gd name="T78" fmla="*/ 88 w 533"/>
                    <a:gd name="T79" fmla="*/ 10 h 304"/>
                    <a:gd name="T80" fmla="*/ 87 w 533"/>
                    <a:gd name="T81" fmla="*/ 11 h 304"/>
                    <a:gd name="T82" fmla="*/ 86 w 533"/>
                    <a:gd name="T83" fmla="*/ 11 h 304"/>
                    <a:gd name="T84" fmla="*/ 86 w 533"/>
                    <a:gd name="T85" fmla="*/ 11 h 304"/>
                    <a:gd name="T86" fmla="*/ 86 w 533"/>
                    <a:gd name="T87" fmla="*/ 11 h 304"/>
                    <a:gd name="T88" fmla="*/ 0 w 533"/>
                    <a:gd name="T89" fmla="*/ 141 h 304"/>
                    <a:gd name="T90" fmla="*/ 0 w 533"/>
                    <a:gd name="T91" fmla="*/ 304 h 304"/>
                    <a:gd name="T92" fmla="*/ 533 w 533"/>
                    <a:gd name="T93" fmla="*/ 304 h 304"/>
                    <a:gd name="T94" fmla="*/ 533 w 533"/>
                    <a:gd name="T95" fmla="*/ 141 h 304"/>
                    <a:gd name="T96" fmla="*/ 528 w 533"/>
                    <a:gd name="T97"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87"/>
                        <a:pt x="43" y="41"/>
                        <a:pt x="90" y="20"/>
                      </a:cubicBezTo>
                      <a:cubicBezTo>
                        <a:pt x="88" y="16"/>
                        <a:pt x="88" y="16"/>
                        <a:pt x="88" y="16"/>
                      </a:cubicBezTo>
                      <a:cubicBezTo>
                        <a:pt x="90" y="20"/>
                        <a:pt x="90" y="20"/>
                        <a:pt x="90" y="20"/>
                      </a:cubicBezTo>
                      <a:cubicBezTo>
                        <a:pt x="90" y="20"/>
                        <a:pt x="90" y="20"/>
                        <a:pt x="90" y="20"/>
                      </a:cubicBezTo>
                      <a:cubicBezTo>
                        <a:pt x="88" y="16"/>
                        <a:pt x="88" y="16"/>
                        <a:pt x="88" y="16"/>
                      </a:cubicBezTo>
                      <a:cubicBezTo>
                        <a:pt x="90" y="20"/>
                        <a:pt x="90" y="20"/>
                        <a:pt x="90" y="20"/>
                      </a:cubicBezTo>
                      <a:cubicBezTo>
                        <a:pt x="91" y="20"/>
                        <a:pt x="91" y="20"/>
                        <a:pt x="92" y="20"/>
                      </a:cubicBezTo>
                      <a:cubicBezTo>
                        <a:pt x="92" y="20"/>
                        <a:pt x="92" y="20"/>
                        <a:pt x="92" y="20"/>
                      </a:cubicBezTo>
                      <a:cubicBezTo>
                        <a:pt x="92" y="20"/>
                        <a:pt x="92" y="20"/>
                        <a:pt x="92" y="20"/>
                      </a:cubicBezTo>
                      <a:cubicBezTo>
                        <a:pt x="107" y="13"/>
                        <a:pt x="124" y="10"/>
                        <a:pt x="142" y="10"/>
                      </a:cubicBezTo>
                      <a:cubicBezTo>
                        <a:pt x="392" y="10"/>
                        <a:pt x="392" y="10"/>
                        <a:pt x="392" y="10"/>
                      </a:cubicBezTo>
                      <a:cubicBezTo>
                        <a:pt x="421" y="10"/>
                        <a:pt x="448" y="20"/>
                        <a:pt x="470" y="36"/>
                      </a:cubicBezTo>
                      <a:cubicBezTo>
                        <a:pt x="473" y="32"/>
                        <a:pt x="473" y="32"/>
                        <a:pt x="473" y="32"/>
                      </a:cubicBezTo>
                      <a:cubicBezTo>
                        <a:pt x="470" y="36"/>
                        <a:pt x="470" y="36"/>
                        <a:pt x="470" y="36"/>
                      </a:cubicBezTo>
                      <a:cubicBezTo>
                        <a:pt x="470" y="36"/>
                        <a:pt x="470" y="36"/>
                        <a:pt x="470" y="36"/>
                      </a:cubicBezTo>
                      <a:cubicBezTo>
                        <a:pt x="470" y="36"/>
                        <a:pt x="470" y="36"/>
                        <a:pt x="470" y="36"/>
                      </a:cubicBezTo>
                      <a:cubicBezTo>
                        <a:pt x="470" y="36"/>
                        <a:pt x="470" y="36"/>
                        <a:pt x="470" y="36"/>
                      </a:cubicBezTo>
                      <a:cubicBezTo>
                        <a:pt x="490" y="51"/>
                        <a:pt x="505" y="70"/>
                        <a:pt x="514" y="93"/>
                      </a:cubicBezTo>
                      <a:cubicBezTo>
                        <a:pt x="514" y="93"/>
                        <a:pt x="514" y="93"/>
                        <a:pt x="514" y="93"/>
                      </a:cubicBezTo>
                      <a:cubicBezTo>
                        <a:pt x="520" y="108"/>
                        <a:pt x="523" y="124"/>
                        <a:pt x="523" y="141"/>
                      </a:cubicBezTo>
                      <a:cubicBezTo>
                        <a:pt x="528" y="141"/>
                        <a:pt x="528" y="141"/>
                        <a:pt x="528" y="141"/>
                      </a:cubicBezTo>
                      <a:cubicBezTo>
                        <a:pt x="533" y="141"/>
                        <a:pt x="533" y="141"/>
                        <a:pt x="533" y="141"/>
                      </a:cubicBezTo>
                      <a:cubicBezTo>
                        <a:pt x="533" y="123"/>
                        <a:pt x="530" y="106"/>
                        <a:pt x="523" y="90"/>
                      </a:cubicBezTo>
                      <a:cubicBezTo>
                        <a:pt x="523" y="90"/>
                        <a:pt x="523" y="90"/>
                        <a:pt x="523" y="90"/>
                      </a:cubicBezTo>
                      <a:cubicBezTo>
                        <a:pt x="514" y="65"/>
                        <a:pt x="497" y="44"/>
                        <a:pt x="476" y="28"/>
                      </a:cubicBezTo>
                      <a:cubicBezTo>
                        <a:pt x="473" y="32"/>
                        <a:pt x="473" y="32"/>
                        <a:pt x="473" y="32"/>
                      </a:cubicBezTo>
                      <a:cubicBezTo>
                        <a:pt x="476" y="28"/>
                        <a:pt x="476" y="28"/>
                        <a:pt x="476" y="28"/>
                      </a:cubicBezTo>
                      <a:cubicBezTo>
                        <a:pt x="476" y="28"/>
                        <a:pt x="476" y="28"/>
                        <a:pt x="476" y="28"/>
                      </a:cubicBezTo>
                      <a:cubicBezTo>
                        <a:pt x="476" y="28"/>
                        <a:pt x="476" y="28"/>
                        <a:pt x="476" y="28"/>
                      </a:cubicBezTo>
                      <a:cubicBezTo>
                        <a:pt x="476" y="28"/>
                        <a:pt x="476" y="28"/>
                        <a:pt x="476" y="28"/>
                      </a:cubicBezTo>
                      <a:cubicBezTo>
                        <a:pt x="452" y="10"/>
                        <a:pt x="423" y="0"/>
                        <a:pt x="392" y="0"/>
                      </a:cubicBezTo>
                      <a:cubicBezTo>
                        <a:pt x="142" y="0"/>
                        <a:pt x="142" y="0"/>
                        <a:pt x="142" y="0"/>
                      </a:cubicBezTo>
                      <a:cubicBezTo>
                        <a:pt x="123" y="0"/>
                        <a:pt x="104" y="4"/>
                        <a:pt x="88" y="10"/>
                      </a:cubicBezTo>
                      <a:cubicBezTo>
                        <a:pt x="90" y="15"/>
                        <a:pt x="90" y="15"/>
                        <a:pt x="90" y="15"/>
                      </a:cubicBezTo>
                      <a:cubicBezTo>
                        <a:pt x="88" y="10"/>
                        <a:pt x="88" y="10"/>
                        <a:pt x="88" y="10"/>
                      </a:cubicBezTo>
                      <a:cubicBezTo>
                        <a:pt x="87" y="11"/>
                        <a:pt x="87" y="11"/>
                        <a:pt x="87" y="11"/>
                      </a:cubicBezTo>
                      <a:cubicBezTo>
                        <a:pt x="86" y="11"/>
                        <a:pt x="86" y="11"/>
                        <a:pt x="86" y="11"/>
                      </a:cubicBezTo>
                      <a:cubicBezTo>
                        <a:pt x="86" y="11"/>
                        <a:pt x="86" y="11"/>
                        <a:pt x="86" y="11"/>
                      </a:cubicBezTo>
                      <a:cubicBezTo>
                        <a:pt x="86" y="11"/>
                        <a:pt x="86" y="11"/>
                        <a:pt x="86" y="11"/>
                      </a:cubicBezTo>
                      <a:cubicBezTo>
                        <a:pt x="36" y="33"/>
                        <a:pt x="0" y="83"/>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0" name="îšľïḑé"/>
                <p:cNvSpPr/>
                <p:nvPr/>
              </p:nvSpPr>
              <p:spPr bwMode="auto">
                <a:xfrm>
                  <a:off x="5930" y="3651"/>
                  <a:ext cx="741" cy="659"/>
                </a:xfrm>
                <a:custGeom>
                  <a:avLst/>
                  <a:gdLst>
                    <a:gd name="T0" fmla="*/ 0 w 389"/>
                    <a:gd name="T1" fmla="*/ 89 h 346"/>
                    <a:gd name="T2" fmla="*/ 5 w 389"/>
                    <a:gd name="T3" fmla="*/ 346 h 346"/>
                    <a:gd name="T4" fmla="*/ 389 w 389"/>
                    <a:gd name="T5" fmla="*/ 346 h 346"/>
                    <a:gd name="T6" fmla="*/ 389 w 389"/>
                    <a:gd name="T7" fmla="*/ 89 h 346"/>
                    <a:gd name="T8" fmla="*/ 385 w 389"/>
                    <a:gd name="T9" fmla="*/ 63 h 346"/>
                    <a:gd name="T10" fmla="*/ 381 w 389"/>
                    <a:gd name="T11" fmla="*/ 52 h 346"/>
                    <a:gd name="T12" fmla="*/ 362 w 389"/>
                    <a:gd name="T13" fmla="*/ 24 h 346"/>
                    <a:gd name="T14" fmla="*/ 359 w 389"/>
                    <a:gd name="T15" fmla="*/ 22 h 346"/>
                    <a:gd name="T16" fmla="*/ 306 w 389"/>
                    <a:gd name="T17" fmla="*/ 0 h 346"/>
                    <a:gd name="T18" fmla="*/ 306 w 389"/>
                    <a:gd name="T19" fmla="*/ 0 h 346"/>
                    <a:gd name="T20" fmla="*/ 301 w 389"/>
                    <a:gd name="T21" fmla="*/ 0 h 346"/>
                    <a:gd name="T22" fmla="*/ 89 w 389"/>
                    <a:gd name="T23" fmla="*/ 0 h 346"/>
                    <a:gd name="T24" fmla="*/ 87 w 389"/>
                    <a:gd name="T25" fmla="*/ 0 h 346"/>
                    <a:gd name="T26" fmla="*/ 0 w 389"/>
                    <a:gd name="T27" fmla="*/ 79 h 346"/>
                    <a:gd name="T28" fmla="*/ 0 w 389"/>
                    <a:gd name="T29"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9" h="346">
                      <a:moveTo>
                        <a:pt x="0" y="89"/>
                      </a:moveTo>
                      <a:cubicBezTo>
                        <a:pt x="5" y="346"/>
                        <a:pt x="5" y="346"/>
                        <a:pt x="5" y="346"/>
                      </a:cubicBezTo>
                      <a:cubicBezTo>
                        <a:pt x="389" y="346"/>
                        <a:pt x="389" y="346"/>
                        <a:pt x="389" y="346"/>
                      </a:cubicBezTo>
                      <a:cubicBezTo>
                        <a:pt x="389" y="89"/>
                        <a:pt x="389" y="89"/>
                        <a:pt x="389" y="89"/>
                      </a:cubicBezTo>
                      <a:cubicBezTo>
                        <a:pt x="389" y="80"/>
                        <a:pt x="388" y="71"/>
                        <a:pt x="385" y="63"/>
                      </a:cubicBezTo>
                      <a:cubicBezTo>
                        <a:pt x="384" y="59"/>
                        <a:pt x="383" y="55"/>
                        <a:pt x="381" y="52"/>
                      </a:cubicBezTo>
                      <a:cubicBezTo>
                        <a:pt x="377" y="41"/>
                        <a:pt x="370" y="32"/>
                        <a:pt x="362" y="24"/>
                      </a:cubicBezTo>
                      <a:cubicBezTo>
                        <a:pt x="361" y="23"/>
                        <a:pt x="360" y="22"/>
                        <a:pt x="359" y="22"/>
                      </a:cubicBezTo>
                      <a:cubicBezTo>
                        <a:pt x="344" y="9"/>
                        <a:pt x="326" y="1"/>
                        <a:pt x="306" y="0"/>
                      </a:cubicBezTo>
                      <a:cubicBezTo>
                        <a:pt x="306" y="0"/>
                        <a:pt x="306" y="0"/>
                        <a:pt x="306" y="0"/>
                      </a:cubicBezTo>
                      <a:cubicBezTo>
                        <a:pt x="304" y="0"/>
                        <a:pt x="302" y="0"/>
                        <a:pt x="301" y="0"/>
                      </a:cubicBezTo>
                      <a:cubicBezTo>
                        <a:pt x="89" y="0"/>
                        <a:pt x="89" y="0"/>
                        <a:pt x="89" y="0"/>
                      </a:cubicBezTo>
                      <a:cubicBezTo>
                        <a:pt x="88" y="0"/>
                        <a:pt x="87" y="0"/>
                        <a:pt x="87" y="0"/>
                      </a:cubicBezTo>
                      <a:cubicBezTo>
                        <a:pt x="42" y="1"/>
                        <a:pt x="5" y="35"/>
                        <a:pt x="0" y="79"/>
                      </a:cubicBezTo>
                      <a:cubicBezTo>
                        <a:pt x="0" y="82"/>
                        <a:pt x="0" y="85"/>
                        <a:pt x="0" y="89"/>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1" name="ïšľîḓe"/>
                <p:cNvSpPr/>
                <p:nvPr/>
              </p:nvSpPr>
              <p:spPr bwMode="auto">
                <a:xfrm>
                  <a:off x="5920" y="3642"/>
                  <a:ext cx="761" cy="678"/>
                </a:xfrm>
                <a:custGeom>
                  <a:avLst/>
                  <a:gdLst>
                    <a:gd name="T0" fmla="*/ 5 w 399"/>
                    <a:gd name="T1" fmla="*/ 94 h 356"/>
                    <a:gd name="T2" fmla="*/ 0 w 399"/>
                    <a:gd name="T3" fmla="*/ 94 h 356"/>
                    <a:gd name="T4" fmla="*/ 5 w 399"/>
                    <a:gd name="T5" fmla="*/ 356 h 356"/>
                    <a:gd name="T6" fmla="*/ 399 w 399"/>
                    <a:gd name="T7" fmla="*/ 356 h 356"/>
                    <a:gd name="T8" fmla="*/ 399 w 399"/>
                    <a:gd name="T9" fmla="*/ 94 h 356"/>
                    <a:gd name="T10" fmla="*/ 395 w 399"/>
                    <a:gd name="T11" fmla="*/ 66 h 356"/>
                    <a:gd name="T12" fmla="*/ 391 w 399"/>
                    <a:gd name="T13" fmla="*/ 55 h 356"/>
                    <a:gd name="T14" fmla="*/ 370 w 399"/>
                    <a:gd name="T15" fmla="*/ 26 h 356"/>
                    <a:gd name="T16" fmla="*/ 367 w 399"/>
                    <a:gd name="T17" fmla="*/ 29 h 356"/>
                    <a:gd name="T18" fmla="*/ 370 w 399"/>
                    <a:gd name="T19" fmla="*/ 26 h 356"/>
                    <a:gd name="T20" fmla="*/ 367 w 399"/>
                    <a:gd name="T21" fmla="*/ 23 h 356"/>
                    <a:gd name="T22" fmla="*/ 364 w 399"/>
                    <a:gd name="T23" fmla="*/ 27 h 356"/>
                    <a:gd name="T24" fmla="*/ 367 w 399"/>
                    <a:gd name="T25" fmla="*/ 23 h 356"/>
                    <a:gd name="T26" fmla="*/ 311 w 399"/>
                    <a:gd name="T27" fmla="*/ 0 h 356"/>
                    <a:gd name="T28" fmla="*/ 311 w 399"/>
                    <a:gd name="T29" fmla="*/ 5 h 356"/>
                    <a:gd name="T30" fmla="*/ 312 w 399"/>
                    <a:gd name="T31" fmla="*/ 0 h 356"/>
                    <a:gd name="T32" fmla="*/ 312 w 399"/>
                    <a:gd name="T33" fmla="*/ 0 h 356"/>
                    <a:gd name="T34" fmla="*/ 311 w 399"/>
                    <a:gd name="T35" fmla="*/ 0 h 356"/>
                    <a:gd name="T36" fmla="*/ 311 w 399"/>
                    <a:gd name="T37" fmla="*/ 0 h 356"/>
                    <a:gd name="T38" fmla="*/ 306 w 399"/>
                    <a:gd name="T39" fmla="*/ 0 h 356"/>
                    <a:gd name="T40" fmla="*/ 94 w 399"/>
                    <a:gd name="T41" fmla="*/ 0 h 356"/>
                    <a:gd name="T42" fmla="*/ 91 w 399"/>
                    <a:gd name="T43" fmla="*/ 0 h 356"/>
                    <a:gd name="T44" fmla="*/ 92 w 399"/>
                    <a:gd name="T45" fmla="*/ 5 h 356"/>
                    <a:gd name="T46" fmla="*/ 92 w 399"/>
                    <a:gd name="T47" fmla="*/ 0 h 356"/>
                    <a:gd name="T48" fmla="*/ 1 w 399"/>
                    <a:gd name="T49" fmla="*/ 83 h 356"/>
                    <a:gd name="T50" fmla="*/ 0 w 399"/>
                    <a:gd name="T51" fmla="*/ 94 h 356"/>
                    <a:gd name="T52" fmla="*/ 0 w 399"/>
                    <a:gd name="T53" fmla="*/ 94 h 356"/>
                    <a:gd name="T54" fmla="*/ 0 w 399"/>
                    <a:gd name="T55" fmla="*/ 94 h 356"/>
                    <a:gd name="T56" fmla="*/ 5 w 399"/>
                    <a:gd name="T57" fmla="*/ 94 h 356"/>
                    <a:gd name="T58" fmla="*/ 10 w 399"/>
                    <a:gd name="T59" fmla="*/ 94 h 356"/>
                    <a:gd name="T60" fmla="*/ 10 w 399"/>
                    <a:gd name="T61" fmla="*/ 85 h 356"/>
                    <a:gd name="T62" fmla="*/ 92 w 399"/>
                    <a:gd name="T63" fmla="*/ 10 h 356"/>
                    <a:gd name="T64" fmla="*/ 92 w 399"/>
                    <a:gd name="T65" fmla="*/ 10 h 356"/>
                    <a:gd name="T66" fmla="*/ 92 w 399"/>
                    <a:gd name="T67" fmla="*/ 10 h 356"/>
                    <a:gd name="T68" fmla="*/ 94 w 399"/>
                    <a:gd name="T69" fmla="*/ 10 h 356"/>
                    <a:gd name="T70" fmla="*/ 306 w 399"/>
                    <a:gd name="T71" fmla="*/ 10 h 356"/>
                    <a:gd name="T72" fmla="*/ 311 w 399"/>
                    <a:gd name="T73" fmla="*/ 10 h 356"/>
                    <a:gd name="T74" fmla="*/ 311 w 399"/>
                    <a:gd name="T75" fmla="*/ 5 h 356"/>
                    <a:gd name="T76" fmla="*/ 310 w 399"/>
                    <a:gd name="T77" fmla="*/ 10 h 356"/>
                    <a:gd name="T78" fmla="*/ 310 w 399"/>
                    <a:gd name="T79" fmla="*/ 10 h 356"/>
                    <a:gd name="T80" fmla="*/ 311 w 399"/>
                    <a:gd name="T81" fmla="*/ 10 h 356"/>
                    <a:gd name="T82" fmla="*/ 311 w 399"/>
                    <a:gd name="T83" fmla="*/ 10 h 356"/>
                    <a:gd name="T84" fmla="*/ 360 w 399"/>
                    <a:gd name="T85" fmla="*/ 30 h 356"/>
                    <a:gd name="T86" fmla="*/ 360 w 399"/>
                    <a:gd name="T87" fmla="*/ 30 h 356"/>
                    <a:gd name="T88" fmla="*/ 360 w 399"/>
                    <a:gd name="T89" fmla="*/ 30 h 356"/>
                    <a:gd name="T90" fmla="*/ 363 w 399"/>
                    <a:gd name="T91" fmla="*/ 33 h 356"/>
                    <a:gd name="T92" fmla="*/ 363 w 399"/>
                    <a:gd name="T93" fmla="*/ 33 h 356"/>
                    <a:gd name="T94" fmla="*/ 363 w 399"/>
                    <a:gd name="T95" fmla="*/ 33 h 356"/>
                    <a:gd name="T96" fmla="*/ 382 w 399"/>
                    <a:gd name="T97" fmla="*/ 59 h 356"/>
                    <a:gd name="T98" fmla="*/ 386 w 399"/>
                    <a:gd name="T99" fmla="*/ 69 h 356"/>
                    <a:gd name="T100" fmla="*/ 389 w 399"/>
                    <a:gd name="T101" fmla="*/ 94 h 356"/>
                    <a:gd name="T102" fmla="*/ 389 w 399"/>
                    <a:gd name="T103" fmla="*/ 346 h 356"/>
                    <a:gd name="T104" fmla="*/ 15 w 399"/>
                    <a:gd name="T105" fmla="*/ 346 h 356"/>
                    <a:gd name="T106" fmla="*/ 10 w 399"/>
                    <a:gd name="T107" fmla="*/ 94 h 356"/>
                    <a:gd name="T108" fmla="*/ 5 w 399"/>
                    <a:gd name="T109" fmla="*/ 94 h 356"/>
                    <a:gd name="T110" fmla="*/ 10 w 399"/>
                    <a:gd name="T111" fmla="*/ 94 h 356"/>
                    <a:gd name="T112" fmla="*/ 5 w 399"/>
                    <a:gd name="T11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99" h="356">
                      <a:moveTo>
                        <a:pt x="5" y="94"/>
                      </a:moveTo>
                      <a:cubicBezTo>
                        <a:pt x="0" y="94"/>
                        <a:pt x="0" y="94"/>
                        <a:pt x="0" y="94"/>
                      </a:cubicBezTo>
                      <a:cubicBezTo>
                        <a:pt x="5" y="356"/>
                        <a:pt x="5" y="356"/>
                        <a:pt x="5" y="356"/>
                      </a:cubicBezTo>
                      <a:cubicBezTo>
                        <a:pt x="399" y="356"/>
                        <a:pt x="399" y="356"/>
                        <a:pt x="399" y="356"/>
                      </a:cubicBezTo>
                      <a:cubicBezTo>
                        <a:pt x="399" y="94"/>
                        <a:pt x="399" y="94"/>
                        <a:pt x="399" y="94"/>
                      </a:cubicBezTo>
                      <a:cubicBezTo>
                        <a:pt x="399" y="84"/>
                        <a:pt x="398" y="75"/>
                        <a:pt x="395" y="66"/>
                      </a:cubicBezTo>
                      <a:cubicBezTo>
                        <a:pt x="394" y="62"/>
                        <a:pt x="392" y="58"/>
                        <a:pt x="391" y="55"/>
                      </a:cubicBezTo>
                      <a:cubicBezTo>
                        <a:pt x="386" y="44"/>
                        <a:pt x="379" y="34"/>
                        <a:pt x="370" y="26"/>
                      </a:cubicBezTo>
                      <a:cubicBezTo>
                        <a:pt x="367" y="29"/>
                        <a:pt x="367" y="29"/>
                        <a:pt x="367" y="29"/>
                      </a:cubicBezTo>
                      <a:cubicBezTo>
                        <a:pt x="370" y="26"/>
                        <a:pt x="370" y="26"/>
                        <a:pt x="370" y="26"/>
                      </a:cubicBezTo>
                      <a:cubicBezTo>
                        <a:pt x="369" y="25"/>
                        <a:pt x="368" y="24"/>
                        <a:pt x="367" y="23"/>
                      </a:cubicBezTo>
                      <a:cubicBezTo>
                        <a:pt x="364" y="27"/>
                        <a:pt x="364" y="27"/>
                        <a:pt x="364" y="27"/>
                      </a:cubicBezTo>
                      <a:cubicBezTo>
                        <a:pt x="367" y="23"/>
                        <a:pt x="367" y="23"/>
                        <a:pt x="367" y="23"/>
                      </a:cubicBezTo>
                      <a:cubicBezTo>
                        <a:pt x="352" y="10"/>
                        <a:pt x="333" y="2"/>
                        <a:pt x="311" y="0"/>
                      </a:cubicBezTo>
                      <a:cubicBezTo>
                        <a:pt x="311" y="5"/>
                        <a:pt x="311" y="5"/>
                        <a:pt x="311" y="5"/>
                      </a:cubicBezTo>
                      <a:cubicBezTo>
                        <a:pt x="312" y="0"/>
                        <a:pt x="312" y="0"/>
                        <a:pt x="312" y="0"/>
                      </a:cubicBezTo>
                      <a:cubicBezTo>
                        <a:pt x="312" y="0"/>
                        <a:pt x="312" y="0"/>
                        <a:pt x="312" y="0"/>
                      </a:cubicBezTo>
                      <a:cubicBezTo>
                        <a:pt x="311" y="0"/>
                        <a:pt x="311" y="0"/>
                        <a:pt x="311" y="0"/>
                      </a:cubicBezTo>
                      <a:cubicBezTo>
                        <a:pt x="311" y="0"/>
                        <a:pt x="311" y="0"/>
                        <a:pt x="311" y="0"/>
                      </a:cubicBezTo>
                      <a:cubicBezTo>
                        <a:pt x="309" y="0"/>
                        <a:pt x="307" y="0"/>
                        <a:pt x="306" y="0"/>
                      </a:cubicBezTo>
                      <a:cubicBezTo>
                        <a:pt x="94" y="0"/>
                        <a:pt x="94" y="0"/>
                        <a:pt x="94" y="0"/>
                      </a:cubicBezTo>
                      <a:cubicBezTo>
                        <a:pt x="93" y="0"/>
                        <a:pt x="92" y="0"/>
                        <a:pt x="91" y="0"/>
                      </a:cubicBezTo>
                      <a:cubicBezTo>
                        <a:pt x="92" y="5"/>
                        <a:pt x="92" y="5"/>
                        <a:pt x="92" y="5"/>
                      </a:cubicBezTo>
                      <a:cubicBezTo>
                        <a:pt x="92" y="0"/>
                        <a:pt x="92" y="0"/>
                        <a:pt x="92" y="0"/>
                      </a:cubicBezTo>
                      <a:cubicBezTo>
                        <a:pt x="44" y="1"/>
                        <a:pt x="6" y="37"/>
                        <a:pt x="1" y="83"/>
                      </a:cubicBezTo>
                      <a:cubicBezTo>
                        <a:pt x="0" y="87"/>
                        <a:pt x="0" y="90"/>
                        <a:pt x="0" y="94"/>
                      </a:cubicBezTo>
                      <a:cubicBezTo>
                        <a:pt x="0" y="94"/>
                        <a:pt x="0" y="94"/>
                        <a:pt x="0" y="94"/>
                      </a:cubicBezTo>
                      <a:cubicBezTo>
                        <a:pt x="0" y="94"/>
                        <a:pt x="0" y="94"/>
                        <a:pt x="0" y="94"/>
                      </a:cubicBezTo>
                      <a:cubicBezTo>
                        <a:pt x="5" y="94"/>
                        <a:pt x="5" y="94"/>
                        <a:pt x="5" y="94"/>
                      </a:cubicBezTo>
                      <a:cubicBezTo>
                        <a:pt x="10" y="94"/>
                        <a:pt x="10" y="94"/>
                        <a:pt x="10" y="94"/>
                      </a:cubicBezTo>
                      <a:cubicBezTo>
                        <a:pt x="10" y="91"/>
                        <a:pt x="10" y="88"/>
                        <a:pt x="10" y="85"/>
                      </a:cubicBezTo>
                      <a:cubicBezTo>
                        <a:pt x="15" y="43"/>
                        <a:pt x="50" y="11"/>
                        <a:pt x="92" y="10"/>
                      </a:cubicBezTo>
                      <a:cubicBezTo>
                        <a:pt x="92" y="10"/>
                        <a:pt x="92" y="10"/>
                        <a:pt x="92" y="10"/>
                      </a:cubicBezTo>
                      <a:cubicBezTo>
                        <a:pt x="92" y="10"/>
                        <a:pt x="92" y="10"/>
                        <a:pt x="92" y="10"/>
                      </a:cubicBezTo>
                      <a:cubicBezTo>
                        <a:pt x="93" y="10"/>
                        <a:pt x="93" y="10"/>
                        <a:pt x="94" y="10"/>
                      </a:cubicBezTo>
                      <a:cubicBezTo>
                        <a:pt x="306" y="10"/>
                        <a:pt x="306" y="10"/>
                        <a:pt x="306" y="10"/>
                      </a:cubicBezTo>
                      <a:cubicBezTo>
                        <a:pt x="307" y="10"/>
                        <a:pt x="309" y="10"/>
                        <a:pt x="311" y="10"/>
                      </a:cubicBezTo>
                      <a:cubicBezTo>
                        <a:pt x="311" y="5"/>
                        <a:pt x="311" y="5"/>
                        <a:pt x="311" y="5"/>
                      </a:cubicBezTo>
                      <a:cubicBezTo>
                        <a:pt x="310" y="10"/>
                        <a:pt x="310" y="10"/>
                        <a:pt x="310" y="10"/>
                      </a:cubicBezTo>
                      <a:cubicBezTo>
                        <a:pt x="310" y="10"/>
                        <a:pt x="310" y="10"/>
                        <a:pt x="310" y="10"/>
                      </a:cubicBezTo>
                      <a:cubicBezTo>
                        <a:pt x="311" y="10"/>
                        <a:pt x="311" y="10"/>
                        <a:pt x="311" y="10"/>
                      </a:cubicBezTo>
                      <a:cubicBezTo>
                        <a:pt x="311" y="10"/>
                        <a:pt x="311" y="10"/>
                        <a:pt x="311" y="10"/>
                      </a:cubicBezTo>
                      <a:cubicBezTo>
                        <a:pt x="330" y="11"/>
                        <a:pt x="347" y="19"/>
                        <a:pt x="360" y="30"/>
                      </a:cubicBezTo>
                      <a:cubicBezTo>
                        <a:pt x="360" y="30"/>
                        <a:pt x="360" y="30"/>
                        <a:pt x="360" y="30"/>
                      </a:cubicBezTo>
                      <a:cubicBezTo>
                        <a:pt x="360" y="30"/>
                        <a:pt x="360" y="30"/>
                        <a:pt x="360" y="30"/>
                      </a:cubicBezTo>
                      <a:cubicBezTo>
                        <a:pt x="361" y="31"/>
                        <a:pt x="362" y="32"/>
                        <a:pt x="363" y="33"/>
                      </a:cubicBezTo>
                      <a:cubicBezTo>
                        <a:pt x="363" y="33"/>
                        <a:pt x="363" y="33"/>
                        <a:pt x="363" y="33"/>
                      </a:cubicBezTo>
                      <a:cubicBezTo>
                        <a:pt x="363" y="33"/>
                        <a:pt x="363" y="33"/>
                        <a:pt x="363" y="33"/>
                      </a:cubicBezTo>
                      <a:cubicBezTo>
                        <a:pt x="371" y="40"/>
                        <a:pt x="377" y="49"/>
                        <a:pt x="382" y="59"/>
                      </a:cubicBezTo>
                      <a:cubicBezTo>
                        <a:pt x="383" y="62"/>
                        <a:pt x="385" y="66"/>
                        <a:pt x="386" y="69"/>
                      </a:cubicBezTo>
                      <a:cubicBezTo>
                        <a:pt x="388" y="77"/>
                        <a:pt x="389" y="85"/>
                        <a:pt x="389" y="94"/>
                      </a:cubicBezTo>
                      <a:cubicBezTo>
                        <a:pt x="389" y="346"/>
                        <a:pt x="389" y="346"/>
                        <a:pt x="389" y="346"/>
                      </a:cubicBezTo>
                      <a:cubicBezTo>
                        <a:pt x="15" y="346"/>
                        <a:pt x="15" y="346"/>
                        <a:pt x="15" y="346"/>
                      </a:cubicBezTo>
                      <a:cubicBezTo>
                        <a:pt x="10" y="94"/>
                        <a:pt x="10" y="94"/>
                        <a:pt x="10" y="94"/>
                      </a:cubicBezTo>
                      <a:cubicBezTo>
                        <a:pt x="5" y="94"/>
                        <a:pt x="5" y="94"/>
                        <a:pt x="5" y="94"/>
                      </a:cubicBezTo>
                      <a:cubicBezTo>
                        <a:pt x="10" y="94"/>
                        <a:pt x="10" y="94"/>
                        <a:pt x="10" y="94"/>
                      </a:cubicBezTo>
                      <a:cubicBezTo>
                        <a:pt x="5" y="94"/>
                        <a:pt x="5" y="94"/>
                        <a:pt x="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2" name="ïṩlïḓe"/>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3" name="isḷïďé"/>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4" name="íśľïḋè"/>
                <p:cNvSpPr/>
                <p:nvPr/>
              </p:nvSpPr>
              <p:spPr bwMode="auto">
                <a:xfrm>
                  <a:off x="6231" y="2933"/>
                  <a:ext cx="311" cy="676"/>
                </a:xfrm>
                <a:custGeom>
                  <a:avLst/>
                  <a:gdLst>
                    <a:gd name="T0" fmla="*/ 0 w 163"/>
                    <a:gd name="T1" fmla="*/ 352 h 355"/>
                    <a:gd name="T2" fmla="*/ 26 w 163"/>
                    <a:gd name="T3" fmla="*/ 355 h 355"/>
                    <a:gd name="T4" fmla="*/ 163 w 163"/>
                    <a:gd name="T5" fmla="*/ 218 h 355"/>
                    <a:gd name="T6" fmla="*/ 163 w 163"/>
                    <a:gd name="T7" fmla="*/ 0 h 355"/>
                    <a:gd name="T8" fmla="*/ 110 w 163"/>
                    <a:gd name="T9" fmla="*/ 0 h 355"/>
                    <a:gd name="T10" fmla="*/ 110 w 163"/>
                    <a:gd name="T11" fmla="*/ 218 h 355"/>
                    <a:gd name="T12" fmla="*/ 0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0" y="352"/>
                      </a:moveTo>
                      <a:cubicBezTo>
                        <a:pt x="9" y="354"/>
                        <a:pt x="17" y="355"/>
                        <a:pt x="26" y="355"/>
                      </a:cubicBezTo>
                      <a:cubicBezTo>
                        <a:pt x="102" y="355"/>
                        <a:pt x="163" y="293"/>
                        <a:pt x="163" y="218"/>
                      </a:cubicBezTo>
                      <a:cubicBezTo>
                        <a:pt x="163" y="0"/>
                        <a:pt x="163" y="0"/>
                        <a:pt x="163" y="0"/>
                      </a:cubicBezTo>
                      <a:cubicBezTo>
                        <a:pt x="110" y="0"/>
                        <a:pt x="110" y="0"/>
                        <a:pt x="110" y="0"/>
                      </a:cubicBezTo>
                      <a:cubicBezTo>
                        <a:pt x="110" y="218"/>
                        <a:pt x="110" y="218"/>
                        <a:pt x="110" y="218"/>
                      </a:cubicBezTo>
                      <a:cubicBezTo>
                        <a:pt x="110" y="284"/>
                        <a:pt x="63" y="340"/>
                        <a:pt x="0"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5" name="ï$líďe"/>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6" name="îšľiḍê"/>
                <p:cNvSpPr/>
                <p:nvPr/>
              </p:nvSpPr>
              <p:spPr bwMode="auto">
                <a:xfrm>
                  <a:off x="6181" y="3579"/>
                  <a:ext cx="246" cy="192"/>
                </a:xfrm>
                <a:custGeom>
                  <a:avLst/>
                  <a:gdLst>
                    <a:gd name="T0" fmla="*/ 49 w 129"/>
                    <a:gd name="T1" fmla="*/ 101 h 101"/>
                    <a:gd name="T2" fmla="*/ 80 w 129"/>
                    <a:gd name="T3" fmla="*/ 101 h 101"/>
                    <a:gd name="T4" fmla="*/ 129 w 129"/>
                    <a:gd name="T5" fmla="*/ 52 h 101"/>
                    <a:gd name="T6" fmla="*/ 129 w 129"/>
                    <a:gd name="T7" fmla="*/ 0 h 101"/>
                    <a:gd name="T8" fmla="*/ 0 w 129"/>
                    <a:gd name="T9" fmla="*/ 0 h 101"/>
                    <a:gd name="T10" fmla="*/ 0 w 129"/>
                    <a:gd name="T11" fmla="*/ 52 h 101"/>
                    <a:gd name="T12" fmla="*/ 49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49" y="101"/>
                      </a:moveTo>
                      <a:cubicBezTo>
                        <a:pt x="80" y="101"/>
                        <a:pt x="80" y="101"/>
                        <a:pt x="80" y="101"/>
                      </a:cubicBezTo>
                      <a:cubicBezTo>
                        <a:pt x="107" y="101"/>
                        <a:pt x="129" y="79"/>
                        <a:pt x="129" y="52"/>
                      </a:cubicBezTo>
                      <a:cubicBezTo>
                        <a:pt x="129" y="0"/>
                        <a:pt x="129" y="0"/>
                        <a:pt x="129" y="0"/>
                      </a:cubicBezTo>
                      <a:cubicBezTo>
                        <a:pt x="0" y="0"/>
                        <a:pt x="0" y="0"/>
                        <a:pt x="0" y="0"/>
                      </a:cubicBezTo>
                      <a:cubicBezTo>
                        <a:pt x="0" y="52"/>
                        <a:pt x="0" y="52"/>
                        <a:pt x="0" y="52"/>
                      </a:cubicBezTo>
                      <a:cubicBezTo>
                        <a:pt x="0" y="79"/>
                        <a:pt x="22" y="101"/>
                        <a:pt x="49"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7" name="i$1iďé"/>
                <p:cNvSpPr/>
                <p:nvPr/>
              </p:nvSpPr>
              <p:spPr bwMode="auto">
                <a:xfrm>
                  <a:off x="6181" y="3579"/>
                  <a:ext cx="246" cy="192"/>
                </a:xfrm>
                <a:custGeom>
                  <a:avLst/>
                  <a:gdLst>
                    <a:gd name="T0" fmla="*/ 49 w 129"/>
                    <a:gd name="T1" fmla="*/ 101 h 101"/>
                    <a:gd name="T2" fmla="*/ 80 w 129"/>
                    <a:gd name="T3" fmla="*/ 101 h 101"/>
                    <a:gd name="T4" fmla="*/ 129 w 129"/>
                    <a:gd name="T5" fmla="*/ 52 h 101"/>
                    <a:gd name="T6" fmla="*/ 129 w 129"/>
                    <a:gd name="T7" fmla="*/ 0 h 101"/>
                    <a:gd name="T8" fmla="*/ 0 w 129"/>
                    <a:gd name="T9" fmla="*/ 0 h 101"/>
                    <a:gd name="T10" fmla="*/ 0 w 129"/>
                    <a:gd name="T11" fmla="*/ 52 h 101"/>
                    <a:gd name="T12" fmla="*/ 49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49" y="101"/>
                      </a:moveTo>
                      <a:cubicBezTo>
                        <a:pt x="80" y="101"/>
                        <a:pt x="80" y="101"/>
                        <a:pt x="80" y="101"/>
                      </a:cubicBezTo>
                      <a:cubicBezTo>
                        <a:pt x="107" y="101"/>
                        <a:pt x="129" y="79"/>
                        <a:pt x="129" y="52"/>
                      </a:cubicBezTo>
                      <a:cubicBezTo>
                        <a:pt x="129" y="0"/>
                        <a:pt x="129" y="0"/>
                        <a:pt x="129" y="0"/>
                      </a:cubicBezTo>
                      <a:cubicBezTo>
                        <a:pt x="0" y="0"/>
                        <a:pt x="0" y="0"/>
                        <a:pt x="0" y="0"/>
                      </a:cubicBezTo>
                      <a:cubicBezTo>
                        <a:pt x="0" y="52"/>
                        <a:pt x="0" y="52"/>
                        <a:pt x="0" y="52"/>
                      </a:cubicBezTo>
                      <a:cubicBezTo>
                        <a:pt x="0" y="79"/>
                        <a:pt x="22" y="101"/>
                        <a:pt x="49"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8" name="íśḷiḑé"/>
                <p:cNvSpPr/>
                <p:nvPr/>
              </p:nvSpPr>
              <p:spPr bwMode="auto">
                <a:xfrm>
                  <a:off x="6181" y="3560"/>
                  <a:ext cx="246" cy="103"/>
                </a:xfrm>
                <a:custGeom>
                  <a:avLst/>
                  <a:gdLst>
                    <a:gd name="T0" fmla="*/ 0 w 129"/>
                    <a:gd name="T1" fmla="*/ 0 h 54"/>
                    <a:gd name="T2" fmla="*/ 0 w 129"/>
                    <a:gd name="T3" fmla="*/ 40 h 54"/>
                    <a:gd name="T4" fmla="*/ 53 w 129"/>
                    <a:gd name="T5" fmla="*/ 54 h 54"/>
                    <a:gd name="T6" fmla="*/ 76 w 129"/>
                    <a:gd name="T7" fmla="*/ 54 h 54"/>
                    <a:gd name="T8" fmla="*/ 129 w 129"/>
                    <a:gd name="T9" fmla="*/ 40 h 54"/>
                    <a:gd name="T10" fmla="*/ 129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0" y="0"/>
                      </a:moveTo>
                      <a:cubicBezTo>
                        <a:pt x="0" y="40"/>
                        <a:pt x="0" y="40"/>
                        <a:pt x="0" y="40"/>
                      </a:cubicBezTo>
                      <a:cubicBezTo>
                        <a:pt x="16" y="49"/>
                        <a:pt x="34" y="54"/>
                        <a:pt x="53" y="54"/>
                      </a:cubicBezTo>
                      <a:cubicBezTo>
                        <a:pt x="76" y="54"/>
                        <a:pt x="76" y="54"/>
                        <a:pt x="76" y="54"/>
                      </a:cubicBezTo>
                      <a:cubicBezTo>
                        <a:pt x="95" y="54"/>
                        <a:pt x="113" y="49"/>
                        <a:pt x="129" y="4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9" name="iŝḻîḍè"/>
                <p:cNvSpPr/>
                <p:nvPr/>
              </p:nvSpPr>
              <p:spPr bwMode="auto">
                <a:xfrm>
                  <a:off x="6181" y="3560"/>
                  <a:ext cx="246" cy="103"/>
                </a:xfrm>
                <a:custGeom>
                  <a:avLst/>
                  <a:gdLst>
                    <a:gd name="T0" fmla="*/ 0 w 129"/>
                    <a:gd name="T1" fmla="*/ 0 h 54"/>
                    <a:gd name="T2" fmla="*/ 0 w 129"/>
                    <a:gd name="T3" fmla="*/ 40 h 54"/>
                    <a:gd name="T4" fmla="*/ 53 w 129"/>
                    <a:gd name="T5" fmla="*/ 54 h 54"/>
                    <a:gd name="T6" fmla="*/ 76 w 129"/>
                    <a:gd name="T7" fmla="*/ 54 h 54"/>
                    <a:gd name="T8" fmla="*/ 129 w 129"/>
                    <a:gd name="T9" fmla="*/ 40 h 54"/>
                    <a:gd name="T10" fmla="*/ 129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0" y="0"/>
                      </a:moveTo>
                      <a:cubicBezTo>
                        <a:pt x="0" y="40"/>
                        <a:pt x="0" y="40"/>
                        <a:pt x="0" y="40"/>
                      </a:cubicBezTo>
                      <a:cubicBezTo>
                        <a:pt x="16" y="49"/>
                        <a:pt x="34" y="54"/>
                        <a:pt x="53" y="54"/>
                      </a:cubicBezTo>
                      <a:cubicBezTo>
                        <a:pt x="76" y="54"/>
                        <a:pt x="76" y="54"/>
                        <a:pt x="76" y="54"/>
                      </a:cubicBezTo>
                      <a:cubicBezTo>
                        <a:pt x="95" y="54"/>
                        <a:pt x="113" y="49"/>
                        <a:pt x="129" y="40"/>
                      </a:cubicBezTo>
                      <a:cubicBezTo>
                        <a:pt x="129" y="0"/>
                        <a:pt x="129" y="0"/>
                        <a:pt x="129"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0" name="iSḷiḓé"/>
                <p:cNvSpPr/>
                <p:nvPr/>
              </p:nvSpPr>
              <p:spPr bwMode="auto">
                <a:xfrm>
                  <a:off x="6181" y="3560"/>
                  <a:ext cx="246" cy="211"/>
                </a:xfrm>
                <a:custGeom>
                  <a:avLst/>
                  <a:gdLst>
                    <a:gd name="T0" fmla="*/ 0 w 129"/>
                    <a:gd name="T1" fmla="*/ 0 h 111"/>
                    <a:gd name="T2" fmla="*/ 0 w 129"/>
                    <a:gd name="T3" fmla="*/ 61 h 111"/>
                    <a:gd name="T4" fmla="*/ 50 w 129"/>
                    <a:gd name="T5" fmla="*/ 111 h 111"/>
                    <a:gd name="T6" fmla="*/ 79 w 129"/>
                    <a:gd name="T7" fmla="*/ 111 h 111"/>
                    <a:gd name="T8" fmla="*/ 129 w 129"/>
                    <a:gd name="T9" fmla="*/ 61 h 111"/>
                    <a:gd name="T10" fmla="*/ 129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0" y="0"/>
                      </a:moveTo>
                      <a:cubicBezTo>
                        <a:pt x="0" y="61"/>
                        <a:pt x="0" y="61"/>
                        <a:pt x="0" y="61"/>
                      </a:cubicBezTo>
                      <a:cubicBezTo>
                        <a:pt x="0" y="88"/>
                        <a:pt x="22" y="111"/>
                        <a:pt x="50" y="111"/>
                      </a:cubicBezTo>
                      <a:cubicBezTo>
                        <a:pt x="79" y="111"/>
                        <a:pt x="79" y="111"/>
                        <a:pt x="79" y="111"/>
                      </a:cubicBezTo>
                      <a:cubicBezTo>
                        <a:pt x="107" y="111"/>
                        <a:pt x="129" y="88"/>
                        <a:pt x="129" y="61"/>
                      </a:cubicBezTo>
                      <a:cubicBezTo>
                        <a:pt x="129" y="0"/>
                        <a:pt x="129" y="0"/>
                        <a:pt x="129"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1" name="ïṥľidê"/>
                <p:cNvSpPr/>
                <p:nvPr/>
              </p:nvSpPr>
              <p:spPr bwMode="auto">
                <a:xfrm>
                  <a:off x="6132" y="3609"/>
                  <a:ext cx="345" cy="37"/>
                </a:xfrm>
                <a:custGeom>
                  <a:avLst/>
                  <a:gdLst>
                    <a:gd name="T0" fmla="*/ 181 w 181"/>
                    <a:gd name="T1" fmla="*/ 19 h 19"/>
                    <a:gd name="T2" fmla="*/ 0 w 181"/>
                    <a:gd name="T3" fmla="*/ 19 h 19"/>
                    <a:gd name="T4" fmla="*/ 0 w 181"/>
                    <a:gd name="T5" fmla="*/ 7 h 19"/>
                    <a:gd name="T6" fmla="*/ 7 w 181"/>
                    <a:gd name="T7" fmla="*/ 0 h 19"/>
                    <a:gd name="T8" fmla="*/ 173 w 181"/>
                    <a:gd name="T9" fmla="*/ 0 h 19"/>
                    <a:gd name="T10" fmla="*/ 181 w 181"/>
                    <a:gd name="T11" fmla="*/ 8 h 19"/>
                    <a:gd name="T12" fmla="*/ 181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181" y="19"/>
                      </a:moveTo>
                      <a:cubicBezTo>
                        <a:pt x="0" y="19"/>
                        <a:pt x="0" y="19"/>
                        <a:pt x="0" y="19"/>
                      </a:cubicBezTo>
                      <a:cubicBezTo>
                        <a:pt x="0" y="7"/>
                        <a:pt x="0" y="7"/>
                        <a:pt x="0" y="7"/>
                      </a:cubicBezTo>
                      <a:cubicBezTo>
                        <a:pt x="0" y="3"/>
                        <a:pt x="3" y="0"/>
                        <a:pt x="7" y="0"/>
                      </a:cubicBezTo>
                      <a:cubicBezTo>
                        <a:pt x="173" y="0"/>
                        <a:pt x="173" y="0"/>
                        <a:pt x="173" y="0"/>
                      </a:cubicBezTo>
                      <a:cubicBezTo>
                        <a:pt x="177" y="0"/>
                        <a:pt x="181" y="3"/>
                        <a:pt x="181" y="8"/>
                      </a:cubicBezTo>
                      <a:lnTo>
                        <a:pt x="181"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2" name="îSļïḓé"/>
                <p:cNvSpPr/>
                <p:nvPr/>
              </p:nvSpPr>
              <p:spPr bwMode="auto">
                <a:xfrm>
                  <a:off x="6132" y="3609"/>
                  <a:ext cx="345" cy="37"/>
                </a:xfrm>
                <a:custGeom>
                  <a:avLst/>
                  <a:gdLst>
                    <a:gd name="T0" fmla="*/ 181 w 181"/>
                    <a:gd name="T1" fmla="*/ 19 h 19"/>
                    <a:gd name="T2" fmla="*/ 0 w 181"/>
                    <a:gd name="T3" fmla="*/ 19 h 19"/>
                    <a:gd name="T4" fmla="*/ 0 w 181"/>
                    <a:gd name="T5" fmla="*/ 7 h 19"/>
                    <a:gd name="T6" fmla="*/ 7 w 181"/>
                    <a:gd name="T7" fmla="*/ 0 h 19"/>
                    <a:gd name="T8" fmla="*/ 173 w 181"/>
                    <a:gd name="T9" fmla="*/ 0 h 19"/>
                    <a:gd name="T10" fmla="*/ 181 w 181"/>
                    <a:gd name="T11" fmla="*/ 8 h 19"/>
                    <a:gd name="T12" fmla="*/ 181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181" y="19"/>
                      </a:moveTo>
                      <a:cubicBezTo>
                        <a:pt x="0" y="19"/>
                        <a:pt x="0" y="19"/>
                        <a:pt x="0" y="19"/>
                      </a:cubicBezTo>
                      <a:cubicBezTo>
                        <a:pt x="0" y="7"/>
                        <a:pt x="0" y="7"/>
                        <a:pt x="0" y="7"/>
                      </a:cubicBezTo>
                      <a:cubicBezTo>
                        <a:pt x="0" y="3"/>
                        <a:pt x="3" y="0"/>
                        <a:pt x="7" y="0"/>
                      </a:cubicBezTo>
                      <a:cubicBezTo>
                        <a:pt x="173" y="0"/>
                        <a:pt x="173" y="0"/>
                        <a:pt x="173" y="0"/>
                      </a:cubicBezTo>
                      <a:cubicBezTo>
                        <a:pt x="177" y="0"/>
                        <a:pt x="181" y="3"/>
                        <a:pt x="181" y="8"/>
                      </a:cubicBezTo>
                      <a:lnTo>
                        <a:pt x="181" y="19"/>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3" name="îślîḍê"/>
                <p:cNvSpPr/>
                <p:nvPr/>
              </p:nvSpPr>
              <p:spPr bwMode="auto">
                <a:xfrm>
                  <a:off x="6109" y="3651"/>
                  <a:ext cx="404" cy="151"/>
                </a:xfrm>
                <a:prstGeom prst="rect">
                  <a:avLst/>
                </a:prstGeom>
                <a:solidFill>
                  <a:srgbClr val="FF9F3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4" name="îŝļîḋè"/>
                <p:cNvSpPr/>
                <p:nvPr/>
              </p:nvSpPr>
              <p:spPr bwMode="auto">
                <a:xfrm flipH="1">
                  <a:off x="6109"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135" name="işľiďè"/>
                <p:cNvSpPr/>
                <p:nvPr/>
              </p:nvSpPr>
              <p:spPr bwMode="auto">
                <a:xfrm>
                  <a:off x="5937" y="2827"/>
                  <a:ext cx="677" cy="923"/>
                </a:xfrm>
                <a:custGeom>
                  <a:avLst/>
                  <a:gdLst>
                    <a:gd name="T0" fmla="*/ 0 w 355"/>
                    <a:gd name="T1" fmla="*/ 52 h 485"/>
                    <a:gd name="T2" fmla="*/ 53 w 355"/>
                    <a:gd name="T3" fmla="*/ 0 h 485"/>
                    <a:gd name="T4" fmla="*/ 83 w 355"/>
                    <a:gd name="T5" fmla="*/ 0 h 485"/>
                    <a:gd name="T6" fmla="*/ 87 w 355"/>
                    <a:gd name="T7" fmla="*/ 0 h 485"/>
                    <a:gd name="T8" fmla="*/ 220 w 355"/>
                    <a:gd name="T9" fmla="*/ 0 h 485"/>
                    <a:gd name="T10" fmla="*/ 355 w 355"/>
                    <a:gd name="T11" fmla="*/ 134 h 485"/>
                    <a:gd name="T12" fmla="*/ 355 w 355"/>
                    <a:gd name="T13" fmla="*/ 485 h 485"/>
                    <a:gd name="T14" fmla="*/ 83 w 355"/>
                    <a:gd name="T15" fmla="*/ 485 h 485"/>
                    <a:gd name="T16" fmla="*/ 83 w 355"/>
                    <a:gd name="T17" fmla="*/ 135 h 485"/>
                    <a:gd name="T18" fmla="*/ 53 w 355"/>
                    <a:gd name="T19" fmla="*/ 105 h 485"/>
                    <a:gd name="T20" fmla="*/ 0 w 355"/>
                    <a:gd name="T21" fmla="*/ 52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5" h="485">
                      <a:moveTo>
                        <a:pt x="0" y="52"/>
                      </a:moveTo>
                      <a:cubicBezTo>
                        <a:pt x="0" y="23"/>
                        <a:pt x="24" y="0"/>
                        <a:pt x="53" y="0"/>
                      </a:cubicBezTo>
                      <a:cubicBezTo>
                        <a:pt x="83" y="0"/>
                        <a:pt x="83" y="0"/>
                        <a:pt x="83" y="0"/>
                      </a:cubicBezTo>
                      <a:cubicBezTo>
                        <a:pt x="87" y="0"/>
                        <a:pt x="87" y="0"/>
                        <a:pt x="87" y="0"/>
                      </a:cubicBezTo>
                      <a:cubicBezTo>
                        <a:pt x="220" y="0"/>
                        <a:pt x="220" y="0"/>
                        <a:pt x="220" y="0"/>
                      </a:cubicBezTo>
                      <a:cubicBezTo>
                        <a:pt x="294" y="0"/>
                        <a:pt x="355" y="60"/>
                        <a:pt x="355" y="134"/>
                      </a:cubicBezTo>
                      <a:cubicBezTo>
                        <a:pt x="355" y="485"/>
                        <a:pt x="355" y="485"/>
                        <a:pt x="355" y="485"/>
                      </a:cubicBezTo>
                      <a:cubicBezTo>
                        <a:pt x="83" y="485"/>
                        <a:pt x="83" y="485"/>
                        <a:pt x="83" y="485"/>
                      </a:cubicBezTo>
                      <a:cubicBezTo>
                        <a:pt x="83" y="135"/>
                        <a:pt x="83" y="135"/>
                        <a:pt x="83" y="135"/>
                      </a:cubicBezTo>
                      <a:cubicBezTo>
                        <a:pt x="83" y="118"/>
                        <a:pt x="69" y="105"/>
                        <a:pt x="53" y="105"/>
                      </a:cubicBezTo>
                      <a:cubicBezTo>
                        <a:pt x="24" y="105"/>
                        <a:pt x="0" y="81"/>
                        <a:pt x="0" y="52"/>
                      </a:cubicBezTo>
                      <a:close/>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6" name="iSľîḋè"/>
                <p:cNvSpPr/>
                <p:nvPr/>
              </p:nvSpPr>
              <p:spPr bwMode="auto">
                <a:xfrm>
                  <a:off x="6258" y="2827"/>
                  <a:ext cx="362" cy="923"/>
                </a:xfrm>
                <a:custGeom>
                  <a:avLst/>
                  <a:gdLst>
                    <a:gd name="T0" fmla="*/ 0 w 190"/>
                    <a:gd name="T1" fmla="*/ 0 h 485"/>
                    <a:gd name="T2" fmla="*/ 134 w 190"/>
                    <a:gd name="T3" fmla="*/ 135 h 485"/>
                    <a:gd name="T4" fmla="*/ 134 w 190"/>
                    <a:gd name="T5" fmla="*/ 485 h 485"/>
                    <a:gd name="T6" fmla="*/ 190 w 190"/>
                    <a:gd name="T7" fmla="*/ 485 h 485"/>
                    <a:gd name="T8" fmla="*/ 190 w 190"/>
                    <a:gd name="T9" fmla="*/ 135 h 485"/>
                    <a:gd name="T10" fmla="*/ 55 w 190"/>
                    <a:gd name="T11" fmla="*/ 0 h 485"/>
                    <a:gd name="T12" fmla="*/ 0 w 190"/>
                    <a:gd name="T13" fmla="*/ 0 h 485"/>
                  </a:gdLst>
                  <a:ahLst/>
                  <a:cxnLst>
                    <a:cxn ang="0">
                      <a:pos x="T0" y="T1"/>
                    </a:cxn>
                    <a:cxn ang="0">
                      <a:pos x="T2" y="T3"/>
                    </a:cxn>
                    <a:cxn ang="0">
                      <a:pos x="T4" y="T5"/>
                    </a:cxn>
                    <a:cxn ang="0">
                      <a:pos x="T6" y="T7"/>
                    </a:cxn>
                    <a:cxn ang="0">
                      <a:pos x="T8" y="T9"/>
                    </a:cxn>
                    <a:cxn ang="0">
                      <a:pos x="T10" y="T11"/>
                    </a:cxn>
                    <a:cxn ang="0">
                      <a:pos x="T12" y="T13"/>
                    </a:cxn>
                  </a:cxnLst>
                  <a:rect l="0" t="0" r="r" b="b"/>
                  <a:pathLst>
                    <a:path w="190" h="485">
                      <a:moveTo>
                        <a:pt x="0" y="0"/>
                      </a:moveTo>
                      <a:cubicBezTo>
                        <a:pt x="74" y="0"/>
                        <a:pt x="134" y="60"/>
                        <a:pt x="134" y="135"/>
                      </a:cubicBezTo>
                      <a:cubicBezTo>
                        <a:pt x="134" y="485"/>
                        <a:pt x="134" y="485"/>
                        <a:pt x="134" y="485"/>
                      </a:cubicBezTo>
                      <a:cubicBezTo>
                        <a:pt x="190" y="485"/>
                        <a:pt x="190" y="485"/>
                        <a:pt x="190" y="485"/>
                      </a:cubicBezTo>
                      <a:cubicBezTo>
                        <a:pt x="190" y="135"/>
                        <a:pt x="190" y="135"/>
                        <a:pt x="190" y="135"/>
                      </a:cubicBezTo>
                      <a:cubicBezTo>
                        <a:pt x="190" y="60"/>
                        <a:pt x="129" y="0"/>
                        <a:pt x="55" y="0"/>
                      </a:cubicBezTo>
                      <a:lnTo>
                        <a:pt x="0" y="0"/>
                      </a:lnTo>
                      <a:close/>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7" name="í$1ïḑé"/>
                <p:cNvSpPr/>
                <p:nvPr/>
              </p:nvSpPr>
              <p:spPr bwMode="auto">
                <a:xfrm>
                  <a:off x="5937" y="2827"/>
                  <a:ext cx="677" cy="923"/>
                </a:xfrm>
                <a:custGeom>
                  <a:avLst/>
                  <a:gdLst>
                    <a:gd name="T0" fmla="*/ 0 w 355"/>
                    <a:gd name="T1" fmla="*/ 52 h 485"/>
                    <a:gd name="T2" fmla="*/ 53 w 355"/>
                    <a:gd name="T3" fmla="*/ 0 h 485"/>
                    <a:gd name="T4" fmla="*/ 83 w 355"/>
                    <a:gd name="T5" fmla="*/ 0 h 485"/>
                    <a:gd name="T6" fmla="*/ 87 w 355"/>
                    <a:gd name="T7" fmla="*/ 0 h 485"/>
                    <a:gd name="T8" fmla="*/ 220 w 355"/>
                    <a:gd name="T9" fmla="*/ 0 h 485"/>
                    <a:gd name="T10" fmla="*/ 355 w 355"/>
                    <a:gd name="T11" fmla="*/ 134 h 485"/>
                    <a:gd name="T12" fmla="*/ 355 w 355"/>
                    <a:gd name="T13" fmla="*/ 485 h 485"/>
                    <a:gd name="T14" fmla="*/ 83 w 355"/>
                    <a:gd name="T15" fmla="*/ 485 h 485"/>
                    <a:gd name="T16" fmla="*/ 83 w 355"/>
                    <a:gd name="T17" fmla="*/ 135 h 485"/>
                    <a:gd name="T18" fmla="*/ 53 w 355"/>
                    <a:gd name="T19" fmla="*/ 105 h 485"/>
                    <a:gd name="T20" fmla="*/ 0 w 355"/>
                    <a:gd name="T21" fmla="*/ 52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5" h="485">
                      <a:moveTo>
                        <a:pt x="0" y="52"/>
                      </a:moveTo>
                      <a:cubicBezTo>
                        <a:pt x="0" y="23"/>
                        <a:pt x="24" y="0"/>
                        <a:pt x="53" y="0"/>
                      </a:cubicBezTo>
                      <a:cubicBezTo>
                        <a:pt x="83" y="0"/>
                        <a:pt x="83" y="0"/>
                        <a:pt x="83" y="0"/>
                      </a:cubicBezTo>
                      <a:cubicBezTo>
                        <a:pt x="87" y="0"/>
                        <a:pt x="87" y="0"/>
                        <a:pt x="87" y="0"/>
                      </a:cubicBezTo>
                      <a:cubicBezTo>
                        <a:pt x="220" y="0"/>
                        <a:pt x="220" y="0"/>
                        <a:pt x="220" y="0"/>
                      </a:cubicBezTo>
                      <a:cubicBezTo>
                        <a:pt x="294" y="0"/>
                        <a:pt x="355" y="60"/>
                        <a:pt x="355" y="134"/>
                      </a:cubicBezTo>
                      <a:cubicBezTo>
                        <a:pt x="355" y="485"/>
                        <a:pt x="355" y="485"/>
                        <a:pt x="355" y="485"/>
                      </a:cubicBezTo>
                      <a:cubicBezTo>
                        <a:pt x="83" y="485"/>
                        <a:pt x="83" y="485"/>
                        <a:pt x="83" y="485"/>
                      </a:cubicBezTo>
                      <a:cubicBezTo>
                        <a:pt x="83" y="135"/>
                        <a:pt x="83" y="135"/>
                        <a:pt x="83" y="135"/>
                      </a:cubicBezTo>
                      <a:cubicBezTo>
                        <a:pt x="83" y="118"/>
                        <a:pt x="69" y="105"/>
                        <a:pt x="53" y="105"/>
                      </a:cubicBezTo>
                      <a:cubicBezTo>
                        <a:pt x="24" y="105"/>
                        <a:pt x="0" y="81"/>
                        <a:pt x="0" y="52"/>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8" name="iśḻide"/>
                <p:cNvSpPr/>
                <p:nvPr/>
              </p:nvSpPr>
              <p:spPr bwMode="auto">
                <a:xfrm>
                  <a:off x="6050" y="3190"/>
                  <a:ext cx="131" cy="132"/>
                </a:xfrm>
                <a:custGeom>
                  <a:avLst/>
                  <a:gdLst>
                    <a:gd name="T0" fmla="*/ 0 w 69"/>
                    <a:gd name="T1" fmla="*/ 34 h 69"/>
                    <a:gd name="T2" fmla="*/ 34 w 69"/>
                    <a:gd name="T3" fmla="*/ 0 h 69"/>
                    <a:gd name="T4" fmla="*/ 69 w 69"/>
                    <a:gd name="T5" fmla="*/ 34 h 69"/>
                    <a:gd name="T6" fmla="*/ 34 w 69"/>
                    <a:gd name="T7" fmla="*/ 69 h 69"/>
                    <a:gd name="T8" fmla="*/ 17 w 69"/>
                    <a:gd name="T9" fmla="*/ 64 h 69"/>
                  </a:gdLst>
                  <a:ahLst/>
                  <a:cxnLst>
                    <a:cxn ang="0">
                      <a:pos x="T0" y="T1"/>
                    </a:cxn>
                    <a:cxn ang="0">
                      <a:pos x="T2" y="T3"/>
                    </a:cxn>
                    <a:cxn ang="0">
                      <a:pos x="T4" y="T5"/>
                    </a:cxn>
                    <a:cxn ang="0">
                      <a:pos x="T6" y="T7"/>
                    </a:cxn>
                    <a:cxn ang="0">
                      <a:pos x="T8" y="T9"/>
                    </a:cxn>
                  </a:cxnLst>
                  <a:rect l="0" t="0" r="r" b="b"/>
                  <a:pathLst>
                    <a:path w="69" h="69">
                      <a:moveTo>
                        <a:pt x="0" y="34"/>
                      </a:moveTo>
                      <a:cubicBezTo>
                        <a:pt x="0" y="15"/>
                        <a:pt x="15" y="0"/>
                        <a:pt x="34" y="0"/>
                      </a:cubicBezTo>
                      <a:cubicBezTo>
                        <a:pt x="53" y="0"/>
                        <a:pt x="69" y="15"/>
                        <a:pt x="69" y="34"/>
                      </a:cubicBezTo>
                      <a:cubicBezTo>
                        <a:pt x="69" y="53"/>
                        <a:pt x="53" y="69"/>
                        <a:pt x="34" y="69"/>
                      </a:cubicBezTo>
                      <a:cubicBezTo>
                        <a:pt x="28" y="69"/>
                        <a:pt x="22" y="67"/>
                        <a:pt x="17"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9" name="ïṥļïḍe"/>
                <p:cNvSpPr/>
                <p:nvPr/>
              </p:nvSpPr>
              <p:spPr bwMode="auto">
                <a:xfrm>
                  <a:off x="6050" y="3190"/>
                  <a:ext cx="131" cy="132"/>
                </a:xfrm>
                <a:custGeom>
                  <a:avLst/>
                  <a:gdLst>
                    <a:gd name="T0" fmla="*/ 0 w 69"/>
                    <a:gd name="T1" fmla="*/ 34 h 69"/>
                    <a:gd name="T2" fmla="*/ 34 w 69"/>
                    <a:gd name="T3" fmla="*/ 0 h 69"/>
                    <a:gd name="T4" fmla="*/ 69 w 69"/>
                    <a:gd name="T5" fmla="*/ 34 h 69"/>
                    <a:gd name="T6" fmla="*/ 34 w 69"/>
                    <a:gd name="T7" fmla="*/ 69 h 69"/>
                    <a:gd name="T8" fmla="*/ 17 w 69"/>
                    <a:gd name="T9" fmla="*/ 64 h 69"/>
                  </a:gdLst>
                  <a:ahLst/>
                  <a:cxnLst>
                    <a:cxn ang="0">
                      <a:pos x="T0" y="T1"/>
                    </a:cxn>
                    <a:cxn ang="0">
                      <a:pos x="T2" y="T3"/>
                    </a:cxn>
                    <a:cxn ang="0">
                      <a:pos x="T4" y="T5"/>
                    </a:cxn>
                    <a:cxn ang="0">
                      <a:pos x="T6" y="T7"/>
                    </a:cxn>
                    <a:cxn ang="0">
                      <a:pos x="T8" y="T9"/>
                    </a:cxn>
                  </a:cxnLst>
                  <a:rect l="0" t="0" r="r" b="b"/>
                  <a:pathLst>
                    <a:path w="69" h="69">
                      <a:moveTo>
                        <a:pt x="0" y="34"/>
                      </a:moveTo>
                      <a:cubicBezTo>
                        <a:pt x="0" y="15"/>
                        <a:pt x="15" y="0"/>
                        <a:pt x="34" y="0"/>
                      </a:cubicBezTo>
                      <a:cubicBezTo>
                        <a:pt x="53" y="0"/>
                        <a:pt x="69" y="15"/>
                        <a:pt x="69" y="34"/>
                      </a:cubicBezTo>
                      <a:cubicBezTo>
                        <a:pt x="69" y="53"/>
                        <a:pt x="53" y="69"/>
                        <a:pt x="34" y="69"/>
                      </a:cubicBezTo>
                      <a:cubicBezTo>
                        <a:pt x="28" y="69"/>
                        <a:pt x="22" y="67"/>
                        <a:pt x="17"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40" name="ïślide"/>
                <p:cNvSpPr/>
                <p:nvPr/>
              </p:nvSpPr>
              <p:spPr bwMode="auto">
                <a:xfrm>
                  <a:off x="6115" y="3229"/>
                  <a:ext cx="26" cy="26"/>
                </a:xfrm>
                <a:custGeom>
                  <a:avLst/>
                  <a:gdLst>
                    <a:gd name="T0" fmla="*/ 0 w 14"/>
                    <a:gd name="T1" fmla="*/ 0 h 14"/>
                    <a:gd name="T2" fmla="*/ 14 w 14"/>
                    <a:gd name="T3" fmla="*/ 14 h 14"/>
                  </a:gdLst>
                  <a:ahLst/>
                  <a:cxnLst>
                    <a:cxn ang="0">
                      <a:pos x="T0" y="T1"/>
                    </a:cxn>
                    <a:cxn ang="0">
                      <a:pos x="T2" y="T3"/>
                    </a:cxn>
                  </a:cxnLst>
                  <a:rect l="0" t="0" r="r" b="b"/>
                  <a:pathLst>
                    <a:path w="14" h="14">
                      <a:moveTo>
                        <a:pt x="0" y="0"/>
                      </a:moveTo>
                      <a:cubicBezTo>
                        <a:pt x="8" y="0"/>
                        <a:pt x="14" y="7"/>
                        <a:pt x="14"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1" name="íṩ1iḑé"/>
                <p:cNvSpPr/>
                <p:nvPr/>
              </p:nvSpPr>
              <p:spPr bwMode="auto">
                <a:xfrm>
                  <a:off x="6115" y="3229"/>
                  <a:ext cx="26" cy="26"/>
                </a:xfrm>
                <a:custGeom>
                  <a:avLst/>
                  <a:gdLst>
                    <a:gd name="T0" fmla="*/ 0 w 14"/>
                    <a:gd name="T1" fmla="*/ 0 h 14"/>
                    <a:gd name="T2" fmla="*/ 14 w 14"/>
                    <a:gd name="T3" fmla="*/ 14 h 14"/>
                  </a:gdLst>
                  <a:ahLst/>
                  <a:cxnLst>
                    <a:cxn ang="0">
                      <a:pos x="T0" y="T1"/>
                    </a:cxn>
                    <a:cxn ang="0">
                      <a:pos x="T2" y="T3"/>
                    </a:cxn>
                  </a:cxnLst>
                  <a:rect l="0" t="0" r="r" b="b"/>
                  <a:pathLst>
                    <a:path w="14" h="14">
                      <a:moveTo>
                        <a:pt x="0" y="0"/>
                      </a:moveTo>
                      <a:cubicBezTo>
                        <a:pt x="8" y="0"/>
                        <a:pt x="14" y="7"/>
                        <a:pt x="14"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42" name="íS1ïḍe"/>
                <p:cNvSpPr/>
                <p:nvPr/>
              </p:nvSpPr>
              <p:spPr bwMode="auto">
                <a:xfrm>
                  <a:off x="6080" y="3270"/>
                  <a:ext cx="35" cy="3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3" name="ïŝ1iḍê"/>
                <p:cNvSpPr/>
                <p:nvPr/>
              </p:nvSpPr>
              <p:spPr bwMode="auto">
                <a:xfrm>
                  <a:off x="5827" y="3750"/>
                  <a:ext cx="997" cy="560"/>
                </a:xfrm>
                <a:custGeom>
                  <a:avLst/>
                  <a:gdLst>
                    <a:gd name="T0" fmla="*/ 0 w 523"/>
                    <a:gd name="T1" fmla="*/ 136 h 294"/>
                    <a:gd name="T2" fmla="*/ 0 w 523"/>
                    <a:gd name="T3" fmla="*/ 294 h 294"/>
                    <a:gd name="T4" fmla="*/ 54 w 523"/>
                    <a:gd name="T5" fmla="*/ 294 h 294"/>
                    <a:gd name="T6" fmla="*/ 59 w 523"/>
                    <a:gd name="T7" fmla="*/ 294 h 294"/>
                    <a:gd name="T8" fmla="*/ 523 w 523"/>
                    <a:gd name="T9" fmla="*/ 294 h 294"/>
                    <a:gd name="T10" fmla="*/ 523 w 523"/>
                    <a:gd name="T11" fmla="*/ 136 h 294"/>
                    <a:gd name="T12" fmla="*/ 439 w 523"/>
                    <a:gd name="T13" fmla="*/ 11 h 294"/>
                    <a:gd name="T14" fmla="*/ 397 w 523"/>
                    <a:gd name="T15" fmla="*/ 0 h 294"/>
                    <a:gd name="T16" fmla="*/ 386 w 523"/>
                    <a:gd name="T17" fmla="*/ 0 h 294"/>
                    <a:gd name="T18" fmla="*/ 136 w 523"/>
                    <a:gd name="T19" fmla="*/ 0 h 294"/>
                    <a:gd name="T20" fmla="*/ 54 w 523"/>
                    <a:gd name="T21" fmla="*/ 27 h 294"/>
                    <a:gd name="T22" fmla="*/ 0 w 523"/>
                    <a:gd name="T23"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3" h="294">
                      <a:moveTo>
                        <a:pt x="0" y="136"/>
                      </a:moveTo>
                      <a:cubicBezTo>
                        <a:pt x="0" y="294"/>
                        <a:pt x="0" y="294"/>
                        <a:pt x="0" y="294"/>
                      </a:cubicBezTo>
                      <a:cubicBezTo>
                        <a:pt x="54" y="294"/>
                        <a:pt x="54" y="294"/>
                        <a:pt x="54" y="294"/>
                      </a:cubicBezTo>
                      <a:cubicBezTo>
                        <a:pt x="59" y="294"/>
                        <a:pt x="59" y="294"/>
                        <a:pt x="59" y="294"/>
                      </a:cubicBezTo>
                      <a:cubicBezTo>
                        <a:pt x="523" y="294"/>
                        <a:pt x="523" y="294"/>
                        <a:pt x="523" y="294"/>
                      </a:cubicBezTo>
                      <a:cubicBezTo>
                        <a:pt x="523" y="136"/>
                        <a:pt x="523" y="136"/>
                        <a:pt x="523" y="136"/>
                      </a:cubicBezTo>
                      <a:cubicBezTo>
                        <a:pt x="523" y="80"/>
                        <a:pt x="488" y="31"/>
                        <a:pt x="439" y="11"/>
                      </a:cubicBezTo>
                      <a:cubicBezTo>
                        <a:pt x="426" y="5"/>
                        <a:pt x="412" y="2"/>
                        <a:pt x="397" y="0"/>
                      </a:cubicBezTo>
                      <a:cubicBezTo>
                        <a:pt x="394" y="0"/>
                        <a:pt x="390" y="0"/>
                        <a:pt x="386" y="0"/>
                      </a:cubicBezTo>
                      <a:cubicBezTo>
                        <a:pt x="136" y="0"/>
                        <a:pt x="136" y="0"/>
                        <a:pt x="136" y="0"/>
                      </a:cubicBezTo>
                      <a:cubicBezTo>
                        <a:pt x="106" y="0"/>
                        <a:pt x="77" y="10"/>
                        <a:pt x="54" y="27"/>
                      </a:cubicBezTo>
                      <a:cubicBezTo>
                        <a:pt x="21" y="52"/>
                        <a:pt x="0" y="92"/>
                        <a:pt x="0"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4" name="íšḷídè"/>
                <p:cNvSpPr/>
                <p:nvPr/>
              </p:nvSpPr>
              <p:spPr bwMode="auto">
                <a:xfrm>
                  <a:off x="5817" y="3741"/>
                  <a:ext cx="1017" cy="579"/>
                </a:xfrm>
                <a:custGeom>
                  <a:avLst/>
                  <a:gdLst>
                    <a:gd name="T0" fmla="*/ 5 w 533"/>
                    <a:gd name="T1" fmla="*/ 141 h 304"/>
                    <a:gd name="T2" fmla="*/ 0 w 533"/>
                    <a:gd name="T3" fmla="*/ 141 h 304"/>
                    <a:gd name="T4" fmla="*/ 0 w 533"/>
                    <a:gd name="T5" fmla="*/ 304 h 304"/>
                    <a:gd name="T6" fmla="*/ 59 w 533"/>
                    <a:gd name="T7" fmla="*/ 304 h 304"/>
                    <a:gd name="T8" fmla="*/ 64 w 533"/>
                    <a:gd name="T9" fmla="*/ 304 h 304"/>
                    <a:gd name="T10" fmla="*/ 533 w 533"/>
                    <a:gd name="T11" fmla="*/ 304 h 304"/>
                    <a:gd name="T12" fmla="*/ 533 w 533"/>
                    <a:gd name="T13" fmla="*/ 141 h 304"/>
                    <a:gd name="T14" fmla="*/ 446 w 533"/>
                    <a:gd name="T15" fmla="*/ 11 h 304"/>
                    <a:gd name="T16" fmla="*/ 446 w 533"/>
                    <a:gd name="T17" fmla="*/ 11 h 304"/>
                    <a:gd name="T18" fmla="*/ 403 w 533"/>
                    <a:gd name="T19" fmla="*/ 0 h 304"/>
                    <a:gd name="T20" fmla="*/ 402 w 533"/>
                    <a:gd name="T21" fmla="*/ 5 h 304"/>
                    <a:gd name="T22" fmla="*/ 403 w 533"/>
                    <a:gd name="T23" fmla="*/ 0 h 304"/>
                    <a:gd name="T24" fmla="*/ 391 w 533"/>
                    <a:gd name="T25" fmla="*/ 0 h 304"/>
                    <a:gd name="T26" fmla="*/ 141 w 533"/>
                    <a:gd name="T27" fmla="*/ 0 h 304"/>
                    <a:gd name="T28" fmla="*/ 56 w 533"/>
                    <a:gd name="T29" fmla="*/ 28 h 304"/>
                    <a:gd name="T30" fmla="*/ 0 w 533"/>
                    <a:gd name="T31" fmla="*/ 141 h 304"/>
                    <a:gd name="T32" fmla="*/ 5 w 533"/>
                    <a:gd name="T33" fmla="*/ 141 h 304"/>
                    <a:gd name="T34" fmla="*/ 10 w 533"/>
                    <a:gd name="T35" fmla="*/ 141 h 304"/>
                    <a:gd name="T36" fmla="*/ 62 w 533"/>
                    <a:gd name="T37" fmla="*/ 36 h 304"/>
                    <a:gd name="T38" fmla="*/ 141 w 533"/>
                    <a:gd name="T39" fmla="*/ 10 h 304"/>
                    <a:gd name="T40" fmla="*/ 391 w 533"/>
                    <a:gd name="T41" fmla="*/ 10 h 304"/>
                    <a:gd name="T42" fmla="*/ 402 w 533"/>
                    <a:gd name="T43" fmla="*/ 10 h 304"/>
                    <a:gd name="T44" fmla="*/ 402 w 533"/>
                    <a:gd name="T45" fmla="*/ 10 h 304"/>
                    <a:gd name="T46" fmla="*/ 402 w 533"/>
                    <a:gd name="T47" fmla="*/ 10 h 304"/>
                    <a:gd name="T48" fmla="*/ 442 w 533"/>
                    <a:gd name="T49" fmla="*/ 20 h 304"/>
                    <a:gd name="T50" fmla="*/ 442 w 533"/>
                    <a:gd name="T51" fmla="*/ 20 h 304"/>
                    <a:gd name="T52" fmla="*/ 523 w 533"/>
                    <a:gd name="T53" fmla="*/ 141 h 304"/>
                    <a:gd name="T54" fmla="*/ 523 w 533"/>
                    <a:gd name="T55" fmla="*/ 294 h 304"/>
                    <a:gd name="T56" fmla="*/ 64 w 533"/>
                    <a:gd name="T57" fmla="*/ 294 h 304"/>
                    <a:gd name="T58" fmla="*/ 59 w 533"/>
                    <a:gd name="T59" fmla="*/ 294 h 304"/>
                    <a:gd name="T60" fmla="*/ 10 w 533"/>
                    <a:gd name="T61" fmla="*/ 294 h 304"/>
                    <a:gd name="T62" fmla="*/ 10 w 533"/>
                    <a:gd name="T63" fmla="*/ 141 h 304"/>
                    <a:gd name="T64" fmla="*/ 5 w 533"/>
                    <a:gd name="T65"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33" h="304">
                      <a:moveTo>
                        <a:pt x="5" y="141"/>
                      </a:moveTo>
                      <a:cubicBezTo>
                        <a:pt x="0" y="141"/>
                        <a:pt x="0" y="141"/>
                        <a:pt x="0" y="141"/>
                      </a:cubicBezTo>
                      <a:cubicBezTo>
                        <a:pt x="0" y="304"/>
                        <a:pt x="0" y="304"/>
                        <a:pt x="0" y="304"/>
                      </a:cubicBezTo>
                      <a:cubicBezTo>
                        <a:pt x="59" y="304"/>
                        <a:pt x="59" y="304"/>
                        <a:pt x="59" y="304"/>
                      </a:cubicBezTo>
                      <a:cubicBezTo>
                        <a:pt x="64" y="304"/>
                        <a:pt x="64" y="304"/>
                        <a:pt x="64" y="304"/>
                      </a:cubicBezTo>
                      <a:cubicBezTo>
                        <a:pt x="533" y="304"/>
                        <a:pt x="533" y="304"/>
                        <a:pt x="533" y="304"/>
                      </a:cubicBezTo>
                      <a:cubicBezTo>
                        <a:pt x="533" y="141"/>
                        <a:pt x="533" y="141"/>
                        <a:pt x="533" y="141"/>
                      </a:cubicBezTo>
                      <a:cubicBezTo>
                        <a:pt x="533" y="83"/>
                        <a:pt x="497" y="33"/>
                        <a:pt x="446" y="11"/>
                      </a:cubicBezTo>
                      <a:cubicBezTo>
                        <a:pt x="446" y="11"/>
                        <a:pt x="446" y="11"/>
                        <a:pt x="446" y="11"/>
                      </a:cubicBezTo>
                      <a:cubicBezTo>
                        <a:pt x="433" y="5"/>
                        <a:pt x="418" y="2"/>
                        <a:pt x="403" y="0"/>
                      </a:cubicBezTo>
                      <a:cubicBezTo>
                        <a:pt x="402" y="5"/>
                        <a:pt x="402" y="5"/>
                        <a:pt x="402" y="5"/>
                      </a:cubicBezTo>
                      <a:cubicBezTo>
                        <a:pt x="403" y="0"/>
                        <a:pt x="403" y="0"/>
                        <a:pt x="403" y="0"/>
                      </a:cubicBezTo>
                      <a:cubicBezTo>
                        <a:pt x="399" y="0"/>
                        <a:pt x="395" y="0"/>
                        <a:pt x="391" y="0"/>
                      </a:cubicBezTo>
                      <a:cubicBezTo>
                        <a:pt x="141" y="0"/>
                        <a:pt x="141" y="0"/>
                        <a:pt x="141" y="0"/>
                      </a:cubicBezTo>
                      <a:cubicBezTo>
                        <a:pt x="109" y="0"/>
                        <a:pt x="80" y="10"/>
                        <a:pt x="56" y="28"/>
                      </a:cubicBezTo>
                      <a:cubicBezTo>
                        <a:pt x="22" y="54"/>
                        <a:pt x="0" y="95"/>
                        <a:pt x="0" y="141"/>
                      </a:cubicBezTo>
                      <a:cubicBezTo>
                        <a:pt x="5" y="141"/>
                        <a:pt x="5" y="141"/>
                        <a:pt x="5" y="141"/>
                      </a:cubicBezTo>
                      <a:cubicBezTo>
                        <a:pt x="10" y="141"/>
                        <a:pt x="10" y="141"/>
                        <a:pt x="10" y="141"/>
                      </a:cubicBezTo>
                      <a:cubicBezTo>
                        <a:pt x="10" y="98"/>
                        <a:pt x="30" y="60"/>
                        <a:pt x="62" y="36"/>
                      </a:cubicBezTo>
                      <a:cubicBezTo>
                        <a:pt x="84" y="20"/>
                        <a:pt x="112" y="10"/>
                        <a:pt x="141" y="10"/>
                      </a:cubicBezTo>
                      <a:cubicBezTo>
                        <a:pt x="391" y="10"/>
                        <a:pt x="391" y="10"/>
                        <a:pt x="391" y="10"/>
                      </a:cubicBezTo>
                      <a:cubicBezTo>
                        <a:pt x="395" y="10"/>
                        <a:pt x="398" y="10"/>
                        <a:pt x="402" y="10"/>
                      </a:cubicBezTo>
                      <a:cubicBezTo>
                        <a:pt x="402" y="10"/>
                        <a:pt x="402" y="10"/>
                        <a:pt x="402" y="10"/>
                      </a:cubicBezTo>
                      <a:cubicBezTo>
                        <a:pt x="402" y="10"/>
                        <a:pt x="402" y="10"/>
                        <a:pt x="402" y="10"/>
                      </a:cubicBezTo>
                      <a:cubicBezTo>
                        <a:pt x="416" y="12"/>
                        <a:pt x="430" y="15"/>
                        <a:pt x="442" y="20"/>
                      </a:cubicBezTo>
                      <a:cubicBezTo>
                        <a:pt x="442" y="20"/>
                        <a:pt x="442" y="20"/>
                        <a:pt x="442" y="20"/>
                      </a:cubicBezTo>
                      <a:cubicBezTo>
                        <a:pt x="490" y="40"/>
                        <a:pt x="523" y="87"/>
                        <a:pt x="523" y="141"/>
                      </a:cubicBezTo>
                      <a:cubicBezTo>
                        <a:pt x="523" y="294"/>
                        <a:pt x="523" y="294"/>
                        <a:pt x="523" y="294"/>
                      </a:cubicBezTo>
                      <a:cubicBezTo>
                        <a:pt x="64" y="294"/>
                        <a:pt x="64" y="294"/>
                        <a:pt x="64" y="294"/>
                      </a:cubicBezTo>
                      <a:cubicBezTo>
                        <a:pt x="59" y="294"/>
                        <a:pt x="59" y="294"/>
                        <a:pt x="59" y="294"/>
                      </a:cubicBezTo>
                      <a:cubicBezTo>
                        <a:pt x="10" y="294"/>
                        <a:pt x="10" y="294"/>
                        <a:pt x="10" y="294"/>
                      </a:cubicBezTo>
                      <a:cubicBezTo>
                        <a:pt x="10" y="141"/>
                        <a:pt x="10" y="141"/>
                        <a:pt x="10" y="141"/>
                      </a:cubicBezTo>
                      <a:cubicBezTo>
                        <a:pt x="5" y="141"/>
                        <a:pt x="5" y="141"/>
                        <a:pt x="5"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5" name="ïṩḷíḑê"/>
                <p:cNvSpPr/>
                <p:nvPr/>
              </p:nvSpPr>
              <p:spPr bwMode="auto">
                <a:xfrm>
                  <a:off x="3175" y="3569"/>
                  <a:ext cx="87" cy="73"/>
                </a:xfrm>
                <a:custGeom>
                  <a:avLst/>
                  <a:gdLst>
                    <a:gd name="T0" fmla="*/ 46 w 46"/>
                    <a:gd name="T1" fmla="*/ 0 h 38"/>
                    <a:gd name="T2" fmla="*/ 3 w 46"/>
                    <a:gd name="T3" fmla="*/ 0 h 38"/>
                    <a:gd name="T4" fmla="*/ 0 w 46"/>
                    <a:gd name="T5" fmla="*/ 3 h 38"/>
                    <a:gd name="T6" fmla="*/ 0 w 46"/>
                    <a:gd name="T7" fmla="*/ 38 h 38"/>
                    <a:gd name="T8" fmla="*/ 46 w 46"/>
                    <a:gd name="T9" fmla="*/ 38 h 38"/>
                    <a:gd name="T10" fmla="*/ 46 w 46"/>
                    <a:gd name="T11" fmla="*/ 0 h 38"/>
                  </a:gdLst>
                  <a:ahLst/>
                  <a:cxnLst>
                    <a:cxn ang="0">
                      <a:pos x="T0" y="T1"/>
                    </a:cxn>
                    <a:cxn ang="0">
                      <a:pos x="T2" y="T3"/>
                    </a:cxn>
                    <a:cxn ang="0">
                      <a:pos x="T4" y="T5"/>
                    </a:cxn>
                    <a:cxn ang="0">
                      <a:pos x="T6" y="T7"/>
                    </a:cxn>
                    <a:cxn ang="0">
                      <a:pos x="T8" y="T9"/>
                    </a:cxn>
                    <a:cxn ang="0">
                      <a:pos x="T10" y="T11"/>
                    </a:cxn>
                  </a:cxnLst>
                  <a:rect l="0" t="0" r="r" b="b"/>
                  <a:pathLst>
                    <a:path w="46" h="38">
                      <a:moveTo>
                        <a:pt x="46" y="0"/>
                      </a:moveTo>
                      <a:cubicBezTo>
                        <a:pt x="3" y="0"/>
                        <a:pt x="3" y="0"/>
                        <a:pt x="3" y="0"/>
                      </a:cubicBezTo>
                      <a:cubicBezTo>
                        <a:pt x="1" y="0"/>
                        <a:pt x="0" y="1"/>
                        <a:pt x="0" y="3"/>
                      </a:cubicBezTo>
                      <a:cubicBezTo>
                        <a:pt x="0" y="38"/>
                        <a:pt x="0" y="38"/>
                        <a:pt x="0" y="38"/>
                      </a:cubicBezTo>
                      <a:cubicBezTo>
                        <a:pt x="46" y="38"/>
                        <a:pt x="46" y="38"/>
                        <a:pt x="46" y="38"/>
                      </a:cubicBezTo>
                      <a:cubicBezTo>
                        <a:pt x="46" y="0"/>
                        <a:pt x="46" y="0"/>
                        <a:pt x="46"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6" name="islïḑe"/>
                <p:cNvSpPr/>
                <p:nvPr/>
              </p:nvSpPr>
              <p:spPr bwMode="auto">
                <a:xfrm>
                  <a:off x="3171" y="3552"/>
                  <a:ext cx="91" cy="90"/>
                </a:xfrm>
                <a:custGeom>
                  <a:avLst/>
                  <a:gdLst>
                    <a:gd name="T0" fmla="*/ 48 w 48"/>
                    <a:gd name="T1" fmla="*/ 0 h 47"/>
                    <a:gd name="T2" fmla="*/ 0 w 48"/>
                    <a:gd name="T3" fmla="*/ 0 h 47"/>
                    <a:gd name="T4" fmla="*/ 0 w 48"/>
                    <a:gd name="T5" fmla="*/ 47 h 47"/>
                    <a:gd name="T6" fmla="*/ 2 w 48"/>
                    <a:gd name="T7" fmla="*/ 47 h 47"/>
                    <a:gd name="T8" fmla="*/ 2 w 48"/>
                    <a:gd name="T9" fmla="*/ 12 h 47"/>
                    <a:gd name="T10" fmla="*/ 5 w 48"/>
                    <a:gd name="T11" fmla="*/ 9 h 47"/>
                    <a:gd name="T12" fmla="*/ 48 w 48"/>
                    <a:gd name="T13" fmla="*/ 9 h 47"/>
                    <a:gd name="T14" fmla="*/ 48 w 48"/>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47">
                      <a:moveTo>
                        <a:pt x="48" y="0"/>
                      </a:moveTo>
                      <a:cubicBezTo>
                        <a:pt x="0" y="0"/>
                        <a:pt x="0" y="0"/>
                        <a:pt x="0" y="0"/>
                      </a:cubicBezTo>
                      <a:cubicBezTo>
                        <a:pt x="0" y="47"/>
                        <a:pt x="0" y="47"/>
                        <a:pt x="0" y="47"/>
                      </a:cubicBezTo>
                      <a:cubicBezTo>
                        <a:pt x="2" y="47"/>
                        <a:pt x="2" y="47"/>
                        <a:pt x="2" y="47"/>
                      </a:cubicBezTo>
                      <a:cubicBezTo>
                        <a:pt x="2" y="12"/>
                        <a:pt x="2" y="12"/>
                        <a:pt x="2" y="12"/>
                      </a:cubicBezTo>
                      <a:cubicBezTo>
                        <a:pt x="2" y="10"/>
                        <a:pt x="3" y="9"/>
                        <a:pt x="5" y="9"/>
                      </a:cubicBezTo>
                      <a:cubicBezTo>
                        <a:pt x="48" y="9"/>
                        <a:pt x="48" y="9"/>
                        <a:pt x="48" y="9"/>
                      </a:cubicBezTo>
                      <a:cubicBezTo>
                        <a:pt x="48" y="0"/>
                        <a:pt x="48" y="0"/>
                        <a:pt x="48"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7" name="íşḷíďe"/>
                <p:cNvSpPr/>
                <p:nvPr/>
              </p:nvSpPr>
              <p:spPr bwMode="auto">
                <a:xfrm>
                  <a:off x="3171" y="3642"/>
                  <a:ext cx="91" cy="9"/>
                </a:xfrm>
                <a:custGeom>
                  <a:avLst/>
                  <a:gdLst>
                    <a:gd name="T0" fmla="*/ 91 w 91"/>
                    <a:gd name="T1" fmla="*/ 0 h 9"/>
                    <a:gd name="T2" fmla="*/ 4 w 91"/>
                    <a:gd name="T3" fmla="*/ 0 h 9"/>
                    <a:gd name="T4" fmla="*/ 0 w 91"/>
                    <a:gd name="T5" fmla="*/ 0 h 9"/>
                    <a:gd name="T6" fmla="*/ 0 w 91"/>
                    <a:gd name="T7" fmla="*/ 9 h 9"/>
                    <a:gd name="T8" fmla="*/ 91 w 91"/>
                    <a:gd name="T9" fmla="*/ 9 h 9"/>
                    <a:gd name="T10" fmla="*/ 91 w 91"/>
                    <a:gd name="T11" fmla="*/ 0 h 9"/>
                  </a:gdLst>
                  <a:ahLst/>
                  <a:cxnLst>
                    <a:cxn ang="0">
                      <a:pos x="T0" y="T1"/>
                    </a:cxn>
                    <a:cxn ang="0">
                      <a:pos x="T2" y="T3"/>
                    </a:cxn>
                    <a:cxn ang="0">
                      <a:pos x="T4" y="T5"/>
                    </a:cxn>
                    <a:cxn ang="0">
                      <a:pos x="T6" y="T7"/>
                    </a:cxn>
                    <a:cxn ang="0">
                      <a:pos x="T8" y="T9"/>
                    </a:cxn>
                    <a:cxn ang="0">
                      <a:pos x="T10" y="T11"/>
                    </a:cxn>
                  </a:cxnLst>
                  <a:rect l="0" t="0" r="r" b="b"/>
                  <a:pathLst>
                    <a:path w="91" h="9">
                      <a:moveTo>
                        <a:pt x="91" y="0"/>
                      </a:moveTo>
                      <a:lnTo>
                        <a:pt x="4" y="0"/>
                      </a:lnTo>
                      <a:lnTo>
                        <a:pt x="0" y="0"/>
                      </a:lnTo>
                      <a:lnTo>
                        <a:pt x="0" y="9"/>
                      </a:lnTo>
                      <a:lnTo>
                        <a:pt x="91" y="9"/>
                      </a:lnTo>
                      <a:lnTo>
                        <a:pt x="91"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8" name="is1îdé"/>
                <p:cNvSpPr/>
                <p:nvPr/>
              </p:nvSpPr>
              <p:spPr bwMode="auto">
                <a:xfrm>
                  <a:off x="3171" y="3642"/>
                  <a:ext cx="91" cy="9"/>
                </a:xfrm>
                <a:custGeom>
                  <a:avLst/>
                  <a:gdLst>
                    <a:gd name="T0" fmla="*/ 91 w 91"/>
                    <a:gd name="T1" fmla="*/ 0 h 9"/>
                    <a:gd name="T2" fmla="*/ 4 w 91"/>
                    <a:gd name="T3" fmla="*/ 0 h 9"/>
                    <a:gd name="T4" fmla="*/ 0 w 91"/>
                    <a:gd name="T5" fmla="*/ 0 h 9"/>
                    <a:gd name="T6" fmla="*/ 0 w 91"/>
                    <a:gd name="T7" fmla="*/ 9 h 9"/>
                    <a:gd name="T8" fmla="*/ 91 w 91"/>
                    <a:gd name="T9" fmla="*/ 9 h 9"/>
                    <a:gd name="T10" fmla="*/ 91 w 91"/>
                    <a:gd name="T11" fmla="*/ 0 h 9"/>
                  </a:gdLst>
                  <a:ahLst/>
                  <a:cxnLst>
                    <a:cxn ang="0">
                      <a:pos x="T0" y="T1"/>
                    </a:cxn>
                    <a:cxn ang="0">
                      <a:pos x="T2" y="T3"/>
                    </a:cxn>
                    <a:cxn ang="0">
                      <a:pos x="T4" y="T5"/>
                    </a:cxn>
                    <a:cxn ang="0">
                      <a:pos x="T6" y="T7"/>
                    </a:cxn>
                    <a:cxn ang="0">
                      <a:pos x="T8" y="T9"/>
                    </a:cxn>
                    <a:cxn ang="0">
                      <a:pos x="T10" y="T11"/>
                    </a:cxn>
                  </a:cxnLst>
                  <a:rect l="0" t="0" r="r" b="b"/>
                  <a:pathLst>
                    <a:path w="91" h="9">
                      <a:moveTo>
                        <a:pt x="91" y="0"/>
                      </a:moveTo>
                      <a:lnTo>
                        <a:pt x="4" y="0"/>
                      </a:lnTo>
                      <a:lnTo>
                        <a:pt x="0" y="0"/>
                      </a:lnTo>
                      <a:lnTo>
                        <a:pt x="0" y="9"/>
                      </a:lnTo>
                      <a:lnTo>
                        <a:pt x="91" y="9"/>
                      </a:lnTo>
                      <a:lnTo>
                        <a:pt x="9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9" name="ïşḷíďe"/>
                <p:cNvSpPr/>
                <p:nvPr/>
              </p:nvSpPr>
              <p:spPr bwMode="auto">
                <a:xfrm>
                  <a:off x="722" y="4310"/>
                  <a:ext cx="6237" cy="0"/>
                </a:xfrm>
                <a:custGeom>
                  <a:avLst/>
                  <a:gdLst>
                    <a:gd name="T0" fmla="*/ 0 w 6237"/>
                    <a:gd name="T1" fmla="*/ 6237 w 6237"/>
                    <a:gd name="T2" fmla="*/ 0 w 6237"/>
                  </a:gdLst>
                  <a:ahLst/>
                  <a:cxnLst>
                    <a:cxn ang="0">
                      <a:pos x="T0" y="0"/>
                    </a:cxn>
                    <a:cxn ang="0">
                      <a:pos x="T1" y="0"/>
                    </a:cxn>
                    <a:cxn ang="0">
                      <a:pos x="T2" y="0"/>
                    </a:cxn>
                  </a:cxnLst>
                  <a:rect l="0" t="0" r="r" b="b"/>
                  <a:pathLst>
                    <a:path w="6237">
                      <a:moveTo>
                        <a:pt x="0" y="0"/>
                      </a:moveTo>
                      <a:lnTo>
                        <a:pt x="623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0" name="íşlïḍe"/>
                <p:cNvSpPr/>
                <p:nvPr/>
              </p:nvSpPr>
              <p:spPr bwMode="auto">
                <a:xfrm>
                  <a:off x="722" y="4310"/>
                  <a:ext cx="6237" cy="0"/>
                </a:xfrm>
                <a:custGeom>
                  <a:avLst/>
                  <a:gdLst>
                    <a:gd name="T0" fmla="*/ 0 w 6237"/>
                    <a:gd name="T1" fmla="*/ 6237 w 6237"/>
                    <a:gd name="T2" fmla="*/ 0 w 6237"/>
                  </a:gdLst>
                  <a:ahLst/>
                  <a:cxnLst>
                    <a:cxn ang="0">
                      <a:pos x="T0" y="0"/>
                    </a:cxn>
                    <a:cxn ang="0">
                      <a:pos x="T1" y="0"/>
                    </a:cxn>
                    <a:cxn ang="0">
                      <a:pos x="T2" y="0"/>
                    </a:cxn>
                  </a:cxnLst>
                  <a:rect l="0" t="0" r="r" b="b"/>
                  <a:pathLst>
                    <a:path w="6237">
                      <a:moveTo>
                        <a:pt x="0" y="0"/>
                      </a:moveTo>
                      <a:lnTo>
                        <a:pt x="6237"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1" name="ïSļiḓè"/>
                <p:cNvSpPr/>
                <p:nvPr/>
              </p:nvSpPr>
              <p:spPr bwMode="auto">
                <a:xfrm>
                  <a:off x="713" y="4301"/>
                  <a:ext cx="6256" cy="19"/>
                </a:xfrm>
                <a:custGeom>
                  <a:avLst/>
                  <a:gdLst>
                    <a:gd name="T0" fmla="*/ 5 w 3281"/>
                    <a:gd name="T1" fmla="*/ 10 h 10"/>
                    <a:gd name="T2" fmla="*/ 3276 w 3281"/>
                    <a:gd name="T3" fmla="*/ 10 h 10"/>
                    <a:gd name="T4" fmla="*/ 3281 w 3281"/>
                    <a:gd name="T5" fmla="*/ 5 h 10"/>
                    <a:gd name="T6" fmla="*/ 3276 w 3281"/>
                    <a:gd name="T7" fmla="*/ 0 h 10"/>
                    <a:gd name="T8" fmla="*/ 5 w 3281"/>
                    <a:gd name="T9" fmla="*/ 0 h 10"/>
                    <a:gd name="T10" fmla="*/ 0 w 3281"/>
                    <a:gd name="T11" fmla="*/ 5 h 10"/>
                    <a:gd name="T12" fmla="*/ 5 w 328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3281" h="10">
                      <a:moveTo>
                        <a:pt x="5" y="10"/>
                      </a:moveTo>
                      <a:cubicBezTo>
                        <a:pt x="3276" y="10"/>
                        <a:pt x="3276" y="10"/>
                        <a:pt x="3276" y="10"/>
                      </a:cubicBezTo>
                      <a:cubicBezTo>
                        <a:pt x="3279" y="10"/>
                        <a:pt x="3281" y="7"/>
                        <a:pt x="3281" y="5"/>
                      </a:cubicBezTo>
                      <a:cubicBezTo>
                        <a:pt x="3281" y="2"/>
                        <a:pt x="3279" y="0"/>
                        <a:pt x="3276" y="0"/>
                      </a:cubicBezTo>
                      <a:cubicBezTo>
                        <a:pt x="5" y="0"/>
                        <a:pt x="5" y="0"/>
                        <a:pt x="5" y="0"/>
                      </a:cubicBezTo>
                      <a:cubicBezTo>
                        <a:pt x="2" y="0"/>
                        <a:pt x="0" y="2"/>
                        <a:pt x="0" y="5"/>
                      </a:cubicBezTo>
                      <a:cubicBezTo>
                        <a:pt x="0" y="7"/>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2" name="ïš1ïḑé"/>
                <p:cNvSpPr/>
                <p:nvPr/>
              </p:nvSpPr>
              <p:spPr bwMode="auto">
                <a:xfrm>
                  <a:off x="1847" y="4150"/>
                  <a:ext cx="979"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3" name="işḻîḋe"/>
                <p:cNvSpPr/>
                <p:nvPr/>
              </p:nvSpPr>
              <p:spPr bwMode="auto">
                <a:xfrm>
                  <a:off x="1847" y="4150"/>
                  <a:ext cx="97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4" name="iśľiḍé"/>
                <p:cNvSpPr/>
                <p:nvPr/>
              </p:nvSpPr>
              <p:spPr bwMode="auto">
                <a:xfrm>
                  <a:off x="1846" y="4150"/>
                  <a:ext cx="1"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5" name="išlïḍé"/>
                <p:cNvSpPr/>
                <p:nvPr/>
              </p:nvSpPr>
              <p:spPr bwMode="auto">
                <a:xfrm>
                  <a:off x="1846" y="4150"/>
                  <a:ext cx="1"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6" name="ïṣļîḋê"/>
                <p:cNvSpPr/>
                <p:nvPr/>
              </p:nvSpPr>
              <p:spPr bwMode="auto">
                <a:xfrm>
                  <a:off x="2845"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7" name="îSľïḑe"/>
                <p:cNvSpPr/>
                <p:nvPr/>
              </p:nvSpPr>
              <p:spPr bwMode="auto">
                <a:xfrm>
                  <a:off x="2845"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8" name="îşlídê"/>
                <p:cNvSpPr/>
                <p:nvPr/>
              </p:nvSpPr>
              <p:spPr bwMode="auto">
                <a:xfrm>
                  <a:off x="2826"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9" name="iŝḷíḑe"/>
                <p:cNvSpPr/>
                <p:nvPr/>
              </p:nvSpPr>
              <p:spPr bwMode="auto">
                <a:xfrm>
                  <a:off x="2826"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0" name="îşļïďê"/>
                <p:cNvSpPr/>
                <p:nvPr/>
              </p:nvSpPr>
              <p:spPr bwMode="auto">
                <a:xfrm>
                  <a:off x="3842"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1" name="işľîde"/>
                <p:cNvSpPr/>
                <p:nvPr/>
              </p:nvSpPr>
              <p:spPr bwMode="auto">
                <a:xfrm>
                  <a:off x="3842"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2" name="ïṩļiḋe"/>
                <p:cNvSpPr/>
                <p:nvPr/>
              </p:nvSpPr>
              <p:spPr bwMode="auto">
                <a:xfrm>
                  <a:off x="3823"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3" name="îśḷíḑè"/>
                <p:cNvSpPr/>
                <p:nvPr/>
              </p:nvSpPr>
              <p:spPr bwMode="auto">
                <a:xfrm>
                  <a:off x="3823"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4" name="íṧḷíḓê"/>
                <p:cNvSpPr/>
                <p:nvPr/>
              </p:nvSpPr>
              <p:spPr bwMode="auto">
                <a:xfrm>
                  <a:off x="4839"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5" name="ïṥ1îdè"/>
                <p:cNvSpPr/>
                <p:nvPr/>
              </p:nvSpPr>
              <p:spPr bwMode="auto">
                <a:xfrm>
                  <a:off x="4839"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6" name="íṣ1îďé"/>
                <p:cNvSpPr/>
                <p:nvPr/>
              </p:nvSpPr>
              <p:spPr bwMode="auto">
                <a:xfrm>
                  <a:off x="4820"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7" name="îşḷiḍé"/>
                <p:cNvSpPr/>
                <p:nvPr/>
              </p:nvSpPr>
              <p:spPr bwMode="auto">
                <a:xfrm>
                  <a:off x="4820"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8" name="ísļîḓè"/>
                <p:cNvSpPr/>
                <p:nvPr/>
              </p:nvSpPr>
              <p:spPr bwMode="auto">
                <a:xfrm>
                  <a:off x="848"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9" name="íśľiḑe"/>
                <p:cNvSpPr/>
                <p:nvPr/>
              </p:nvSpPr>
              <p:spPr bwMode="auto">
                <a:xfrm>
                  <a:off x="848"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0" name="iŝlîḑé"/>
                <p:cNvSpPr/>
                <p:nvPr/>
              </p:nvSpPr>
              <p:spPr bwMode="auto">
                <a:xfrm>
                  <a:off x="1826" y="4150"/>
                  <a:ext cx="20"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1" name="iṩľíḓé"/>
                <p:cNvSpPr/>
                <p:nvPr/>
              </p:nvSpPr>
              <p:spPr bwMode="auto">
                <a:xfrm>
                  <a:off x="1826" y="4150"/>
                  <a:ext cx="20"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2" name="iSľiḑé"/>
                <p:cNvSpPr/>
                <p:nvPr/>
              </p:nvSpPr>
              <p:spPr bwMode="auto">
                <a:xfrm>
                  <a:off x="5836"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3" name="îsľidé"/>
                <p:cNvSpPr/>
                <p:nvPr/>
              </p:nvSpPr>
              <p:spPr bwMode="auto">
                <a:xfrm>
                  <a:off x="5836"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4" name="íṡḻïdé"/>
                <p:cNvSpPr/>
                <p:nvPr/>
              </p:nvSpPr>
              <p:spPr bwMode="auto">
                <a:xfrm>
                  <a:off x="5817"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5" name="ï$1iḍe"/>
                <p:cNvSpPr/>
                <p:nvPr/>
              </p:nvSpPr>
              <p:spPr bwMode="auto">
                <a:xfrm>
                  <a:off x="5817"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6" name="íSliḋê"/>
                <p:cNvSpPr/>
                <p:nvPr/>
              </p:nvSpPr>
              <p:spPr bwMode="auto">
                <a:xfrm>
                  <a:off x="1847" y="4131"/>
                  <a:ext cx="979"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7" name="iSľïḍé"/>
                <p:cNvSpPr/>
                <p:nvPr/>
              </p:nvSpPr>
              <p:spPr bwMode="auto">
                <a:xfrm>
                  <a:off x="1847" y="4131"/>
                  <a:ext cx="979"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8" name="ïṡḷïḍè"/>
                <p:cNvSpPr/>
                <p:nvPr/>
              </p:nvSpPr>
              <p:spPr bwMode="auto">
                <a:xfrm>
                  <a:off x="1846" y="4131"/>
                  <a:ext cx="1" cy="19"/>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9" name="îsḷîḍè"/>
                <p:cNvSpPr/>
                <p:nvPr/>
              </p:nvSpPr>
              <p:spPr bwMode="auto">
                <a:xfrm>
                  <a:off x="1846" y="4131"/>
                  <a:ext cx="1"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0" name="î$lîḋé"/>
                <p:cNvSpPr/>
                <p:nvPr/>
              </p:nvSpPr>
              <p:spPr bwMode="auto">
                <a:xfrm>
                  <a:off x="2845"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1" name="îSļiḑé"/>
                <p:cNvSpPr/>
                <p:nvPr/>
              </p:nvSpPr>
              <p:spPr bwMode="auto">
                <a:xfrm>
                  <a:off x="2845"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2" name="iṥḻîḓe"/>
                <p:cNvSpPr/>
                <p:nvPr/>
              </p:nvSpPr>
              <p:spPr bwMode="auto">
                <a:xfrm>
                  <a:off x="2826"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3" name="iṡḻíďé"/>
                <p:cNvSpPr/>
                <p:nvPr/>
              </p:nvSpPr>
              <p:spPr bwMode="auto">
                <a:xfrm>
                  <a:off x="2826"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4" name="iSḷîḍè"/>
                <p:cNvSpPr/>
                <p:nvPr/>
              </p:nvSpPr>
              <p:spPr bwMode="auto">
                <a:xfrm>
                  <a:off x="3842"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5" name="îšḷiḑê"/>
                <p:cNvSpPr/>
                <p:nvPr/>
              </p:nvSpPr>
              <p:spPr bwMode="auto">
                <a:xfrm>
                  <a:off x="3842"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6" name="îṥḷïḍè"/>
                <p:cNvSpPr/>
                <p:nvPr/>
              </p:nvSpPr>
              <p:spPr bwMode="auto">
                <a:xfrm>
                  <a:off x="3823"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7" name="ïṣḷiḑê"/>
                <p:cNvSpPr/>
                <p:nvPr/>
              </p:nvSpPr>
              <p:spPr bwMode="auto">
                <a:xfrm>
                  <a:off x="3823"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8" name="îslîḍê"/>
                <p:cNvSpPr/>
                <p:nvPr/>
              </p:nvSpPr>
              <p:spPr bwMode="auto">
                <a:xfrm>
                  <a:off x="4839"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9" name="íṩlîḓè"/>
                <p:cNvSpPr/>
                <p:nvPr/>
              </p:nvSpPr>
              <p:spPr bwMode="auto">
                <a:xfrm>
                  <a:off x="4839"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90" name="ïşļíḓé"/>
                <p:cNvSpPr/>
                <p:nvPr/>
              </p:nvSpPr>
              <p:spPr bwMode="auto">
                <a:xfrm>
                  <a:off x="4820"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1" name="ï$ḻïďè"/>
                <p:cNvSpPr/>
                <p:nvPr/>
              </p:nvSpPr>
              <p:spPr bwMode="auto">
                <a:xfrm>
                  <a:off x="4820"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2" name="íṩḻíḋè"/>
                <p:cNvSpPr/>
                <p:nvPr/>
              </p:nvSpPr>
              <p:spPr bwMode="auto">
                <a:xfrm>
                  <a:off x="848" y="4131"/>
                  <a:ext cx="978" cy="170"/>
                </a:xfrm>
                <a:custGeom>
                  <a:avLst/>
                  <a:gdLst>
                    <a:gd name="T0" fmla="*/ 978 w 978"/>
                    <a:gd name="T1" fmla="*/ 0 h 170"/>
                    <a:gd name="T2" fmla="*/ 0 w 978"/>
                    <a:gd name="T3" fmla="*/ 0 h 170"/>
                    <a:gd name="T4" fmla="*/ 0 w 978"/>
                    <a:gd name="T5" fmla="*/ 170 h 170"/>
                    <a:gd name="T6" fmla="*/ 978 w 978"/>
                    <a:gd name="T7" fmla="*/ 170 h 170"/>
                    <a:gd name="T8" fmla="*/ 0 w 978"/>
                    <a:gd name="T9" fmla="*/ 170 h 170"/>
                    <a:gd name="T10" fmla="*/ 0 w 978"/>
                    <a:gd name="T11" fmla="*/ 19 h 170"/>
                    <a:gd name="T12" fmla="*/ 978 w 978"/>
                    <a:gd name="T13" fmla="*/ 19 h 170"/>
                    <a:gd name="T14" fmla="*/ 978 w 978"/>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8" h="170">
                      <a:moveTo>
                        <a:pt x="978" y="0"/>
                      </a:moveTo>
                      <a:lnTo>
                        <a:pt x="0" y="0"/>
                      </a:lnTo>
                      <a:lnTo>
                        <a:pt x="0" y="170"/>
                      </a:lnTo>
                      <a:lnTo>
                        <a:pt x="978" y="170"/>
                      </a:lnTo>
                      <a:lnTo>
                        <a:pt x="0" y="170"/>
                      </a:lnTo>
                      <a:lnTo>
                        <a:pt x="0" y="19"/>
                      </a:lnTo>
                      <a:lnTo>
                        <a:pt x="978" y="19"/>
                      </a:lnTo>
                      <a:lnTo>
                        <a:pt x="978" y="0"/>
                      </a:lnTo>
                      <a:close/>
                    </a:path>
                  </a:pathLst>
                </a:custGeom>
                <a:solidFill>
                  <a:srgbClr val="C0434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3" name="ïšľïdè"/>
                <p:cNvSpPr/>
                <p:nvPr/>
              </p:nvSpPr>
              <p:spPr bwMode="auto">
                <a:xfrm>
                  <a:off x="848" y="4131"/>
                  <a:ext cx="978" cy="170"/>
                </a:xfrm>
                <a:custGeom>
                  <a:avLst/>
                  <a:gdLst>
                    <a:gd name="T0" fmla="*/ 978 w 978"/>
                    <a:gd name="T1" fmla="*/ 0 h 170"/>
                    <a:gd name="T2" fmla="*/ 0 w 978"/>
                    <a:gd name="T3" fmla="*/ 0 h 170"/>
                    <a:gd name="T4" fmla="*/ 0 w 978"/>
                    <a:gd name="T5" fmla="*/ 170 h 170"/>
                    <a:gd name="T6" fmla="*/ 978 w 978"/>
                    <a:gd name="T7" fmla="*/ 170 h 170"/>
                    <a:gd name="T8" fmla="*/ 0 w 978"/>
                    <a:gd name="T9" fmla="*/ 170 h 170"/>
                    <a:gd name="T10" fmla="*/ 0 w 978"/>
                    <a:gd name="T11" fmla="*/ 19 h 170"/>
                    <a:gd name="T12" fmla="*/ 978 w 978"/>
                    <a:gd name="T13" fmla="*/ 19 h 170"/>
                    <a:gd name="T14" fmla="*/ 978 w 978"/>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8" h="170">
                      <a:moveTo>
                        <a:pt x="978" y="0"/>
                      </a:moveTo>
                      <a:lnTo>
                        <a:pt x="0" y="0"/>
                      </a:lnTo>
                      <a:lnTo>
                        <a:pt x="0" y="170"/>
                      </a:lnTo>
                      <a:lnTo>
                        <a:pt x="978" y="170"/>
                      </a:lnTo>
                      <a:lnTo>
                        <a:pt x="0" y="170"/>
                      </a:lnTo>
                      <a:lnTo>
                        <a:pt x="0" y="19"/>
                      </a:lnTo>
                      <a:lnTo>
                        <a:pt x="978" y="19"/>
                      </a:lnTo>
                      <a:lnTo>
                        <a:pt x="97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4" name="išļïḑe"/>
                <p:cNvSpPr/>
                <p:nvPr/>
              </p:nvSpPr>
              <p:spPr bwMode="auto">
                <a:xfrm>
                  <a:off x="829" y="4131"/>
                  <a:ext cx="1017" cy="170"/>
                </a:xfrm>
                <a:custGeom>
                  <a:avLst/>
                  <a:gdLst>
                    <a:gd name="T0" fmla="*/ 1017 w 1017"/>
                    <a:gd name="T1" fmla="*/ 170 h 170"/>
                    <a:gd name="T2" fmla="*/ 997 w 1017"/>
                    <a:gd name="T3" fmla="*/ 170 h 170"/>
                    <a:gd name="T4" fmla="*/ 1017 w 1017"/>
                    <a:gd name="T5" fmla="*/ 170 h 170"/>
                    <a:gd name="T6" fmla="*/ 19 w 1017"/>
                    <a:gd name="T7" fmla="*/ 0 h 170"/>
                    <a:gd name="T8" fmla="*/ 0 w 1017"/>
                    <a:gd name="T9" fmla="*/ 0 h 170"/>
                    <a:gd name="T10" fmla="*/ 0 w 1017"/>
                    <a:gd name="T11" fmla="*/ 170 h 170"/>
                    <a:gd name="T12" fmla="*/ 19 w 1017"/>
                    <a:gd name="T13" fmla="*/ 170 h 170"/>
                    <a:gd name="T14" fmla="*/ 19 w 1017"/>
                    <a:gd name="T15" fmla="*/ 0 h 170"/>
                    <a:gd name="T16" fmla="*/ 1017 w 1017"/>
                    <a:gd name="T17" fmla="*/ 0 h 170"/>
                    <a:gd name="T18" fmla="*/ 997 w 1017"/>
                    <a:gd name="T19" fmla="*/ 0 h 170"/>
                    <a:gd name="T20" fmla="*/ 997 w 1017"/>
                    <a:gd name="T21" fmla="*/ 19 h 170"/>
                    <a:gd name="T22" fmla="*/ 1017 w 1017"/>
                    <a:gd name="T23" fmla="*/ 19 h 170"/>
                    <a:gd name="T24" fmla="*/ 1017 w 1017"/>
                    <a:gd name="T25"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7" h="170">
                      <a:moveTo>
                        <a:pt x="1017" y="170"/>
                      </a:moveTo>
                      <a:lnTo>
                        <a:pt x="997" y="170"/>
                      </a:lnTo>
                      <a:lnTo>
                        <a:pt x="1017" y="170"/>
                      </a:lnTo>
                      <a:close/>
                      <a:moveTo>
                        <a:pt x="19" y="0"/>
                      </a:moveTo>
                      <a:lnTo>
                        <a:pt x="0" y="0"/>
                      </a:lnTo>
                      <a:lnTo>
                        <a:pt x="0" y="170"/>
                      </a:lnTo>
                      <a:lnTo>
                        <a:pt x="19" y="170"/>
                      </a:lnTo>
                      <a:lnTo>
                        <a:pt x="19" y="0"/>
                      </a:lnTo>
                      <a:close/>
                      <a:moveTo>
                        <a:pt x="1017" y="0"/>
                      </a:moveTo>
                      <a:lnTo>
                        <a:pt x="997" y="0"/>
                      </a:lnTo>
                      <a:lnTo>
                        <a:pt x="997" y="19"/>
                      </a:lnTo>
                      <a:lnTo>
                        <a:pt x="1017" y="19"/>
                      </a:lnTo>
                      <a:lnTo>
                        <a:pt x="1017"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5" name="îSḷíďè"/>
                <p:cNvSpPr/>
                <p:nvPr/>
              </p:nvSpPr>
              <p:spPr bwMode="auto">
                <a:xfrm>
                  <a:off x="829" y="4131"/>
                  <a:ext cx="1017" cy="170"/>
                </a:xfrm>
                <a:custGeom>
                  <a:avLst/>
                  <a:gdLst>
                    <a:gd name="T0" fmla="*/ 1017 w 1017"/>
                    <a:gd name="T1" fmla="*/ 170 h 170"/>
                    <a:gd name="T2" fmla="*/ 997 w 1017"/>
                    <a:gd name="T3" fmla="*/ 170 h 170"/>
                    <a:gd name="T4" fmla="*/ 1017 w 1017"/>
                    <a:gd name="T5" fmla="*/ 170 h 170"/>
                    <a:gd name="T6" fmla="*/ 19 w 1017"/>
                    <a:gd name="T7" fmla="*/ 0 h 170"/>
                    <a:gd name="T8" fmla="*/ 0 w 1017"/>
                    <a:gd name="T9" fmla="*/ 0 h 170"/>
                    <a:gd name="T10" fmla="*/ 0 w 1017"/>
                    <a:gd name="T11" fmla="*/ 170 h 170"/>
                    <a:gd name="T12" fmla="*/ 19 w 1017"/>
                    <a:gd name="T13" fmla="*/ 170 h 170"/>
                    <a:gd name="T14" fmla="*/ 19 w 1017"/>
                    <a:gd name="T15" fmla="*/ 0 h 170"/>
                    <a:gd name="T16" fmla="*/ 1017 w 1017"/>
                    <a:gd name="T17" fmla="*/ 0 h 170"/>
                    <a:gd name="T18" fmla="*/ 997 w 1017"/>
                    <a:gd name="T19" fmla="*/ 0 h 170"/>
                    <a:gd name="T20" fmla="*/ 997 w 1017"/>
                    <a:gd name="T21" fmla="*/ 19 h 170"/>
                    <a:gd name="T22" fmla="*/ 1017 w 1017"/>
                    <a:gd name="T23" fmla="*/ 19 h 170"/>
                    <a:gd name="T24" fmla="*/ 1017 w 1017"/>
                    <a:gd name="T25"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7" h="170">
                      <a:moveTo>
                        <a:pt x="1017" y="170"/>
                      </a:moveTo>
                      <a:lnTo>
                        <a:pt x="997" y="170"/>
                      </a:lnTo>
                      <a:lnTo>
                        <a:pt x="1017" y="170"/>
                      </a:lnTo>
                      <a:moveTo>
                        <a:pt x="19" y="0"/>
                      </a:moveTo>
                      <a:lnTo>
                        <a:pt x="0" y="0"/>
                      </a:lnTo>
                      <a:lnTo>
                        <a:pt x="0" y="170"/>
                      </a:lnTo>
                      <a:lnTo>
                        <a:pt x="19" y="170"/>
                      </a:lnTo>
                      <a:lnTo>
                        <a:pt x="19" y="0"/>
                      </a:lnTo>
                      <a:moveTo>
                        <a:pt x="1017" y="0"/>
                      </a:moveTo>
                      <a:lnTo>
                        <a:pt x="997" y="0"/>
                      </a:lnTo>
                      <a:lnTo>
                        <a:pt x="997" y="19"/>
                      </a:lnTo>
                      <a:lnTo>
                        <a:pt x="1017" y="19"/>
                      </a:lnTo>
                      <a:lnTo>
                        <a:pt x="10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6" name="ïŝḻiḍè"/>
                <p:cNvSpPr/>
                <p:nvPr/>
              </p:nvSpPr>
              <p:spPr bwMode="auto">
                <a:xfrm>
                  <a:off x="5836"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97" name="ïṣliḋê"/>
                <p:cNvSpPr/>
                <p:nvPr/>
              </p:nvSpPr>
              <p:spPr bwMode="auto">
                <a:xfrm>
                  <a:off x="5836"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98" name="iş1iḑê"/>
                <p:cNvSpPr/>
                <p:nvPr/>
              </p:nvSpPr>
              <p:spPr bwMode="auto">
                <a:xfrm>
                  <a:off x="5817" y="4131"/>
                  <a:ext cx="1017" cy="170"/>
                </a:xfrm>
                <a:custGeom>
                  <a:avLst/>
                  <a:gdLst>
                    <a:gd name="T0" fmla="*/ 19 w 1017"/>
                    <a:gd name="T1" fmla="*/ 170 h 170"/>
                    <a:gd name="T2" fmla="*/ 0 w 1017"/>
                    <a:gd name="T3" fmla="*/ 170 h 170"/>
                    <a:gd name="T4" fmla="*/ 19 w 1017"/>
                    <a:gd name="T5" fmla="*/ 170 h 170"/>
                    <a:gd name="T6" fmla="*/ 19 w 1017"/>
                    <a:gd name="T7" fmla="*/ 0 h 170"/>
                    <a:gd name="T8" fmla="*/ 0 w 1017"/>
                    <a:gd name="T9" fmla="*/ 0 h 170"/>
                    <a:gd name="T10" fmla="*/ 0 w 1017"/>
                    <a:gd name="T11" fmla="*/ 19 h 170"/>
                    <a:gd name="T12" fmla="*/ 19 w 1017"/>
                    <a:gd name="T13" fmla="*/ 19 h 170"/>
                    <a:gd name="T14" fmla="*/ 19 w 1017"/>
                    <a:gd name="T15" fmla="*/ 0 h 170"/>
                    <a:gd name="T16" fmla="*/ 1017 w 1017"/>
                    <a:gd name="T17" fmla="*/ 0 h 170"/>
                    <a:gd name="T18" fmla="*/ 997 w 1017"/>
                    <a:gd name="T19" fmla="*/ 0 h 170"/>
                    <a:gd name="T20" fmla="*/ 997 w 1017"/>
                    <a:gd name="T21" fmla="*/ 19 h 170"/>
                    <a:gd name="T22" fmla="*/ 997 w 1017"/>
                    <a:gd name="T23" fmla="*/ 170 h 170"/>
                    <a:gd name="T24" fmla="*/ 1007 w 1017"/>
                    <a:gd name="T25" fmla="*/ 170 h 170"/>
                    <a:gd name="T26" fmla="*/ 1017 w 1017"/>
                    <a:gd name="T27" fmla="*/ 170 h 170"/>
                    <a:gd name="T28" fmla="*/ 1017 w 1017"/>
                    <a:gd name="T2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17" h="170">
                      <a:moveTo>
                        <a:pt x="19" y="170"/>
                      </a:moveTo>
                      <a:lnTo>
                        <a:pt x="0" y="170"/>
                      </a:lnTo>
                      <a:lnTo>
                        <a:pt x="19" y="170"/>
                      </a:lnTo>
                      <a:close/>
                      <a:moveTo>
                        <a:pt x="19" y="0"/>
                      </a:moveTo>
                      <a:lnTo>
                        <a:pt x="0" y="0"/>
                      </a:lnTo>
                      <a:lnTo>
                        <a:pt x="0" y="19"/>
                      </a:lnTo>
                      <a:lnTo>
                        <a:pt x="19" y="19"/>
                      </a:lnTo>
                      <a:lnTo>
                        <a:pt x="19" y="0"/>
                      </a:lnTo>
                      <a:close/>
                      <a:moveTo>
                        <a:pt x="1017" y="0"/>
                      </a:moveTo>
                      <a:lnTo>
                        <a:pt x="997" y="0"/>
                      </a:lnTo>
                      <a:lnTo>
                        <a:pt x="997" y="19"/>
                      </a:lnTo>
                      <a:lnTo>
                        <a:pt x="997" y="170"/>
                      </a:lnTo>
                      <a:lnTo>
                        <a:pt x="1007" y="170"/>
                      </a:lnTo>
                      <a:lnTo>
                        <a:pt x="1017" y="170"/>
                      </a:lnTo>
                      <a:lnTo>
                        <a:pt x="1017"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9" name="ïšḻíḋê"/>
                <p:cNvSpPr/>
                <p:nvPr/>
              </p:nvSpPr>
              <p:spPr bwMode="auto">
                <a:xfrm>
                  <a:off x="5817" y="4131"/>
                  <a:ext cx="1017" cy="170"/>
                </a:xfrm>
                <a:custGeom>
                  <a:avLst/>
                  <a:gdLst>
                    <a:gd name="T0" fmla="*/ 19 w 1017"/>
                    <a:gd name="T1" fmla="*/ 170 h 170"/>
                    <a:gd name="T2" fmla="*/ 0 w 1017"/>
                    <a:gd name="T3" fmla="*/ 170 h 170"/>
                    <a:gd name="T4" fmla="*/ 19 w 1017"/>
                    <a:gd name="T5" fmla="*/ 170 h 170"/>
                    <a:gd name="T6" fmla="*/ 19 w 1017"/>
                    <a:gd name="T7" fmla="*/ 0 h 170"/>
                    <a:gd name="T8" fmla="*/ 0 w 1017"/>
                    <a:gd name="T9" fmla="*/ 0 h 170"/>
                    <a:gd name="T10" fmla="*/ 0 w 1017"/>
                    <a:gd name="T11" fmla="*/ 19 h 170"/>
                    <a:gd name="T12" fmla="*/ 19 w 1017"/>
                    <a:gd name="T13" fmla="*/ 19 h 170"/>
                    <a:gd name="T14" fmla="*/ 19 w 1017"/>
                    <a:gd name="T15" fmla="*/ 0 h 170"/>
                    <a:gd name="T16" fmla="*/ 1017 w 1017"/>
                    <a:gd name="T17" fmla="*/ 0 h 170"/>
                    <a:gd name="T18" fmla="*/ 997 w 1017"/>
                    <a:gd name="T19" fmla="*/ 0 h 170"/>
                    <a:gd name="T20" fmla="*/ 997 w 1017"/>
                    <a:gd name="T21" fmla="*/ 19 h 170"/>
                    <a:gd name="T22" fmla="*/ 997 w 1017"/>
                    <a:gd name="T23" fmla="*/ 170 h 170"/>
                    <a:gd name="T24" fmla="*/ 1007 w 1017"/>
                    <a:gd name="T25" fmla="*/ 170 h 170"/>
                    <a:gd name="T26" fmla="*/ 1017 w 1017"/>
                    <a:gd name="T27" fmla="*/ 170 h 170"/>
                    <a:gd name="T28" fmla="*/ 1017 w 1017"/>
                    <a:gd name="T2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17" h="170">
                      <a:moveTo>
                        <a:pt x="19" y="170"/>
                      </a:moveTo>
                      <a:lnTo>
                        <a:pt x="0" y="170"/>
                      </a:lnTo>
                      <a:lnTo>
                        <a:pt x="19" y="170"/>
                      </a:lnTo>
                      <a:moveTo>
                        <a:pt x="19" y="0"/>
                      </a:moveTo>
                      <a:lnTo>
                        <a:pt x="0" y="0"/>
                      </a:lnTo>
                      <a:lnTo>
                        <a:pt x="0" y="19"/>
                      </a:lnTo>
                      <a:lnTo>
                        <a:pt x="19" y="19"/>
                      </a:lnTo>
                      <a:lnTo>
                        <a:pt x="19" y="0"/>
                      </a:lnTo>
                      <a:moveTo>
                        <a:pt x="1017" y="0"/>
                      </a:moveTo>
                      <a:lnTo>
                        <a:pt x="997" y="0"/>
                      </a:lnTo>
                      <a:lnTo>
                        <a:pt x="997" y="19"/>
                      </a:lnTo>
                      <a:lnTo>
                        <a:pt x="997" y="170"/>
                      </a:lnTo>
                      <a:lnTo>
                        <a:pt x="1007" y="170"/>
                      </a:lnTo>
                      <a:lnTo>
                        <a:pt x="1017" y="170"/>
                      </a:lnTo>
                      <a:lnTo>
                        <a:pt x="10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0" name="iSļïḋê"/>
                <p:cNvSpPr/>
                <p:nvPr/>
              </p:nvSpPr>
              <p:spPr bwMode="auto">
                <a:xfrm>
                  <a:off x="829" y="4301"/>
                  <a:ext cx="6005" cy="19"/>
                </a:xfrm>
                <a:custGeom>
                  <a:avLst/>
                  <a:gdLst>
                    <a:gd name="T0" fmla="*/ 6005 w 6005"/>
                    <a:gd name="T1" fmla="*/ 0 h 19"/>
                    <a:gd name="T2" fmla="*/ 6005 w 6005"/>
                    <a:gd name="T3" fmla="*/ 0 h 19"/>
                    <a:gd name="T4" fmla="*/ 5995 w 6005"/>
                    <a:gd name="T5" fmla="*/ 0 h 19"/>
                    <a:gd name="T6" fmla="*/ 5995 w 6005"/>
                    <a:gd name="T7" fmla="*/ 9 h 19"/>
                    <a:gd name="T8" fmla="*/ 6005 w 6005"/>
                    <a:gd name="T9" fmla="*/ 9 h 19"/>
                    <a:gd name="T10" fmla="*/ 5995 w 6005"/>
                    <a:gd name="T11" fmla="*/ 9 h 19"/>
                    <a:gd name="T12" fmla="*/ 5995 w 6005"/>
                    <a:gd name="T13" fmla="*/ 0 h 19"/>
                    <a:gd name="T14" fmla="*/ 5985 w 6005"/>
                    <a:gd name="T15" fmla="*/ 0 h 19"/>
                    <a:gd name="T16" fmla="*/ 5007 w 6005"/>
                    <a:gd name="T17" fmla="*/ 0 h 19"/>
                    <a:gd name="T18" fmla="*/ 4988 w 6005"/>
                    <a:gd name="T19" fmla="*/ 0 h 19"/>
                    <a:gd name="T20" fmla="*/ 4010 w 6005"/>
                    <a:gd name="T21" fmla="*/ 0 h 19"/>
                    <a:gd name="T22" fmla="*/ 3991 w 6005"/>
                    <a:gd name="T23" fmla="*/ 0 h 19"/>
                    <a:gd name="T24" fmla="*/ 3013 w 6005"/>
                    <a:gd name="T25" fmla="*/ 0 h 19"/>
                    <a:gd name="T26" fmla="*/ 2994 w 6005"/>
                    <a:gd name="T27" fmla="*/ 0 h 19"/>
                    <a:gd name="T28" fmla="*/ 2016 w 6005"/>
                    <a:gd name="T29" fmla="*/ 0 h 19"/>
                    <a:gd name="T30" fmla="*/ 1997 w 6005"/>
                    <a:gd name="T31" fmla="*/ 0 h 19"/>
                    <a:gd name="T32" fmla="*/ 1017 w 6005"/>
                    <a:gd name="T33" fmla="*/ 0 h 19"/>
                    <a:gd name="T34" fmla="*/ 997 w 6005"/>
                    <a:gd name="T35" fmla="*/ 0 h 19"/>
                    <a:gd name="T36" fmla="*/ 19 w 6005"/>
                    <a:gd name="T37" fmla="*/ 0 h 19"/>
                    <a:gd name="T38" fmla="*/ 0 w 6005"/>
                    <a:gd name="T39" fmla="*/ 0 h 19"/>
                    <a:gd name="T40" fmla="*/ 0 w 6005"/>
                    <a:gd name="T41" fmla="*/ 19 h 19"/>
                    <a:gd name="T42" fmla="*/ 6005 w 6005"/>
                    <a:gd name="T43" fmla="*/ 19 h 19"/>
                    <a:gd name="T44" fmla="*/ 6005 w 6005"/>
                    <a:gd name="T45" fmla="*/ 9 h 19"/>
                    <a:gd name="T46" fmla="*/ 6005 w 6005"/>
                    <a:gd name="T4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05" h="19">
                      <a:moveTo>
                        <a:pt x="6005" y="0"/>
                      </a:moveTo>
                      <a:lnTo>
                        <a:pt x="6005" y="0"/>
                      </a:lnTo>
                      <a:lnTo>
                        <a:pt x="5995" y="0"/>
                      </a:lnTo>
                      <a:lnTo>
                        <a:pt x="5995" y="9"/>
                      </a:lnTo>
                      <a:lnTo>
                        <a:pt x="6005" y="9"/>
                      </a:lnTo>
                      <a:lnTo>
                        <a:pt x="5995" y="9"/>
                      </a:lnTo>
                      <a:lnTo>
                        <a:pt x="5995" y="0"/>
                      </a:lnTo>
                      <a:lnTo>
                        <a:pt x="5985" y="0"/>
                      </a:lnTo>
                      <a:lnTo>
                        <a:pt x="5007" y="0"/>
                      </a:lnTo>
                      <a:lnTo>
                        <a:pt x="4988" y="0"/>
                      </a:lnTo>
                      <a:lnTo>
                        <a:pt x="4010" y="0"/>
                      </a:lnTo>
                      <a:lnTo>
                        <a:pt x="3991" y="0"/>
                      </a:lnTo>
                      <a:lnTo>
                        <a:pt x="3013" y="0"/>
                      </a:lnTo>
                      <a:lnTo>
                        <a:pt x="2994" y="0"/>
                      </a:lnTo>
                      <a:lnTo>
                        <a:pt x="2016" y="0"/>
                      </a:lnTo>
                      <a:lnTo>
                        <a:pt x="1997" y="0"/>
                      </a:lnTo>
                      <a:lnTo>
                        <a:pt x="1017" y="0"/>
                      </a:lnTo>
                      <a:lnTo>
                        <a:pt x="997" y="0"/>
                      </a:lnTo>
                      <a:lnTo>
                        <a:pt x="19" y="0"/>
                      </a:lnTo>
                      <a:lnTo>
                        <a:pt x="0" y="0"/>
                      </a:lnTo>
                      <a:lnTo>
                        <a:pt x="0" y="19"/>
                      </a:lnTo>
                      <a:lnTo>
                        <a:pt x="6005" y="19"/>
                      </a:lnTo>
                      <a:lnTo>
                        <a:pt x="6005" y="9"/>
                      </a:lnTo>
                      <a:lnTo>
                        <a:pt x="6005"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1" name="íšļíḑé"/>
                <p:cNvSpPr/>
                <p:nvPr/>
              </p:nvSpPr>
              <p:spPr bwMode="auto">
                <a:xfrm>
                  <a:off x="829" y="4301"/>
                  <a:ext cx="6005" cy="19"/>
                </a:xfrm>
                <a:custGeom>
                  <a:avLst/>
                  <a:gdLst>
                    <a:gd name="T0" fmla="*/ 6005 w 6005"/>
                    <a:gd name="T1" fmla="*/ 0 h 19"/>
                    <a:gd name="T2" fmla="*/ 6005 w 6005"/>
                    <a:gd name="T3" fmla="*/ 0 h 19"/>
                    <a:gd name="T4" fmla="*/ 5995 w 6005"/>
                    <a:gd name="T5" fmla="*/ 0 h 19"/>
                    <a:gd name="T6" fmla="*/ 5995 w 6005"/>
                    <a:gd name="T7" fmla="*/ 9 h 19"/>
                    <a:gd name="T8" fmla="*/ 6005 w 6005"/>
                    <a:gd name="T9" fmla="*/ 9 h 19"/>
                    <a:gd name="T10" fmla="*/ 5995 w 6005"/>
                    <a:gd name="T11" fmla="*/ 9 h 19"/>
                    <a:gd name="T12" fmla="*/ 5995 w 6005"/>
                    <a:gd name="T13" fmla="*/ 0 h 19"/>
                    <a:gd name="T14" fmla="*/ 5985 w 6005"/>
                    <a:gd name="T15" fmla="*/ 0 h 19"/>
                    <a:gd name="T16" fmla="*/ 5007 w 6005"/>
                    <a:gd name="T17" fmla="*/ 0 h 19"/>
                    <a:gd name="T18" fmla="*/ 4988 w 6005"/>
                    <a:gd name="T19" fmla="*/ 0 h 19"/>
                    <a:gd name="T20" fmla="*/ 4010 w 6005"/>
                    <a:gd name="T21" fmla="*/ 0 h 19"/>
                    <a:gd name="T22" fmla="*/ 3991 w 6005"/>
                    <a:gd name="T23" fmla="*/ 0 h 19"/>
                    <a:gd name="T24" fmla="*/ 3013 w 6005"/>
                    <a:gd name="T25" fmla="*/ 0 h 19"/>
                    <a:gd name="T26" fmla="*/ 2994 w 6005"/>
                    <a:gd name="T27" fmla="*/ 0 h 19"/>
                    <a:gd name="T28" fmla="*/ 2016 w 6005"/>
                    <a:gd name="T29" fmla="*/ 0 h 19"/>
                    <a:gd name="T30" fmla="*/ 1997 w 6005"/>
                    <a:gd name="T31" fmla="*/ 0 h 19"/>
                    <a:gd name="T32" fmla="*/ 1017 w 6005"/>
                    <a:gd name="T33" fmla="*/ 0 h 19"/>
                    <a:gd name="T34" fmla="*/ 997 w 6005"/>
                    <a:gd name="T35" fmla="*/ 0 h 19"/>
                    <a:gd name="T36" fmla="*/ 19 w 6005"/>
                    <a:gd name="T37" fmla="*/ 0 h 19"/>
                    <a:gd name="T38" fmla="*/ 0 w 6005"/>
                    <a:gd name="T39" fmla="*/ 0 h 19"/>
                    <a:gd name="T40" fmla="*/ 0 w 6005"/>
                    <a:gd name="T41" fmla="*/ 19 h 19"/>
                    <a:gd name="T42" fmla="*/ 6005 w 6005"/>
                    <a:gd name="T43" fmla="*/ 19 h 19"/>
                    <a:gd name="T44" fmla="*/ 6005 w 6005"/>
                    <a:gd name="T45" fmla="*/ 9 h 19"/>
                    <a:gd name="T46" fmla="*/ 6005 w 6005"/>
                    <a:gd name="T4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05" h="19">
                      <a:moveTo>
                        <a:pt x="6005" y="0"/>
                      </a:moveTo>
                      <a:lnTo>
                        <a:pt x="6005" y="0"/>
                      </a:lnTo>
                      <a:lnTo>
                        <a:pt x="5995" y="0"/>
                      </a:lnTo>
                      <a:lnTo>
                        <a:pt x="5995" y="9"/>
                      </a:lnTo>
                      <a:lnTo>
                        <a:pt x="6005" y="9"/>
                      </a:lnTo>
                      <a:lnTo>
                        <a:pt x="5995" y="9"/>
                      </a:lnTo>
                      <a:lnTo>
                        <a:pt x="5995" y="0"/>
                      </a:lnTo>
                      <a:lnTo>
                        <a:pt x="5985" y="0"/>
                      </a:lnTo>
                      <a:lnTo>
                        <a:pt x="5007" y="0"/>
                      </a:lnTo>
                      <a:lnTo>
                        <a:pt x="4988" y="0"/>
                      </a:lnTo>
                      <a:lnTo>
                        <a:pt x="4010" y="0"/>
                      </a:lnTo>
                      <a:lnTo>
                        <a:pt x="3991" y="0"/>
                      </a:lnTo>
                      <a:lnTo>
                        <a:pt x="3013" y="0"/>
                      </a:lnTo>
                      <a:lnTo>
                        <a:pt x="2994" y="0"/>
                      </a:lnTo>
                      <a:lnTo>
                        <a:pt x="2016" y="0"/>
                      </a:lnTo>
                      <a:lnTo>
                        <a:pt x="1997" y="0"/>
                      </a:lnTo>
                      <a:lnTo>
                        <a:pt x="1017" y="0"/>
                      </a:lnTo>
                      <a:lnTo>
                        <a:pt x="997" y="0"/>
                      </a:lnTo>
                      <a:lnTo>
                        <a:pt x="19" y="0"/>
                      </a:lnTo>
                      <a:lnTo>
                        <a:pt x="0" y="0"/>
                      </a:lnTo>
                      <a:lnTo>
                        <a:pt x="0" y="19"/>
                      </a:lnTo>
                      <a:lnTo>
                        <a:pt x="6005" y="19"/>
                      </a:lnTo>
                      <a:lnTo>
                        <a:pt x="6005" y="9"/>
                      </a:lnTo>
                      <a:lnTo>
                        <a:pt x="600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2" name="íṧľïďè"/>
                <p:cNvSpPr/>
                <p:nvPr/>
              </p:nvSpPr>
              <p:spPr bwMode="auto">
                <a:xfrm>
                  <a:off x="4587" y="1070"/>
                  <a:ext cx="77" cy="149"/>
                </a:xfrm>
                <a:custGeom>
                  <a:avLst/>
                  <a:gdLst>
                    <a:gd name="T0" fmla="*/ 40 w 40"/>
                    <a:gd name="T1" fmla="*/ 0 h 78"/>
                    <a:gd name="T2" fmla="*/ 40 w 40"/>
                    <a:gd name="T3" fmla="*/ 60 h 78"/>
                    <a:gd name="T4" fmla="*/ 20 w 40"/>
                    <a:gd name="T5" fmla="*/ 78 h 78"/>
                    <a:gd name="T6" fmla="*/ 0 w 40"/>
                    <a:gd name="T7" fmla="*/ 60 h 78"/>
                    <a:gd name="T8" fmla="*/ 0 w 40"/>
                    <a:gd name="T9" fmla="*/ 14 h 78"/>
                  </a:gdLst>
                  <a:ahLst/>
                  <a:cxnLst>
                    <a:cxn ang="0">
                      <a:pos x="T0" y="T1"/>
                    </a:cxn>
                    <a:cxn ang="0">
                      <a:pos x="T2" y="T3"/>
                    </a:cxn>
                    <a:cxn ang="0">
                      <a:pos x="T4" y="T5"/>
                    </a:cxn>
                    <a:cxn ang="0">
                      <a:pos x="T6" y="T7"/>
                    </a:cxn>
                    <a:cxn ang="0">
                      <a:pos x="T8" y="T9"/>
                    </a:cxn>
                  </a:cxnLst>
                  <a:rect l="0" t="0" r="r" b="b"/>
                  <a:pathLst>
                    <a:path w="40" h="78">
                      <a:moveTo>
                        <a:pt x="40" y="0"/>
                      </a:moveTo>
                      <a:cubicBezTo>
                        <a:pt x="40" y="60"/>
                        <a:pt x="40" y="60"/>
                        <a:pt x="40" y="60"/>
                      </a:cubicBezTo>
                      <a:cubicBezTo>
                        <a:pt x="40" y="70"/>
                        <a:pt x="31" y="78"/>
                        <a:pt x="20" y="78"/>
                      </a:cubicBezTo>
                      <a:cubicBezTo>
                        <a:pt x="9" y="78"/>
                        <a:pt x="0" y="70"/>
                        <a:pt x="0" y="60"/>
                      </a:cubicBezTo>
                      <a:cubicBezTo>
                        <a:pt x="0" y="14"/>
                        <a:pt x="0" y="14"/>
                        <a:pt x="0" y="14"/>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3" name="iSļîḓé"/>
                <p:cNvSpPr/>
                <p:nvPr/>
              </p:nvSpPr>
              <p:spPr bwMode="auto">
                <a:xfrm>
                  <a:off x="4587" y="1070"/>
                  <a:ext cx="77" cy="149"/>
                </a:xfrm>
                <a:custGeom>
                  <a:avLst/>
                  <a:gdLst>
                    <a:gd name="T0" fmla="*/ 40 w 40"/>
                    <a:gd name="T1" fmla="*/ 0 h 78"/>
                    <a:gd name="T2" fmla="*/ 40 w 40"/>
                    <a:gd name="T3" fmla="*/ 60 h 78"/>
                    <a:gd name="T4" fmla="*/ 20 w 40"/>
                    <a:gd name="T5" fmla="*/ 78 h 78"/>
                    <a:gd name="T6" fmla="*/ 0 w 40"/>
                    <a:gd name="T7" fmla="*/ 60 h 78"/>
                    <a:gd name="T8" fmla="*/ 0 w 40"/>
                    <a:gd name="T9" fmla="*/ 14 h 78"/>
                  </a:gdLst>
                  <a:ahLst/>
                  <a:cxnLst>
                    <a:cxn ang="0">
                      <a:pos x="T0" y="T1"/>
                    </a:cxn>
                    <a:cxn ang="0">
                      <a:pos x="T2" y="T3"/>
                    </a:cxn>
                    <a:cxn ang="0">
                      <a:pos x="T4" y="T5"/>
                    </a:cxn>
                    <a:cxn ang="0">
                      <a:pos x="T6" y="T7"/>
                    </a:cxn>
                    <a:cxn ang="0">
                      <a:pos x="T8" y="T9"/>
                    </a:cxn>
                  </a:cxnLst>
                  <a:rect l="0" t="0" r="r" b="b"/>
                  <a:pathLst>
                    <a:path w="40" h="78">
                      <a:moveTo>
                        <a:pt x="40" y="0"/>
                      </a:moveTo>
                      <a:cubicBezTo>
                        <a:pt x="40" y="60"/>
                        <a:pt x="40" y="60"/>
                        <a:pt x="40" y="60"/>
                      </a:cubicBezTo>
                      <a:cubicBezTo>
                        <a:pt x="40" y="70"/>
                        <a:pt x="31" y="78"/>
                        <a:pt x="20" y="78"/>
                      </a:cubicBezTo>
                      <a:cubicBezTo>
                        <a:pt x="9" y="78"/>
                        <a:pt x="0" y="70"/>
                        <a:pt x="0" y="60"/>
                      </a:cubicBezTo>
                      <a:cubicBezTo>
                        <a:pt x="0" y="14"/>
                        <a:pt x="0" y="14"/>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04" name="ïṣľïḑe"/>
                <p:cNvSpPr/>
                <p:nvPr/>
              </p:nvSpPr>
              <p:spPr bwMode="auto">
                <a:xfrm>
                  <a:off x="4437" y="1139"/>
                  <a:ext cx="585" cy="8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05" name="îṡľiďè"/>
                <p:cNvSpPr/>
                <p:nvPr/>
              </p:nvSpPr>
              <p:spPr bwMode="auto">
                <a:xfrm>
                  <a:off x="4437" y="1139"/>
                  <a:ext cx="585" cy="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06" name="ïSľíḑè"/>
                <p:cNvSpPr/>
                <p:nvPr/>
              </p:nvSpPr>
              <p:spPr bwMode="auto">
                <a:xfrm>
                  <a:off x="4427" y="1129"/>
                  <a:ext cx="605" cy="829"/>
                </a:xfrm>
                <a:custGeom>
                  <a:avLst/>
                  <a:gdLst>
                    <a:gd name="T0" fmla="*/ 595 w 605"/>
                    <a:gd name="T1" fmla="*/ 820 h 829"/>
                    <a:gd name="T2" fmla="*/ 595 w 605"/>
                    <a:gd name="T3" fmla="*/ 810 h 829"/>
                    <a:gd name="T4" fmla="*/ 19 w 605"/>
                    <a:gd name="T5" fmla="*/ 810 h 829"/>
                    <a:gd name="T6" fmla="*/ 19 w 605"/>
                    <a:gd name="T7" fmla="*/ 20 h 829"/>
                    <a:gd name="T8" fmla="*/ 586 w 605"/>
                    <a:gd name="T9" fmla="*/ 20 h 829"/>
                    <a:gd name="T10" fmla="*/ 586 w 605"/>
                    <a:gd name="T11" fmla="*/ 820 h 829"/>
                    <a:gd name="T12" fmla="*/ 595 w 605"/>
                    <a:gd name="T13" fmla="*/ 820 h 829"/>
                    <a:gd name="T14" fmla="*/ 595 w 605"/>
                    <a:gd name="T15" fmla="*/ 810 h 829"/>
                    <a:gd name="T16" fmla="*/ 595 w 605"/>
                    <a:gd name="T17" fmla="*/ 820 h 829"/>
                    <a:gd name="T18" fmla="*/ 605 w 605"/>
                    <a:gd name="T19" fmla="*/ 820 h 829"/>
                    <a:gd name="T20" fmla="*/ 605 w 605"/>
                    <a:gd name="T21" fmla="*/ 0 h 829"/>
                    <a:gd name="T22" fmla="*/ 0 w 605"/>
                    <a:gd name="T23" fmla="*/ 0 h 829"/>
                    <a:gd name="T24" fmla="*/ 0 w 605"/>
                    <a:gd name="T25" fmla="*/ 829 h 829"/>
                    <a:gd name="T26" fmla="*/ 605 w 605"/>
                    <a:gd name="T27" fmla="*/ 829 h 829"/>
                    <a:gd name="T28" fmla="*/ 605 w 605"/>
                    <a:gd name="T29" fmla="*/ 820 h 829"/>
                    <a:gd name="T30" fmla="*/ 595 w 605"/>
                    <a:gd name="T31" fmla="*/ 820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5" h="829">
                      <a:moveTo>
                        <a:pt x="595" y="820"/>
                      </a:moveTo>
                      <a:lnTo>
                        <a:pt x="595" y="810"/>
                      </a:lnTo>
                      <a:lnTo>
                        <a:pt x="19" y="810"/>
                      </a:lnTo>
                      <a:lnTo>
                        <a:pt x="19" y="20"/>
                      </a:lnTo>
                      <a:lnTo>
                        <a:pt x="586" y="20"/>
                      </a:lnTo>
                      <a:lnTo>
                        <a:pt x="586" y="820"/>
                      </a:lnTo>
                      <a:lnTo>
                        <a:pt x="595" y="820"/>
                      </a:lnTo>
                      <a:lnTo>
                        <a:pt x="595" y="810"/>
                      </a:lnTo>
                      <a:lnTo>
                        <a:pt x="595" y="820"/>
                      </a:lnTo>
                      <a:lnTo>
                        <a:pt x="605" y="820"/>
                      </a:lnTo>
                      <a:lnTo>
                        <a:pt x="605" y="0"/>
                      </a:lnTo>
                      <a:lnTo>
                        <a:pt x="0" y="0"/>
                      </a:lnTo>
                      <a:lnTo>
                        <a:pt x="0" y="829"/>
                      </a:lnTo>
                      <a:lnTo>
                        <a:pt x="605" y="829"/>
                      </a:lnTo>
                      <a:lnTo>
                        <a:pt x="605" y="820"/>
                      </a:lnTo>
                      <a:lnTo>
                        <a:pt x="595" y="82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7" name="íṥľîḓê"/>
                <p:cNvSpPr/>
                <p:nvPr/>
              </p:nvSpPr>
              <p:spPr bwMode="auto">
                <a:xfrm>
                  <a:off x="4427" y="1129"/>
                  <a:ext cx="605" cy="829"/>
                </a:xfrm>
                <a:custGeom>
                  <a:avLst/>
                  <a:gdLst>
                    <a:gd name="T0" fmla="*/ 595 w 605"/>
                    <a:gd name="T1" fmla="*/ 820 h 829"/>
                    <a:gd name="T2" fmla="*/ 595 w 605"/>
                    <a:gd name="T3" fmla="*/ 810 h 829"/>
                    <a:gd name="T4" fmla="*/ 19 w 605"/>
                    <a:gd name="T5" fmla="*/ 810 h 829"/>
                    <a:gd name="T6" fmla="*/ 19 w 605"/>
                    <a:gd name="T7" fmla="*/ 20 h 829"/>
                    <a:gd name="T8" fmla="*/ 586 w 605"/>
                    <a:gd name="T9" fmla="*/ 20 h 829"/>
                    <a:gd name="T10" fmla="*/ 586 w 605"/>
                    <a:gd name="T11" fmla="*/ 820 h 829"/>
                    <a:gd name="T12" fmla="*/ 595 w 605"/>
                    <a:gd name="T13" fmla="*/ 820 h 829"/>
                    <a:gd name="T14" fmla="*/ 595 w 605"/>
                    <a:gd name="T15" fmla="*/ 810 h 829"/>
                    <a:gd name="T16" fmla="*/ 595 w 605"/>
                    <a:gd name="T17" fmla="*/ 820 h 829"/>
                    <a:gd name="T18" fmla="*/ 605 w 605"/>
                    <a:gd name="T19" fmla="*/ 820 h 829"/>
                    <a:gd name="T20" fmla="*/ 605 w 605"/>
                    <a:gd name="T21" fmla="*/ 0 h 829"/>
                    <a:gd name="T22" fmla="*/ 0 w 605"/>
                    <a:gd name="T23" fmla="*/ 0 h 829"/>
                    <a:gd name="T24" fmla="*/ 0 w 605"/>
                    <a:gd name="T25" fmla="*/ 829 h 829"/>
                    <a:gd name="T26" fmla="*/ 605 w 605"/>
                    <a:gd name="T27" fmla="*/ 829 h 829"/>
                    <a:gd name="T28" fmla="*/ 605 w 605"/>
                    <a:gd name="T29" fmla="*/ 820 h 829"/>
                    <a:gd name="T30" fmla="*/ 595 w 605"/>
                    <a:gd name="T31" fmla="*/ 820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5" h="829">
                      <a:moveTo>
                        <a:pt x="595" y="820"/>
                      </a:moveTo>
                      <a:lnTo>
                        <a:pt x="595" y="810"/>
                      </a:lnTo>
                      <a:lnTo>
                        <a:pt x="19" y="810"/>
                      </a:lnTo>
                      <a:lnTo>
                        <a:pt x="19" y="20"/>
                      </a:lnTo>
                      <a:lnTo>
                        <a:pt x="586" y="20"/>
                      </a:lnTo>
                      <a:lnTo>
                        <a:pt x="586" y="820"/>
                      </a:lnTo>
                      <a:lnTo>
                        <a:pt x="595" y="820"/>
                      </a:lnTo>
                      <a:lnTo>
                        <a:pt x="595" y="810"/>
                      </a:lnTo>
                      <a:lnTo>
                        <a:pt x="595" y="820"/>
                      </a:lnTo>
                      <a:lnTo>
                        <a:pt x="605" y="820"/>
                      </a:lnTo>
                      <a:lnTo>
                        <a:pt x="605" y="0"/>
                      </a:lnTo>
                      <a:lnTo>
                        <a:pt x="0" y="0"/>
                      </a:lnTo>
                      <a:lnTo>
                        <a:pt x="0" y="829"/>
                      </a:lnTo>
                      <a:lnTo>
                        <a:pt x="605" y="829"/>
                      </a:lnTo>
                      <a:lnTo>
                        <a:pt x="605" y="820"/>
                      </a:lnTo>
                      <a:lnTo>
                        <a:pt x="595" y="8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8" name="íṧḻîḍè"/>
                <p:cNvSpPr/>
                <p:nvPr/>
              </p:nvSpPr>
              <p:spPr bwMode="auto">
                <a:xfrm>
                  <a:off x="4587" y="1011"/>
                  <a:ext cx="294" cy="103"/>
                </a:xfrm>
                <a:custGeom>
                  <a:avLst/>
                  <a:gdLst>
                    <a:gd name="T0" fmla="*/ 0 w 154"/>
                    <a:gd name="T1" fmla="*/ 46 h 54"/>
                    <a:gd name="T2" fmla="*/ 0 w 154"/>
                    <a:gd name="T3" fmla="*/ 41 h 54"/>
                    <a:gd name="T4" fmla="*/ 50 w 154"/>
                    <a:gd name="T5" fmla="*/ 0 h 54"/>
                    <a:gd name="T6" fmla="*/ 96 w 154"/>
                    <a:gd name="T7" fmla="*/ 0 h 54"/>
                    <a:gd name="T8" fmla="*/ 154 w 154"/>
                    <a:gd name="T9" fmla="*/ 48 h 54"/>
                    <a:gd name="T10" fmla="*/ 154 w 154"/>
                    <a:gd name="T11" fmla="*/ 54 h 54"/>
                    <a:gd name="T12" fmla="*/ 40 w 154"/>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154" h="54">
                      <a:moveTo>
                        <a:pt x="0" y="46"/>
                      </a:moveTo>
                      <a:cubicBezTo>
                        <a:pt x="0" y="41"/>
                        <a:pt x="0" y="41"/>
                        <a:pt x="0" y="41"/>
                      </a:cubicBezTo>
                      <a:cubicBezTo>
                        <a:pt x="0" y="13"/>
                        <a:pt x="22" y="0"/>
                        <a:pt x="50" y="0"/>
                      </a:cubicBezTo>
                      <a:cubicBezTo>
                        <a:pt x="96" y="0"/>
                        <a:pt x="96" y="0"/>
                        <a:pt x="96" y="0"/>
                      </a:cubicBezTo>
                      <a:cubicBezTo>
                        <a:pt x="128" y="0"/>
                        <a:pt x="154" y="16"/>
                        <a:pt x="154" y="48"/>
                      </a:cubicBezTo>
                      <a:cubicBezTo>
                        <a:pt x="154" y="54"/>
                        <a:pt x="154" y="54"/>
                        <a:pt x="154" y="54"/>
                      </a:cubicBezTo>
                      <a:cubicBezTo>
                        <a:pt x="40" y="54"/>
                        <a:pt x="40" y="54"/>
                        <a:pt x="40" y="5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9" name="íṩľïďé"/>
                <p:cNvSpPr/>
                <p:nvPr/>
              </p:nvSpPr>
              <p:spPr bwMode="auto">
                <a:xfrm>
                  <a:off x="4587" y="1011"/>
                  <a:ext cx="294" cy="103"/>
                </a:xfrm>
                <a:custGeom>
                  <a:avLst/>
                  <a:gdLst>
                    <a:gd name="T0" fmla="*/ 0 w 154"/>
                    <a:gd name="T1" fmla="*/ 46 h 54"/>
                    <a:gd name="T2" fmla="*/ 0 w 154"/>
                    <a:gd name="T3" fmla="*/ 41 h 54"/>
                    <a:gd name="T4" fmla="*/ 50 w 154"/>
                    <a:gd name="T5" fmla="*/ 0 h 54"/>
                    <a:gd name="T6" fmla="*/ 96 w 154"/>
                    <a:gd name="T7" fmla="*/ 0 h 54"/>
                    <a:gd name="T8" fmla="*/ 154 w 154"/>
                    <a:gd name="T9" fmla="*/ 48 h 54"/>
                    <a:gd name="T10" fmla="*/ 154 w 154"/>
                    <a:gd name="T11" fmla="*/ 54 h 54"/>
                    <a:gd name="T12" fmla="*/ 40 w 154"/>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154" h="54">
                      <a:moveTo>
                        <a:pt x="0" y="46"/>
                      </a:moveTo>
                      <a:cubicBezTo>
                        <a:pt x="0" y="41"/>
                        <a:pt x="0" y="41"/>
                        <a:pt x="0" y="41"/>
                      </a:cubicBezTo>
                      <a:cubicBezTo>
                        <a:pt x="0" y="13"/>
                        <a:pt x="22" y="0"/>
                        <a:pt x="50" y="0"/>
                      </a:cubicBezTo>
                      <a:cubicBezTo>
                        <a:pt x="96" y="0"/>
                        <a:pt x="96" y="0"/>
                        <a:pt x="96" y="0"/>
                      </a:cubicBezTo>
                      <a:cubicBezTo>
                        <a:pt x="128" y="0"/>
                        <a:pt x="154" y="16"/>
                        <a:pt x="154" y="48"/>
                      </a:cubicBezTo>
                      <a:cubicBezTo>
                        <a:pt x="154" y="54"/>
                        <a:pt x="154" y="54"/>
                        <a:pt x="154" y="54"/>
                      </a:cubicBezTo>
                      <a:cubicBezTo>
                        <a:pt x="40" y="54"/>
                        <a:pt x="40" y="54"/>
                        <a:pt x="40" y="5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0" name="íṥlíďe"/>
                <p:cNvSpPr/>
                <p:nvPr/>
              </p:nvSpPr>
              <p:spPr bwMode="auto">
                <a:xfrm>
                  <a:off x="4481" y="1208"/>
                  <a:ext cx="495" cy="53"/>
                </a:xfrm>
                <a:prstGeom prst="rect">
                  <a:avLst/>
                </a:prstGeom>
                <a:solidFill>
                  <a:srgbClr val="FFD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11" name="i$ḷidê"/>
                <p:cNvSpPr/>
                <p:nvPr/>
              </p:nvSpPr>
              <p:spPr bwMode="auto">
                <a:xfrm>
                  <a:off x="4805" y="1089"/>
                  <a:ext cx="76" cy="181"/>
                </a:xfrm>
                <a:custGeom>
                  <a:avLst/>
                  <a:gdLst>
                    <a:gd name="T0" fmla="*/ 40 w 40"/>
                    <a:gd name="T1" fmla="*/ 7 h 95"/>
                    <a:gd name="T2" fmla="*/ 40 w 40"/>
                    <a:gd name="T3" fmla="*/ 76 h 95"/>
                    <a:gd name="T4" fmla="*/ 20 w 40"/>
                    <a:gd name="T5" fmla="*/ 95 h 95"/>
                    <a:gd name="T6" fmla="*/ 0 w 40"/>
                    <a:gd name="T7" fmla="*/ 76 h 95"/>
                    <a:gd name="T8" fmla="*/ 0 w 40"/>
                    <a:gd name="T9" fmla="*/ 0 h 95"/>
                  </a:gdLst>
                  <a:ahLst/>
                  <a:cxnLst>
                    <a:cxn ang="0">
                      <a:pos x="T0" y="T1"/>
                    </a:cxn>
                    <a:cxn ang="0">
                      <a:pos x="T2" y="T3"/>
                    </a:cxn>
                    <a:cxn ang="0">
                      <a:pos x="T4" y="T5"/>
                    </a:cxn>
                    <a:cxn ang="0">
                      <a:pos x="T6" y="T7"/>
                    </a:cxn>
                    <a:cxn ang="0">
                      <a:pos x="T8" y="T9"/>
                    </a:cxn>
                  </a:cxnLst>
                  <a:rect l="0" t="0" r="r" b="b"/>
                  <a:pathLst>
                    <a:path w="40" h="95">
                      <a:moveTo>
                        <a:pt x="40" y="7"/>
                      </a:moveTo>
                      <a:cubicBezTo>
                        <a:pt x="40" y="76"/>
                        <a:pt x="40" y="76"/>
                        <a:pt x="40" y="76"/>
                      </a:cubicBezTo>
                      <a:cubicBezTo>
                        <a:pt x="40" y="87"/>
                        <a:pt x="31" y="95"/>
                        <a:pt x="20" y="95"/>
                      </a:cubicBezTo>
                      <a:cubicBezTo>
                        <a:pt x="9" y="95"/>
                        <a:pt x="0" y="87"/>
                        <a:pt x="0" y="76"/>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2" name="iŝļiḋe"/>
                <p:cNvSpPr/>
                <p:nvPr/>
              </p:nvSpPr>
              <p:spPr bwMode="auto">
                <a:xfrm>
                  <a:off x="4805" y="1089"/>
                  <a:ext cx="76" cy="181"/>
                </a:xfrm>
                <a:custGeom>
                  <a:avLst/>
                  <a:gdLst>
                    <a:gd name="T0" fmla="*/ 40 w 40"/>
                    <a:gd name="T1" fmla="*/ 7 h 95"/>
                    <a:gd name="T2" fmla="*/ 40 w 40"/>
                    <a:gd name="T3" fmla="*/ 76 h 95"/>
                    <a:gd name="T4" fmla="*/ 20 w 40"/>
                    <a:gd name="T5" fmla="*/ 95 h 95"/>
                    <a:gd name="T6" fmla="*/ 0 w 40"/>
                    <a:gd name="T7" fmla="*/ 76 h 95"/>
                    <a:gd name="T8" fmla="*/ 0 w 40"/>
                    <a:gd name="T9" fmla="*/ 0 h 95"/>
                  </a:gdLst>
                  <a:ahLst/>
                  <a:cxnLst>
                    <a:cxn ang="0">
                      <a:pos x="T0" y="T1"/>
                    </a:cxn>
                    <a:cxn ang="0">
                      <a:pos x="T2" y="T3"/>
                    </a:cxn>
                    <a:cxn ang="0">
                      <a:pos x="T4" y="T5"/>
                    </a:cxn>
                    <a:cxn ang="0">
                      <a:pos x="T6" y="T7"/>
                    </a:cxn>
                    <a:cxn ang="0">
                      <a:pos x="T8" y="T9"/>
                    </a:cxn>
                  </a:cxnLst>
                  <a:rect l="0" t="0" r="r" b="b"/>
                  <a:pathLst>
                    <a:path w="40" h="95">
                      <a:moveTo>
                        <a:pt x="40" y="7"/>
                      </a:moveTo>
                      <a:cubicBezTo>
                        <a:pt x="40" y="76"/>
                        <a:pt x="40" y="76"/>
                        <a:pt x="40" y="76"/>
                      </a:cubicBezTo>
                      <a:cubicBezTo>
                        <a:pt x="40" y="87"/>
                        <a:pt x="31" y="95"/>
                        <a:pt x="20" y="95"/>
                      </a:cubicBezTo>
                      <a:cubicBezTo>
                        <a:pt x="9" y="95"/>
                        <a:pt x="0" y="87"/>
                        <a:pt x="0" y="76"/>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3" name="íṡḻîḑê"/>
                <p:cNvSpPr/>
                <p:nvPr/>
              </p:nvSpPr>
              <p:spPr bwMode="auto">
                <a:xfrm>
                  <a:off x="4728" y="1086"/>
                  <a:ext cx="77" cy="184"/>
                </a:xfrm>
                <a:custGeom>
                  <a:avLst/>
                  <a:gdLst>
                    <a:gd name="T0" fmla="*/ 40 w 40"/>
                    <a:gd name="T1" fmla="*/ 2 h 97"/>
                    <a:gd name="T2" fmla="*/ 40 w 40"/>
                    <a:gd name="T3" fmla="*/ 78 h 97"/>
                    <a:gd name="T4" fmla="*/ 20 w 40"/>
                    <a:gd name="T5" fmla="*/ 97 h 97"/>
                    <a:gd name="T6" fmla="*/ 0 w 40"/>
                    <a:gd name="T7" fmla="*/ 78 h 97"/>
                    <a:gd name="T8" fmla="*/ 0 w 40"/>
                    <a:gd name="T9" fmla="*/ 0 h 97"/>
                  </a:gdLst>
                  <a:ahLst/>
                  <a:cxnLst>
                    <a:cxn ang="0">
                      <a:pos x="T0" y="T1"/>
                    </a:cxn>
                    <a:cxn ang="0">
                      <a:pos x="T2" y="T3"/>
                    </a:cxn>
                    <a:cxn ang="0">
                      <a:pos x="T4" y="T5"/>
                    </a:cxn>
                    <a:cxn ang="0">
                      <a:pos x="T6" y="T7"/>
                    </a:cxn>
                    <a:cxn ang="0">
                      <a:pos x="T8" y="T9"/>
                    </a:cxn>
                  </a:cxnLst>
                  <a:rect l="0" t="0" r="r" b="b"/>
                  <a:pathLst>
                    <a:path w="40" h="97">
                      <a:moveTo>
                        <a:pt x="40" y="2"/>
                      </a:moveTo>
                      <a:cubicBezTo>
                        <a:pt x="40" y="78"/>
                        <a:pt x="40" y="78"/>
                        <a:pt x="40" y="78"/>
                      </a:cubicBezTo>
                      <a:cubicBezTo>
                        <a:pt x="40" y="89"/>
                        <a:pt x="31" y="97"/>
                        <a:pt x="20" y="97"/>
                      </a:cubicBezTo>
                      <a:cubicBezTo>
                        <a:pt x="9" y="97"/>
                        <a:pt x="0" y="89"/>
                        <a:pt x="0" y="78"/>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4" name="iş1iḓé"/>
                <p:cNvSpPr/>
                <p:nvPr/>
              </p:nvSpPr>
              <p:spPr bwMode="auto">
                <a:xfrm>
                  <a:off x="4728" y="1086"/>
                  <a:ext cx="77" cy="184"/>
                </a:xfrm>
                <a:custGeom>
                  <a:avLst/>
                  <a:gdLst>
                    <a:gd name="T0" fmla="*/ 40 w 40"/>
                    <a:gd name="T1" fmla="*/ 2 h 97"/>
                    <a:gd name="T2" fmla="*/ 40 w 40"/>
                    <a:gd name="T3" fmla="*/ 78 h 97"/>
                    <a:gd name="T4" fmla="*/ 20 w 40"/>
                    <a:gd name="T5" fmla="*/ 97 h 97"/>
                    <a:gd name="T6" fmla="*/ 0 w 40"/>
                    <a:gd name="T7" fmla="*/ 78 h 97"/>
                    <a:gd name="T8" fmla="*/ 0 w 40"/>
                    <a:gd name="T9" fmla="*/ 0 h 97"/>
                  </a:gdLst>
                  <a:ahLst/>
                  <a:cxnLst>
                    <a:cxn ang="0">
                      <a:pos x="T0" y="T1"/>
                    </a:cxn>
                    <a:cxn ang="0">
                      <a:pos x="T2" y="T3"/>
                    </a:cxn>
                    <a:cxn ang="0">
                      <a:pos x="T4" y="T5"/>
                    </a:cxn>
                    <a:cxn ang="0">
                      <a:pos x="T6" y="T7"/>
                    </a:cxn>
                    <a:cxn ang="0">
                      <a:pos x="T8" y="T9"/>
                    </a:cxn>
                  </a:cxnLst>
                  <a:rect l="0" t="0" r="r" b="b"/>
                  <a:pathLst>
                    <a:path w="40" h="97">
                      <a:moveTo>
                        <a:pt x="40" y="2"/>
                      </a:moveTo>
                      <a:cubicBezTo>
                        <a:pt x="40" y="78"/>
                        <a:pt x="40" y="78"/>
                        <a:pt x="40" y="78"/>
                      </a:cubicBezTo>
                      <a:cubicBezTo>
                        <a:pt x="40" y="89"/>
                        <a:pt x="31" y="97"/>
                        <a:pt x="20" y="97"/>
                      </a:cubicBezTo>
                      <a:cubicBezTo>
                        <a:pt x="9" y="97"/>
                        <a:pt x="0" y="89"/>
                        <a:pt x="0" y="78"/>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5" name="ïš1îďê"/>
                <p:cNvSpPr/>
                <p:nvPr/>
              </p:nvSpPr>
              <p:spPr bwMode="auto">
                <a:xfrm>
                  <a:off x="4652" y="1084"/>
                  <a:ext cx="76" cy="186"/>
                </a:xfrm>
                <a:custGeom>
                  <a:avLst/>
                  <a:gdLst>
                    <a:gd name="T0" fmla="*/ 40 w 40"/>
                    <a:gd name="T1" fmla="*/ 3 h 98"/>
                    <a:gd name="T2" fmla="*/ 40 w 40"/>
                    <a:gd name="T3" fmla="*/ 79 h 98"/>
                    <a:gd name="T4" fmla="*/ 20 w 40"/>
                    <a:gd name="T5" fmla="*/ 98 h 98"/>
                    <a:gd name="T6" fmla="*/ 0 w 40"/>
                    <a:gd name="T7" fmla="*/ 79 h 98"/>
                    <a:gd name="T8" fmla="*/ 0 w 40"/>
                    <a:gd name="T9" fmla="*/ 0 h 98"/>
                  </a:gdLst>
                  <a:ahLst/>
                  <a:cxnLst>
                    <a:cxn ang="0">
                      <a:pos x="T0" y="T1"/>
                    </a:cxn>
                    <a:cxn ang="0">
                      <a:pos x="T2" y="T3"/>
                    </a:cxn>
                    <a:cxn ang="0">
                      <a:pos x="T4" y="T5"/>
                    </a:cxn>
                    <a:cxn ang="0">
                      <a:pos x="T6" y="T7"/>
                    </a:cxn>
                    <a:cxn ang="0">
                      <a:pos x="T8" y="T9"/>
                    </a:cxn>
                  </a:cxnLst>
                  <a:rect l="0" t="0" r="r" b="b"/>
                  <a:pathLst>
                    <a:path w="40" h="98">
                      <a:moveTo>
                        <a:pt x="40" y="3"/>
                      </a:moveTo>
                      <a:cubicBezTo>
                        <a:pt x="40" y="79"/>
                        <a:pt x="40" y="79"/>
                        <a:pt x="40" y="79"/>
                      </a:cubicBezTo>
                      <a:cubicBezTo>
                        <a:pt x="40" y="90"/>
                        <a:pt x="31" y="98"/>
                        <a:pt x="20" y="98"/>
                      </a:cubicBezTo>
                      <a:cubicBezTo>
                        <a:pt x="9" y="98"/>
                        <a:pt x="0" y="90"/>
                        <a:pt x="0" y="79"/>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6" name="işļiḍé"/>
                <p:cNvSpPr/>
                <p:nvPr/>
              </p:nvSpPr>
              <p:spPr bwMode="auto">
                <a:xfrm>
                  <a:off x="4652" y="1084"/>
                  <a:ext cx="76" cy="186"/>
                </a:xfrm>
                <a:custGeom>
                  <a:avLst/>
                  <a:gdLst>
                    <a:gd name="T0" fmla="*/ 40 w 40"/>
                    <a:gd name="T1" fmla="*/ 3 h 98"/>
                    <a:gd name="T2" fmla="*/ 40 w 40"/>
                    <a:gd name="T3" fmla="*/ 79 h 98"/>
                    <a:gd name="T4" fmla="*/ 20 w 40"/>
                    <a:gd name="T5" fmla="*/ 98 h 98"/>
                    <a:gd name="T6" fmla="*/ 0 w 40"/>
                    <a:gd name="T7" fmla="*/ 79 h 98"/>
                    <a:gd name="T8" fmla="*/ 0 w 40"/>
                    <a:gd name="T9" fmla="*/ 0 h 98"/>
                  </a:gdLst>
                  <a:ahLst/>
                  <a:cxnLst>
                    <a:cxn ang="0">
                      <a:pos x="T0" y="T1"/>
                    </a:cxn>
                    <a:cxn ang="0">
                      <a:pos x="T2" y="T3"/>
                    </a:cxn>
                    <a:cxn ang="0">
                      <a:pos x="T4" y="T5"/>
                    </a:cxn>
                    <a:cxn ang="0">
                      <a:pos x="T6" y="T7"/>
                    </a:cxn>
                    <a:cxn ang="0">
                      <a:pos x="T8" y="T9"/>
                    </a:cxn>
                  </a:cxnLst>
                  <a:rect l="0" t="0" r="r" b="b"/>
                  <a:pathLst>
                    <a:path w="40" h="98">
                      <a:moveTo>
                        <a:pt x="40" y="3"/>
                      </a:moveTo>
                      <a:cubicBezTo>
                        <a:pt x="40" y="79"/>
                        <a:pt x="40" y="79"/>
                        <a:pt x="40" y="79"/>
                      </a:cubicBezTo>
                      <a:cubicBezTo>
                        <a:pt x="40" y="90"/>
                        <a:pt x="31" y="98"/>
                        <a:pt x="20" y="98"/>
                      </a:cubicBezTo>
                      <a:cubicBezTo>
                        <a:pt x="9" y="98"/>
                        <a:pt x="0" y="90"/>
                        <a:pt x="0" y="79"/>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7" name="i$ļïḍé"/>
                <p:cNvSpPr/>
                <p:nvPr/>
              </p:nvSpPr>
              <p:spPr bwMode="auto">
                <a:xfrm>
                  <a:off x="2948" y="1726"/>
                  <a:ext cx="293" cy="122"/>
                </a:xfrm>
                <a:custGeom>
                  <a:avLst/>
                  <a:gdLst>
                    <a:gd name="T0" fmla="*/ 154 w 154"/>
                    <a:gd name="T1" fmla="*/ 64 h 64"/>
                    <a:gd name="T2" fmla="*/ 154 w 154"/>
                    <a:gd name="T3" fmla="*/ 51 h 64"/>
                    <a:gd name="T4" fmla="*/ 104 w 154"/>
                    <a:gd name="T5" fmla="*/ 0 h 64"/>
                    <a:gd name="T6" fmla="*/ 58 w 154"/>
                    <a:gd name="T7" fmla="*/ 0 h 64"/>
                    <a:gd name="T8" fmla="*/ 0 w 154"/>
                    <a:gd name="T9" fmla="*/ 58 h 64"/>
                    <a:gd name="T10" fmla="*/ 0 w 154"/>
                    <a:gd name="T11" fmla="*/ 64 h 64"/>
                    <a:gd name="T12" fmla="*/ 114 w 154"/>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154" h="64">
                      <a:moveTo>
                        <a:pt x="154" y="64"/>
                      </a:moveTo>
                      <a:cubicBezTo>
                        <a:pt x="154" y="51"/>
                        <a:pt x="154" y="51"/>
                        <a:pt x="154" y="51"/>
                      </a:cubicBezTo>
                      <a:cubicBezTo>
                        <a:pt x="154" y="23"/>
                        <a:pt x="132" y="0"/>
                        <a:pt x="104" y="0"/>
                      </a:cubicBezTo>
                      <a:cubicBezTo>
                        <a:pt x="58" y="0"/>
                        <a:pt x="58" y="0"/>
                        <a:pt x="58" y="0"/>
                      </a:cubicBezTo>
                      <a:cubicBezTo>
                        <a:pt x="26" y="0"/>
                        <a:pt x="0" y="26"/>
                        <a:pt x="0" y="58"/>
                      </a:cubicBezTo>
                      <a:cubicBezTo>
                        <a:pt x="0" y="64"/>
                        <a:pt x="0" y="64"/>
                        <a:pt x="0" y="64"/>
                      </a:cubicBezTo>
                      <a:cubicBezTo>
                        <a:pt x="114" y="64"/>
                        <a:pt x="114" y="64"/>
                        <a:pt x="114"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8" name="ï$liḓé"/>
                <p:cNvSpPr/>
                <p:nvPr/>
              </p:nvSpPr>
              <p:spPr bwMode="auto">
                <a:xfrm>
                  <a:off x="2948" y="1726"/>
                  <a:ext cx="293" cy="122"/>
                </a:xfrm>
                <a:custGeom>
                  <a:avLst/>
                  <a:gdLst>
                    <a:gd name="T0" fmla="*/ 154 w 154"/>
                    <a:gd name="T1" fmla="*/ 64 h 64"/>
                    <a:gd name="T2" fmla="*/ 154 w 154"/>
                    <a:gd name="T3" fmla="*/ 51 h 64"/>
                    <a:gd name="T4" fmla="*/ 104 w 154"/>
                    <a:gd name="T5" fmla="*/ 0 h 64"/>
                    <a:gd name="T6" fmla="*/ 58 w 154"/>
                    <a:gd name="T7" fmla="*/ 0 h 64"/>
                    <a:gd name="T8" fmla="*/ 0 w 154"/>
                    <a:gd name="T9" fmla="*/ 58 h 64"/>
                    <a:gd name="T10" fmla="*/ 0 w 154"/>
                    <a:gd name="T11" fmla="*/ 64 h 64"/>
                    <a:gd name="T12" fmla="*/ 114 w 154"/>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154" h="64">
                      <a:moveTo>
                        <a:pt x="154" y="64"/>
                      </a:moveTo>
                      <a:cubicBezTo>
                        <a:pt x="154" y="51"/>
                        <a:pt x="154" y="51"/>
                        <a:pt x="154" y="51"/>
                      </a:cubicBezTo>
                      <a:cubicBezTo>
                        <a:pt x="154" y="23"/>
                        <a:pt x="132" y="0"/>
                        <a:pt x="104" y="0"/>
                      </a:cubicBezTo>
                      <a:cubicBezTo>
                        <a:pt x="58" y="0"/>
                        <a:pt x="58" y="0"/>
                        <a:pt x="58" y="0"/>
                      </a:cubicBezTo>
                      <a:cubicBezTo>
                        <a:pt x="26" y="0"/>
                        <a:pt x="0" y="26"/>
                        <a:pt x="0" y="58"/>
                      </a:cubicBezTo>
                      <a:cubicBezTo>
                        <a:pt x="0" y="64"/>
                        <a:pt x="0" y="64"/>
                        <a:pt x="0" y="64"/>
                      </a:cubicBezTo>
                      <a:cubicBezTo>
                        <a:pt x="114" y="64"/>
                        <a:pt x="114" y="64"/>
                        <a:pt x="114"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9" name="ïşḻîḋê"/>
                <p:cNvSpPr/>
                <p:nvPr/>
              </p:nvSpPr>
              <p:spPr bwMode="auto">
                <a:xfrm>
                  <a:off x="2948" y="1819"/>
                  <a:ext cx="76" cy="185"/>
                </a:xfrm>
                <a:custGeom>
                  <a:avLst/>
                  <a:gdLst>
                    <a:gd name="T0" fmla="*/ 0 w 40"/>
                    <a:gd name="T1" fmla="*/ 9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9"/>
                      </a:moveTo>
                      <a:cubicBezTo>
                        <a:pt x="0" y="78"/>
                        <a:pt x="0" y="78"/>
                        <a:pt x="0" y="78"/>
                      </a:cubicBezTo>
                      <a:cubicBezTo>
                        <a:pt x="0" y="88"/>
                        <a:pt x="9" y="97"/>
                        <a:pt x="20" y="97"/>
                      </a:cubicBezTo>
                      <a:cubicBezTo>
                        <a:pt x="31" y="97"/>
                        <a:pt x="40" y="88"/>
                        <a:pt x="40" y="78"/>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0" name="isľídè"/>
                <p:cNvSpPr/>
                <p:nvPr/>
              </p:nvSpPr>
              <p:spPr bwMode="auto">
                <a:xfrm>
                  <a:off x="2948" y="1819"/>
                  <a:ext cx="76" cy="185"/>
                </a:xfrm>
                <a:custGeom>
                  <a:avLst/>
                  <a:gdLst>
                    <a:gd name="T0" fmla="*/ 0 w 40"/>
                    <a:gd name="T1" fmla="*/ 9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9"/>
                      </a:moveTo>
                      <a:cubicBezTo>
                        <a:pt x="0" y="78"/>
                        <a:pt x="0" y="78"/>
                        <a:pt x="0" y="78"/>
                      </a:cubicBezTo>
                      <a:cubicBezTo>
                        <a:pt x="0" y="88"/>
                        <a:pt x="9" y="97"/>
                        <a:pt x="20" y="97"/>
                      </a:cubicBezTo>
                      <a:cubicBezTo>
                        <a:pt x="31" y="97"/>
                        <a:pt x="40" y="88"/>
                        <a:pt x="40" y="78"/>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1" name="ïṡḻîďè"/>
                <p:cNvSpPr/>
                <p:nvPr/>
              </p:nvSpPr>
              <p:spPr bwMode="auto">
                <a:xfrm>
                  <a:off x="3024" y="1819"/>
                  <a:ext cx="76" cy="185"/>
                </a:xfrm>
                <a:custGeom>
                  <a:avLst/>
                  <a:gdLst>
                    <a:gd name="T0" fmla="*/ 0 w 40"/>
                    <a:gd name="T1" fmla="*/ 0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0"/>
                      </a:moveTo>
                      <a:cubicBezTo>
                        <a:pt x="0" y="78"/>
                        <a:pt x="0" y="78"/>
                        <a:pt x="0" y="78"/>
                      </a:cubicBezTo>
                      <a:cubicBezTo>
                        <a:pt x="0" y="88"/>
                        <a:pt x="9" y="97"/>
                        <a:pt x="20" y="97"/>
                      </a:cubicBezTo>
                      <a:cubicBezTo>
                        <a:pt x="31" y="97"/>
                        <a:pt x="40" y="88"/>
                        <a:pt x="40" y="78"/>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2" name="î$ḻíḑè"/>
                <p:cNvSpPr/>
                <p:nvPr/>
              </p:nvSpPr>
              <p:spPr bwMode="auto">
                <a:xfrm>
                  <a:off x="3024" y="1819"/>
                  <a:ext cx="76" cy="185"/>
                </a:xfrm>
                <a:custGeom>
                  <a:avLst/>
                  <a:gdLst>
                    <a:gd name="T0" fmla="*/ 0 w 40"/>
                    <a:gd name="T1" fmla="*/ 0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0"/>
                      </a:moveTo>
                      <a:cubicBezTo>
                        <a:pt x="0" y="78"/>
                        <a:pt x="0" y="78"/>
                        <a:pt x="0" y="78"/>
                      </a:cubicBezTo>
                      <a:cubicBezTo>
                        <a:pt x="0" y="88"/>
                        <a:pt x="9" y="97"/>
                        <a:pt x="20" y="97"/>
                      </a:cubicBezTo>
                      <a:cubicBezTo>
                        <a:pt x="31" y="97"/>
                        <a:pt x="40" y="88"/>
                        <a:pt x="40" y="78"/>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3" name="isļíḋé"/>
                <p:cNvSpPr/>
                <p:nvPr/>
              </p:nvSpPr>
              <p:spPr bwMode="auto">
                <a:xfrm>
                  <a:off x="3106" y="1787"/>
                  <a:ext cx="208" cy="76"/>
                </a:xfrm>
                <a:custGeom>
                  <a:avLst/>
                  <a:gdLst>
                    <a:gd name="T0" fmla="*/ 0 w 109"/>
                    <a:gd name="T1" fmla="*/ 40 h 40"/>
                    <a:gd name="T2" fmla="*/ 91 w 109"/>
                    <a:gd name="T3" fmla="*/ 40 h 40"/>
                    <a:gd name="T4" fmla="*/ 109 w 109"/>
                    <a:gd name="T5" fmla="*/ 20 h 40"/>
                    <a:gd name="T6" fmla="*/ 91 w 109"/>
                    <a:gd name="T7" fmla="*/ 0 h 40"/>
                    <a:gd name="T8" fmla="*/ 64 w 109"/>
                    <a:gd name="T9" fmla="*/ 0 h 40"/>
                  </a:gdLst>
                  <a:ahLst/>
                  <a:cxnLst>
                    <a:cxn ang="0">
                      <a:pos x="T0" y="T1"/>
                    </a:cxn>
                    <a:cxn ang="0">
                      <a:pos x="T2" y="T3"/>
                    </a:cxn>
                    <a:cxn ang="0">
                      <a:pos x="T4" y="T5"/>
                    </a:cxn>
                    <a:cxn ang="0">
                      <a:pos x="T6" y="T7"/>
                    </a:cxn>
                    <a:cxn ang="0">
                      <a:pos x="T8" y="T9"/>
                    </a:cxn>
                  </a:cxnLst>
                  <a:rect l="0" t="0" r="r" b="b"/>
                  <a:pathLst>
                    <a:path w="109" h="40">
                      <a:moveTo>
                        <a:pt x="0" y="40"/>
                      </a:moveTo>
                      <a:cubicBezTo>
                        <a:pt x="91" y="40"/>
                        <a:pt x="91" y="40"/>
                        <a:pt x="91" y="40"/>
                      </a:cubicBezTo>
                      <a:cubicBezTo>
                        <a:pt x="101" y="40"/>
                        <a:pt x="109" y="31"/>
                        <a:pt x="109" y="20"/>
                      </a:cubicBezTo>
                      <a:cubicBezTo>
                        <a:pt x="109" y="9"/>
                        <a:pt x="101" y="0"/>
                        <a:pt x="91" y="0"/>
                      </a:cubicBezTo>
                      <a:cubicBezTo>
                        <a:pt x="64" y="0"/>
                        <a:pt x="64" y="0"/>
                        <a:pt x="64"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4" name="íṧlíďê"/>
                <p:cNvSpPr/>
                <p:nvPr/>
              </p:nvSpPr>
              <p:spPr bwMode="auto">
                <a:xfrm>
                  <a:off x="3106" y="1787"/>
                  <a:ext cx="208" cy="76"/>
                </a:xfrm>
                <a:custGeom>
                  <a:avLst/>
                  <a:gdLst>
                    <a:gd name="T0" fmla="*/ 0 w 109"/>
                    <a:gd name="T1" fmla="*/ 40 h 40"/>
                    <a:gd name="T2" fmla="*/ 91 w 109"/>
                    <a:gd name="T3" fmla="*/ 40 h 40"/>
                    <a:gd name="T4" fmla="*/ 109 w 109"/>
                    <a:gd name="T5" fmla="*/ 20 h 40"/>
                    <a:gd name="T6" fmla="*/ 91 w 109"/>
                    <a:gd name="T7" fmla="*/ 0 h 40"/>
                    <a:gd name="T8" fmla="*/ 64 w 109"/>
                    <a:gd name="T9" fmla="*/ 0 h 40"/>
                  </a:gdLst>
                  <a:ahLst/>
                  <a:cxnLst>
                    <a:cxn ang="0">
                      <a:pos x="T0" y="T1"/>
                    </a:cxn>
                    <a:cxn ang="0">
                      <a:pos x="T2" y="T3"/>
                    </a:cxn>
                    <a:cxn ang="0">
                      <a:pos x="T4" y="T5"/>
                    </a:cxn>
                    <a:cxn ang="0">
                      <a:pos x="T6" y="T7"/>
                    </a:cxn>
                    <a:cxn ang="0">
                      <a:pos x="T8" y="T9"/>
                    </a:cxn>
                  </a:cxnLst>
                  <a:rect l="0" t="0" r="r" b="b"/>
                  <a:pathLst>
                    <a:path w="109" h="40">
                      <a:moveTo>
                        <a:pt x="0" y="40"/>
                      </a:moveTo>
                      <a:cubicBezTo>
                        <a:pt x="91" y="40"/>
                        <a:pt x="91" y="40"/>
                        <a:pt x="91" y="40"/>
                      </a:cubicBezTo>
                      <a:cubicBezTo>
                        <a:pt x="101" y="40"/>
                        <a:pt x="109" y="31"/>
                        <a:pt x="109" y="20"/>
                      </a:cubicBezTo>
                      <a:cubicBezTo>
                        <a:pt x="109" y="9"/>
                        <a:pt x="101" y="0"/>
                        <a:pt x="91" y="0"/>
                      </a:cubicBezTo>
                      <a:cubicBezTo>
                        <a:pt x="64" y="0"/>
                        <a:pt x="64" y="0"/>
                        <a:pt x="64"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5" name="ïṣļîďè"/>
                <p:cNvSpPr/>
                <p:nvPr/>
              </p:nvSpPr>
              <p:spPr bwMode="auto">
                <a:xfrm>
                  <a:off x="3100" y="1811"/>
                  <a:ext cx="76" cy="193"/>
                </a:xfrm>
                <a:custGeom>
                  <a:avLst/>
                  <a:gdLst>
                    <a:gd name="T0" fmla="*/ 0 w 40"/>
                    <a:gd name="T1" fmla="*/ 4 h 101"/>
                    <a:gd name="T2" fmla="*/ 0 w 40"/>
                    <a:gd name="T3" fmla="*/ 79 h 101"/>
                    <a:gd name="T4" fmla="*/ 20 w 40"/>
                    <a:gd name="T5" fmla="*/ 101 h 101"/>
                    <a:gd name="T6" fmla="*/ 40 w 40"/>
                    <a:gd name="T7" fmla="*/ 82 h 101"/>
                    <a:gd name="T8" fmla="*/ 40 w 40"/>
                    <a:gd name="T9" fmla="*/ 0 h 101"/>
                  </a:gdLst>
                  <a:ahLst/>
                  <a:cxnLst>
                    <a:cxn ang="0">
                      <a:pos x="T0" y="T1"/>
                    </a:cxn>
                    <a:cxn ang="0">
                      <a:pos x="T2" y="T3"/>
                    </a:cxn>
                    <a:cxn ang="0">
                      <a:pos x="T4" y="T5"/>
                    </a:cxn>
                    <a:cxn ang="0">
                      <a:pos x="T6" y="T7"/>
                    </a:cxn>
                    <a:cxn ang="0">
                      <a:pos x="T8" y="T9"/>
                    </a:cxn>
                  </a:cxnLst>
                  <a:rect l="0" t="0" r="r" b="b"/>
                  <a:pathLst>
                    <a:path w="40" h="101">
                      <a:moveTo>
                        <a:pt x="0" y="4"/>
                      </a:moveTo>
                      <a:cubicBezTo>
                        <a:pt x="0" y="79"/>
                        <a:pt x="0" y="79"/>
                        <a:pt x="0" y="79"/>
                      </a:cubicBezTo>
                      <a:cubicBezTo>
                        <a:pt x="0" y="92"/>
                        <a:pt x="9" y="101"/>
                        <a:pt x="20" y="101"/>
                      </a:cubicBezTo>
                      <a:cubicBezTo>
                        <a:pt x="31" y="101"/>
                        <a:pt x="40" y="92"/>
                        <a:pt x="40" y="82"/>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6" name="iŝ1íde"/>
                <p:cNvSpPr/>
                <p:nvPr/>
              </p:nvSpPr>
              <p:spPr bwMode="auto">
                <a:xfrm>
                  <a:off x="3100" y="1811"/>
                  <a:ext cx="76" cy="193"/>
                </a:xfrm>
                <a:custGeom>
                  <a:avLst/>
                  <a:gdLst>
                    <a:gd name="T0" fmla="*/ 0 w 40"/>
                    <a:gd name="T1" fmla="*/ 4 h 101"/>
                    <a:gd name="T2" fmla="*/ 0 w 40"/>
                    <a:gd name="T3" fmla="*/ 79 h 101"/>
                    <a:gd name="T4" fmla="*/ 20 w 40"/>
                    <a:gd name="T5" fmla="*/ 101 h 101"/>
                    <a:gd name="T6" fmla="*/ 40 w 40"/>
                    <a:gd name="T7" fmla="*/ 82 h 101"/>
                    <a:gd name="T8" fmla="*/ 40 w 40"/>
                    <a:gd name="T9" fmla="*/ 0 h 101"/>
                  </a:gdLst>
                  <a:ahLst/>
                  <a:cxnLst>
                    <a:cxn ang="0">
                      <a:pos x="T0" y="T1"/>
                    </a:cxn>
                    <a:cxn ang="0">
                      <a:pos x="T2" y="T3"/>
                    </a:cxn>
                    <a:cxn ang="0">
                      <a:pos x="T4" y="T5"/>
                    </a:cxn>
                    <a:cxn ang="0">
                      <a:pos x="T6" y="T7"/>
                    </a:cxn>
                    <a:cxn ang="0">
                      <a:pos x="T8" y="T9"/>
                    </a:cxn>
                  </a:cxnLst>
                  <a:rect l="0" t="0" r="r" b="b"/>
                  <a:pathLst>
                    <a:path w="40" h="101">
                      <a:moveTo>
                        <a:pt x="0" y="4"/>
                      </a:moveTo>
                      <a:cubicBezTo>
                        <a:pt x="0" y="79"/>
                        <a:pt x="0" y="79"/>
                        <a:pt x="0" y="79"/>
                      </a:cubicBezTo>
                      <a:cubicBezTo>
                        <a:pt x="0" y="92"/>
                        <a:pt x="9" y="101"/>
                        <a:pt x="20" y="101"/>
                      </a:cubicBezTo>
                      <a:cubicBezTo>
                        <a:pt x="31" y="101"/>
                        <a:pt x="40" y="92"/>
                        <a:pt x="40" y="82"/>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30" name="iṩľïḑè"/>
                <p:cNvSpPr/>
                <p:nvPr/>
              </p:nvSpPr>
              <p:spPr bwMode="auto">
                <a:xfrm>
                  <a:off x="4856" y="1777"/>
                  <a:ext cx="97" cy="97"/>
                </a:xfrm>
                <a:prstGeom prst="ellipse">
                  <a:avLst/>
                </a:prstGeom>
                <a:solidFill>
                  <a:srgbClr val="E3D4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1" name="ïšlîdê"/>
                <p:cNvSpPr/>
                <p:nvPr/>
              </p:nvSpPr>
              <p:spPr bwMode="auto">
                <a:xfrm>
                  <a:off x="3821" y="1387"/>
                  <a:ext cx="0" cy="394"/>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2" name="íṧ1íḑe"/>
                <p:cNvSpPr/>
                <p:nvPr/>
              </p:nvSpPr>
              <p:spPr bwMode="auto">
                <a:xfrm>
                  <a:off x="3726" y="1181"/>
                  <a:ext cx="192" cy="385"/>
                </a:xfrm>
                <a:custGeom>
                  <a:avLst/>
                  <a:gdLst>
                    <a:gd name="T0" fmla="*/ 60 w 101"/>
                    <a:gd name="T1" fmla="*/ 202 h 202"/>
                    <a:gd name="T2" fmla="*/ 41 w 101"/>
                    <a:gd name="T3" fmla="*/ 202 h 202"/>
                    <a:gd name="T4" fmla="*/ 0 w 101"/>
                    <a:gd name="T5" fmla="*/ 161 h 202"/>
                    <a:gd name="T6" fmla="*/ 0 w 101"/>
                    <a:gd name="T7" fmla="*/ 42 h 202"/>
                    <a:gd name="T8" fmla="*/ 41 w 101"/>
                    <a:gd name="T9" fmla="*/ 0 h 202"/>
                    <a:gd name="T10" fmla="*/ 60 w 101"/>
                    <a:gd name="T11" fmla="*/ 0 h 202"/>
                    <a:gd name="T12" fmla="*/ 101 w 101"/>
                    <a:gd name="T13" fmla="*/ 42 h 202"/>
                    <a:gd name="T14" fmla="*/ 101 w 101"/>
                    <a:gd name="T15" fmla="*/ 161 h 202"/>
                    <a:gd name="T16" fmla="*/ 60 w 101"/>
                    <a:gd name="T17" fmla="*/ 20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202">
                      <a:moveTo>
                        <a:pt x="60" y="202"/>
                      </a:moveTo>
                      <a:cubicBezTo>
                        <a:pt x="41" y="202"/>
                        <a:pt x="41" y="202"/>
                        <a:pt x="41" y="202"/>
                      </a:cubicBezTo>
                      <a:cubicBezTo>
                        <a:pt x="18" y="202"/>
                        <a:pt x="0" y="184"/>
                        <a:pt x="0" y="161"/>
                      </a:cubicBezTo>
                      <a:cubicBezTo>
                        <a:pt x="0" y="42"/>
                        <a:pt x="0" y="42"/>
                        <a:pt x="0" y="42"/>
                      </a:cubicBezTo>
                      <a:cubicBezTo>
                        <a:pt x="0" y="19"/>
                        <a:pt x="18" y="0"/>
                        <a:pt x="41" y="0"/>
                      </a:cubicBezTo>
                      <a:cubicBezTo>
                        <a:pt x="60" y="0"/>
                        <a:pt x="60" y="0"/>
                        <a:pt x="60" y="0"/>
                      </a:cubicBezTo>
                      <a:cubicBezTo>
                        <a:pt x="83" y="0"/>
                        <a:pt x="101" y="19"/>
                        <a:pt x="101" y="42"/>
                      </a:cubicBezTo>
                      <a:cubicBezTo>
                        <a:pt x="101" y="161"/>
                        <a:pt x="101" y="161"/>
                        <a:pt x="101" y="161"/>
                      </a:cubicBezTo>
                      <a:cubicBezTo>
                        <a:pt x="101" y="184"/>
                        <a:pt x="83" y="202"/>
                        <a:pt x="60" y="202"/>
                      </a:cubicBezTo>
                      <a:close/>
                    </a:path>
                  </a:pathLst>
                </a:custGeom>
                <a:solidFill>
                  <a:srgbClr val="CDE0D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3" name="íṥ1îḓè"/>
                <p:cNvSpPr/>
                <p:nvPr/>
              </p:nvSpPr>
              <p:spPr bwMode="auto">
                <a:xfrm>
                  <a:off x="3726" y="1181"/>
                  <a:ext cx="192" cy="385"/>
                </a:xfrm>
                <a:custGeom>
                  <a:avLst/>
                  <a:gdLst>
                    <a:gd name="T0" fmla="*/ 60 w 101"/>
                    <a:gd name="T1" fmla="*/ 202 h 202"/>
                    <a:gd name="T2" fmla="*/ 41 w 101"/>
                    <a:gd name="T3" fmla="*/ 202 h 202"/>
                    <a:gd name="T4" fmla="*/ 0 w 101"/>
                    <a:gd name="T5" fmla="*/ 161 h 202"/>
                    <a:gd name="T6" fmla="*/ 0 w 101"/>
                    <a:gd name="T7" fmla="*/ 42 h 202"/>
                    <a:gd name="T8" fmla="*/ 41 w 101"/>
                    <a:gd name="T9" fmla="*/ 0 h 202"/>
                    <a:gd name="T10" fmla="*/ 60 w 101"/>
                    <a:gd name="T11" fmla="*/ 0 h 202"/>
                    <a:gd name="T12" fmla="*/ 101 w 101"/>
                    <a:gd name="T13" fmla="*/ 42 h 202"/>
                    <a:gd name="T14" fmla="*/ 101 w 101"/>
                    <a:gd name="T15" fmla="*/ 161 h 202"/>
                    <a:gd name="T16" fmla="*/ 60 w 101"/>
                    <a:gd name="T17" fmla="*/ 20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202">
                      <a:moveTo>
                        <a:pt x="60" y="202"/>
                      </a:moveTo>
                      <a:cubicBezTo>
                        <a:pt x="41" y="202"/>
                        <a:pt x="41" y="202"/>
                        <a:pt x="41" y="202"/>
                      </a:cubicBezTo>
                      <a:cubicBezTo>
                        <a:pt x="18" y="202"/>
                        <a:pt x="0" y="184"/>
                        <a:pt x="0" y="161"/>
                      </a:cubicBezTo>
                      <a:cubicBezTo>
                        <a:pt x="0" y="42"/>
                        <a:pt x="0" y="42"/>
                        <a:pt x="0" y="42"/>
                      </a:cubicBezTo>
                      <a:cubicBezTo>
                        <a:pt x="0" y="19"/>
                        <a:pt x="18" y="0"/>
                        <a:pt x="41" y="0"/>
                      </a:cubicBezTo>
                      <a:cubicBezTo>
                        <a:pt x="60" y="0"/>
                        <a:pt x="60" y="0"/>
                        <a:pt x="60" y="0"/>
                      </a:cubicBezTo>
                      <a:cubicBezTo>
                        <a:pt x="83" y="0"/>
                        <a:pt x="101" y="19"/>
                        <a:pt x="101" y="42"/>
                      </a:cubicBezTo>
                      <a:cubicBezTo>
                        <a:pt x="101" y="161"/>
                        <a:pt x="101" y="161"/>
                        <a:pt x="101" y="161"/>
                      </a:cubicBezTo>
                      <a:cubicBezTo>
                        <a:pt x="101" y="184"/>
                        <a:pt x="83" y="202"/>
                        <a:pt x="60" y="202"/>
                      </a:cubicBez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34" name="íślíde"/>
                <p:cNvSpPr/>
                <p:nvPr/>
              </p:nvSpPr>
              <p:spPr bwMode="auto">
                <a:xfrm>
                  <a:off x="3726" y="1261"/>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5" name="íśḷîḋé"/>
                <p:cNvSpPr/>
                <p:nvPr/>
              </p:nvSpPr>
              <p:spPr bwMode="auto">
                <a:xfrm>
                  <a:off x="3726" y="1331"/>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6" name="îšļïdé"/>
                <p:cNvSpPr/>
                <p:nvPr/>
              </p:nvSpPr>
              <p:spPr bwMode="auto">
                <a:xfrm>
                  <a:off x="3726" y="1404"/>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7" name="işľîḍé"/>
                <p:cNvSpPr/>
                <p:nvPr/>
              </p:nvSpPr>
              <p:spPr bwMode="auto">
                <a:xfrm>
                  <a:off x="3726" y="1474"/>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8" name="islîḑè"/>
                <p:cNvSpPr/>
                <p:nvPr/>
              </p:nvSpPr>
              <p:spPr bwMode="auto">
                <a:xfrm>
                  <a:off x="3718" y="1781"/>
                  <a:ext cx="212" cy="70"/>
                </a:xfrm>
                <a:custGeom>
                  <a:avLst/>
                  <a:gdLst>
                    <a:gd name="T0" fmla="*/ 111 w 111"/>
                    <a:gd name="T1" fmla="*/ 37 h 37"/>
                    <a:gd name="T2" fmla="*/ 0 w 111"/>
                    <a:gd name="T3" fmla="*/ 37 h 37"/>
                    <a:gd name="T4" fmla="*/ 0 w 111"/>
                    <a:gd name="T5" fmla="*/ 30 h 37"/>
                    <a:gd name="T6" fmla="*/ 30 w 111"/>
                    <a:gd name="T7" fmla="*/ 0 h 37"/>
                    <a:gd name="T8" fmla="*/ 81 w 111"/>
                    <a:gd name="T9" fmla="*/ 0 h 37"/>
                    <a:gd name="T10" fmla="*/ 111 w 111"/>
                    <a:gd name="T11" fmla="*/ 30 h 37"/>
                    <a:gd name="T12" fmla="*/ 111 w 111"/>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111" h="37">
                      <a:moveTo>
                        <a:pt x="111" y="37"/>
                      </a:moveTo>
                      <a:cubicBezTo>
                        <a:pt x="0" y="37"/>
                        <a:pt x="0" y="37"/>
                        <a:pt x="0" y="37"/>
                      </a:cubicBezTo>
                      <a:cubicBezTo>
                        <a:pt x="0" y="30"/>
                        <a:pt x="0" y="30"/>
                        <a:pt x="0" y="30"/>
                      </a:cubicBezTo>
                      <a:cubicBezTo>
                        <a:pt x="0" y="14"/>
                        <a:pt x="14" y="0"/>
                        <a:pt x="30" y="0"/>
                      </a:cubicBezTo>
                      <a:cubicBezTo>
                        <a:pt x="81" y="0"/>
                        <a:pt x="81" y="0"/>
                        <a:pt x="81" y="0"/>
                      </a:cubicBezTo>
                      <a:cubicBezTo>
                        <a:pt x="97" y="0"/>
                        <a:pt x="111" y="14"/>
                        <a:pt x="111" y="30"/>
                      </a:cubicBezTo>
                      <a:lnTo>
                        <a:pt x="111" y="37"/>
                      </a:lnTo>
                      <a:close/>
                    </a:path>
                  </a:pathLst>
                </a:custGeom>
                <a:solidFill>
                  <a:srgbClr val="CDE0D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9" name="iṩļiḍè"/>
                <p:cNvSpPr/>
                <p:nvPr/>
              </p:nvSpPr>
              <p:spPr bwMode="auto">
                <a:xfrm>
                  <a:off x="3718" y="1781"/>
                  <a:ext cx="212" cy="70"/>
                </a:xfrm>
                <a:custGeom>
                  <a:avLst/>
                  <a:gdLst>
                    <a:gd name="T0" fmla="*/ 111 w 111"/>
                    <a:gd name="T1" fmla="*/ 37 h 37"/>
                    <a:gd name="T2" fmla="*/ 0 w 111"/>
                    <a:gd name="T3" fmla="*/ 37 h 37"/>
                    <a:gd name="T4" fmla="*/ 0 w 111"/>
                    <a:gd name="T5" fmla="*/ 30 h 37"/>
                    <a:gd name="T6" fmla="*/ 30 w 111"/>
                    <a:gd name="T7" fmla="*/ 0 h 37"/>
                    <a:gd name="T8" fmla="*/ 81 w 111"/>
                    <a:gd name="T9" fmla="*/ 0 h 37"/>
                    <a:gd name="T10" fmla="*/ 111 w 111"/>
                    <a:gd name="T11" fmla="*/ 30 h 37"/>
                    <a:gd name="T12" fmla="*/ 111 w 111"/>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111" h="37">
                      <a:moveTo>
                        <a:pt x="111" y="37"/>
                      </a:moveTo>
                      <a:cubicBezTo>
                        <a:pt x="0" y="37"/>
                        <a:pt x="0" y="37"/>
                        <a:pt x="0" y="37"/>
                      </a:cubicBezTo>
                      <a:cubicBezTo>
                        <a:pt x="0" y="30"/>
                        <a:pt x="0" y="30"/>
                        <a:pt x="0" y="30"/>
                      </a:cubicBezTo>
                      <a:cubicBezTo>
                        <a:pt x="0" y="14"/>
                        <a:pt x="14" y="0"/>
                        <a:pt x="30" y="0"/>
                      </a:cubicBezTo>
                      <a:cubicBezTo>
                        <a:pt x="81" y="0"/>
                        <a:pt x="81" y="0"/>
                        <a:pt x="81" y="0"/>
                      </a:cubicBezTo>
                      <a:cubicBezTo>
                        <a:pt x="97" y="0"/>
                        <a:pt x="111" y="14"/>
                        <a:pt x="111" y="30"/>
                      </a:cubicBezTo>
                      <a:lnTo>
                        <a:pt x="111" y="37"/>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0" name="iṡḷiḋê"/>
                <p:cNvSpPr/>
                <p:nvPr/>
              </p:nvSpPr>
              <p:spPr bwMode="auto">
                <a:xfrm>
                  <a:off x="2019" y="2815"/>
                  <a:ext cx="629" cy="724"/>
                </a:xfrm>
                <a:custGeom>
                  <a:avLst/>
                  <a:gdLst>
                    <a:gd name="T0" fmla="*/ 305 w 330"/>
                    <a:gd name="T1" fmla="*/ 293 h 380"/>
                    <a:gd name="T2" fmla="*/ 325 w 330"/>
                    <a:gd name="T3" fmla="*/ 241 h 380"/>
                    <a:gd name="T4" fmla="*/ 317 w 330"/>
                    <a:gd name="T5" fmla="*/ 243 h 380"/>
                    <a:gd name="T6" fmla="*/ 316 w 330"/>
                    <a:gd name="T7" fmla="*/ 150 h 380"/>
                    <a:gd name="T8" fmla="*/ 164 w 330"/>
                    <a:gd name="T9" fmla="*/ 1 h 380"/>
                    <a:gd name="T10" fmla="*/ 14 w 330"/>
                    <a:gd name="T11" fmla="*/ 151 h 380"/>
                    <a:gd name="T12" fmla="*/ 14 w 330"/>
                    <a:gd name="T13" fmla="*/ 243 h 380"/>
                    <a:gd name="T14" fmla="*/ 5 w 330"/>
                    <a:gd name="T15" fmla="*/ 241 h 380"/>
                    <a:gd name="T16" fmla="*/ 25 w 330"/>
                    <a:gd name="T17" fmla="*/ 293 h 380"/>
                    <a:gd name="T18" fmla="*/ 5 w 330"/>
                    <a:gd name="T19" fmla="*/ 293 h 380"/>
                    <a:gd name="T20" fmla="*/ 49 w 330"/>
                    <a:gd name="T21" fmla="*/ 342 h 380"/>
                    <a:gd name="T22" fmla="*/ 49 w 330"/>
                    <a:gd name="T23" fmla="*/ 347 h 380"/>
                    <a:gd name="T24" fmla="*/ 40 w 330"/>
                    <a:gd name="T25" fmla="*/ 370 h 380"/>
                    <a:gd name="T26" fmla="*/ 92 w 330"/>
                    <a:gd name="T27" fmla="*/ 361 h 380"/>
                    <a:gd name="T28" fmla="*/ 104 w 330"/>
                    <a:gd name="T29" fmla="*/ 365 h 380"/>
                    <a:gd name="T30" fmla="*/ 226 w 330"/>
                    <a:gd name="T31" fmla="*/ 365 h 380"/>
                    <a:gd name="T32" fmla="*/ 239 w 330"/>
                    <a:gd name="T33" fmla="*/ 360 h 380"/>
                    <a:gd name="T34" fmla="*/ 292 w 330"/>
                    <a:gd name="T35" fmla="*/ 370 h 380"/>
                    <a:gd name="T36" fmla="*/ 280 w 330"/>
                    <a:gd name="T37" fmla="*/ 342 h 380"/>
                    <a:gd name="T38" fmla="*/ 327 w 330"/>
                    <a:gd name="T39" fmla="*/ 293 h 380"/>
                    <a:gd name="T40" fmla="*/ 305 w 330"/>
                    <a:gd name="T41" fmla="*/ 293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0" h="380">
                      <a:moveTo>
                        <a:pt x="305" y="293"/>
                      </a:moveTo>
                      <a:cubicBezTo>
                        <a:pt x="321" y="281"/>
                        <a:pt x="330" y="261"/>
                        <a:pt x="325" y="241"/>
                      </a:cubicBezTo>
                      <a:cubicBezTo>
                        <a:pt x="317" y="243"/>
                        <a:pt x="317" y="243"/>
                        <a:pt x="317" y="243"/>
                      </a:cubicBezTo>
                      <a:cubicBezTo>
                        <a:pt x="316" y="150"/>
                        <a:pt x="316" y="150"/>
                        <a:pt x="316" y="150"/>
                      </a:cubicBezTo>
                      <a:cubicBezTo>
                        <a:pt x="315" y="67"/>
                        <a:pt x="247" y="0"/>
                        <a:pt x="164" y="1"/>
                      </a:cubicBezTo>
                      <a:cubicBezTo>
                        <a:pt x="81" y="1"/>
                        <a:pt x="14" y="68"/>
                        <a:pt x="14" y="151"/>
                      </a:cubicBezTo>
                      <a:cubicBezTo>
                        <a:pt x="14" y="243"/>
                        <a:pt x="14" y="243"/>
                        <a:pt x="14" y="243"/>
                      </a:cubicBezTo>
                      <a:cubicBezTo>
                        <a:pt x="5" y="241"/>
                        <a:pt x="5" y="241"/>
                        <a:pt x="5" y="241"/>
                      </a:cubicBezTo>
                      <a:cubicBezTo>
                        <a:pt x="0" y="261"/>
                        <a:pt x="9" y="281"/>
                        <a:pt x="25" y="293"/>
                      </a:cubicBezTo>
                      <a:cubicBezTo>
                        <a:pt x="5" y="293"/>
                        <a:pt x="5" y="293"/>
                        <a:pt x="5" y="293"/>
                      </a:cubicBezTo>
                      <a:cubicBezTo>
                        <a:pt x="5" y="318"/>
                        <a:pt x="24" y="339"/>
                        <a:pt x="49" y="342"/>
                      </a:cubicBezTo>
                      <a:cubicBezTo>
                        <a:pt x="49" y="347"/>
                        <a:pt x="49" y="347"/>
                        <a:pt x="49" y="347"/>
                      </a:cubicBezTo>
                      <a:cubicBezTo>
                        <a:pt x="40" y="370"/>
                        <a:pt x="40" y="370"/>
                        <a:pt x="40" y="370"/>
                      </a:cubicBezTo>
                      <a:cubicBezTo>
                        <a:pt x="58" y="377"/>
                        <a:pt x="78" y="373"/>
                        <a:pt x="92" y="361"/>
                      </a:cubicBezTo>
                      <a:cubicBezTo>
                        <a:pt x="104" y="365"/>
                        <a:pt x="104" y="365"/>
                        <a:pt x="104" y="365"/>
                      </a:cubicBezTo>
                      <a:cubicBezTo>
                        <a:pt x="144" y="380"/>
                        <a:pt x="187" y="380"/>
                        <a:pt x="226" y="365"/>
                      </a:cubicBezTo>
                      <a:cubicBezTo>
                        <a:pt x="239" y="360"/>
                        <a:pt x="239" y="360"/>
                        <a:pt x="239" y="360"/>
                      </a:cubicBezTo>
                      <a:cubicBezTo>
                        <a:pt x="256" y="377"/>
                        <a:pt x="267" y="375"/>
                        <a:pt x="292" y="370"/>
                      </a:cubicBezTo>
                      <a:cubicBezTo>
                        <a:pt x="280" y="342"/>
                        <a:pt x="280" y="342"/>
                        <a:pt x="280" y="342"/>
                      </a:cubicBezTo>
                      <a:cubicBezTo>
                        <a:pt x="306" y="340"/>
                        <a:pt x="327" y="319"/>
                        <a:pt x="327" y="293"/>
                      </a:cubicBezTo>
                      <a:lnTo>
                        <a:pt x="305" y="293"/>
                      </a:lnTo>
                      <a:close/>
                    </a:path>
                  </a:pathLst>
                </a:custGeom>
                <a:solidFill>
                  <a:srgbClr val="FFD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1" name="iṥľíḓé"/>
                <p:cNvSpPr/>
                <p:nvPr/>
              </p:nvSpPr>
              <p:spPr bwMode="auto">
                <a:xfrm>
                  <a:off x="2019" y="2815"/>
                  <a:ext cx="629" cy="724"/>
                </a:xfrm>
                <a:custGeom>
                  <a:avLst/>
                  <a:gdLst>
                    <a:gd name="T0" fmla="*/ 305 w 330"/>
                    <a:gd name="T1" fmla="*/ 293 h 380"/>
                    <a:gd name="T2" fmla="*/ 325 w 330"/>
                    <a:gd name="T3" fmla="*/ 241 h 380"/>
                    <a:gd name="T4" fmla="*/ 317 w 330"/>
                    <a:gd name="T5" fmla="*/ 243 h 380"/>
                    <a:gd name="T6" fmla="*/ 316 w 330"/>
                    <a:gd name="T7" fmla="*/ 150 h 380"/>
                    <a:gd name="T8" fmla="*/ 164 w 330"/>
                    <a:gd name="T9" fmla="*/ 1 h 380"/>
                    <a:gd name="T10" fmla="*/ 14 w 330"/>
                    <a:gd name="T11" fmla="*/ 151 h 380"/>
                    <a:gd name="T12" fmla="*/ 14 w 330"/>
                    <a:gd name="T13" fmla="*/ 243 h 380"/>
                    <a:gd name="T14" fmla="*/ 5 w 330"/>
                    <a:gd name="T15" fmla="*/ 241 h 380"/>
                    <a:gd name="T16" fmla="*/ 25 w 330"/>
                    <a:gd name="T17" fmla="*/ 293 h 380"/>
                    <a:gd name="T18" fmla="*/ 5 w 330"/>
                    <a:gd name="T19" fmla="*/ 293 h 380"/>
                    <a:gd name="T20" fmla="*/ 49 w 330"/>
                    <a:gd name="T21" fmla="*/ 342 h 380"/>
                    <a:gd name="T22" fmla="*/ 49 w 330"/>
                    <a:gd name="T23" fmla="*/ 347 h 380"/>
                    <a:gd name="T24" fmla="*/ 40 w 330"/>
                    <a:gd name="T25" fmla="*/ 370 h 380"/>
                    <a:gd name="T26" fmla="*/ 92 w 330"/>
                    <a:gd name="T27" fmla="*/ 361 h 380"/>
                    <a:gd name="T28" fmla="*/ 104 w 330"/>
                    <a:gd name="T29" fmla="*/ 365 h 380"/>
                    <a:gd name="T30" fmla="*/ 226 w 330"/>
                    <a:gd name="T31" fmla="*/ 365 h 380"/>
                    <a:gd name="T32" fmla="*/ 239 w 330"/>
                    <a:gd name="T33" fmla="*/ 360 h 380"/>
                    <a:gd name="T34" fmla="*/ 292 w 330"/>
                    <a:gd name="T35" fmla="*/ 370 h 380"/>
                    <a:gd name="T36" fmla="*/ 280 w 330"/>
                    <a:gd name="T37" fmla="*/ 342 h 380"/>
                    <a:gd name="T38" fmla="*/ 327 w 330"/>
                    <a:gd name="T39" fmla="*/ 293 h 380"/>
                    <a:gd name="T40" fmla="*/ 305 w 330"/>
                    <a:gd name="T41" fmla="*/ 293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0" h="380">
                      <a:moveTo>
                        <a:pt x="305" y="293"/>
                      </a:moveTo>
                      <a:cubicBezTo>
                        <a:pt x="321" y="281"/>
                        <a:pt x="330" y="261"/>
                        <a:pt x="325" y="241"/>
                      </a:cubicBezTo>
                      <a:cubicBezTo>
                        <a:pt x="317" y="243"/>
                        <a:pt x="317" y="243"/>
                        <a:pt x="317" y="243"/>
                      </a:cubicBezTo>
                      <a:cubicBezTo>
                        <a:pt x="316" y="150"/>
                        <a:pt x="316" y="150"/>
                        <a:pt x="316" y="150"/>
                      </a:cubicBezTo>
                      <a:cubicBezTo>
                        <a:pt x="315" y="67"/>
                        <a:pt x="247" y="0"/>
                        <a:pt x="164" y="1"/>
                      </a:cubicBezTo>
                      <a:cubicBezTo>
                        <a:pt x="81" y="1"/>
                        <a:pt x="14" y="68"/>
                        <a:pt x="14" y="151"/>
                      </a:cubicBezTo>
                      <a:cubicBezTo>
                        <a:pt x="14" y="243"/>
                        <a:pt x="14" y="243"/>
                        <a:pt x="14" y="243"/>
                      </a:cubicBezTo>
                      <a:cubicBezTo>
                        <a:pt x="5" y="241"/>
                        <a:pt x="5" y="241"/>
                        <a:pt x="5" y="241"/>
                      </a:cubicBezTo>
                      <a:cubicBezTo>
                        <a:pt x="0" y="261"/>
                        <a:pt x="9" y="281"/>
                        <a:pt x="25" y="293"/>
                      </a:cubicBezTo>
                      <a:cubicBezTo>
                        <a:pt x="5" y="293"/>
                        <a:pt x="5" y="293"/>
                        <a:pt x="5" y="293"/>
                      </a:cubicBezTo>
                      <a:cubicBezTo>
                        <a:pt x="5" y="318"/>
                        <a:pt x="24" y="339"/>
                        <a:pt x="49" y="342"/>
                      </a:cubicBezTo>
                      <a:cubicBezTo>
                        <a:pt x="49" y="347"/>
                        <a:pt x="49" y="347"/>
                        <a:pt x="49" y="347"/>
                      </a:cubicBezTo>
                      <a:cubicBezTo>
                        <a:pt x="40" y="370"/>
                        <a:pt x="40" y="370"/>
                        <a:pt x="40" y="370"/>
                      </a:cubicBezTo>
                      <a:cubicBezTo>
                        <a:pt x="58" y="377"/>
                        <a:pt x="78" y="373"/>
                        <a:pt x="92" y="361"/>
                      </a:cubicBezTo>
                      <a:cubicBezTo>
                        <a:pt x="104" y="365"/>
                        <a:pt x="104" y="365"/>
                        <a:pt x="104" y="365"/>
                      </a:cubicBezTo>
                      <a:cubicBezTo>
                        <a:pt x="144" y="380"/>
                        <a:pt x="187" y="380"/>
                        <a:pt x="226" y="365"/>
                      </a:cubicBezTo>
                      <a:cubicBezTo>
                        <a:pt x="239" y="360"/>
                        <a:pt x="239" y="360"/>
                        <a:pt x="239" y="360"/>
                      </a:cubicBezTo>
                      <a:cubicBezTo>
                        <a:pt x="256" y="377"/>
                        <a:pt x="267" y="375"/>
                        <a:pt x="292" y="370"/>
                      </a:cubicBezTo>
                      <a:cubicBezTo>
                        <a:pt x="280" y="342"/>
                        <a:pt x="280" y="342"/>
                        <a:pt x="280" y="342"/>
                      </a:cubicBezTo>
                      <a:cubicBezTo>
                        <a:pt x="306" y="340"/>
                        <a:pt x="327" y="319"/>
                        <a:pt x="327" y="293"/>
                      </a:cubicBezTo>
                      <a:lnTo>
                        <a:pt x="305" y="293"/>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grpSp>
          <p:sp>
            <p:nvSpPr>
              <p:cNvPr id="442" name="加号 441"/>
              <p:cNvSpPr/>
              <p:nvPr/>
            </p:nvSpPr>
            <p:spPr>
              <a:xfrm>
                <a:off x="2119705" y="2193733"/>
                <a:ext cx="143755" cy="143755"/>
              </a:xfrm>
              <a:prstGeom prst="mathPlus">
                <a:avLst/>
              </a:prstGeom>
              <a:solidFill>
                <a:srgbClr val="E2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3" name="减号 442"/>
              <p:cNvSpPr/>
              <p:nvPr/>
            </p:nvSpPr>
            <p:spPr>
              <a:xfrm rot="5400000">
                <a:off x="4711754" y="4233597"/>
                <a:ext cx="190035" cy="66686"/>
              </a:xfrm>
              <a:prstGeom prst="mathMinus">
                <a:avLst/>
              </a:prstGeom>
              <a:solidFill>
                <a:srgbClr val="FF9F36"/>
              </a:solidFill>
              <a:ln>
                <a:solidFill>
                  <a:srgbClr val="FF9F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4" name="减号 443"/>
              <p:cNvSpPr/>
              <p:nvPr/>
            </p:nvSpPr>
            <p:spPr>
              <a:xfrm>
                <a:off x="2365170" y="3660993"/>
                <a:ext cx="135096" cy="54002"/>
              </a:xfrm>
              <a:prstGeom prst="mathMinus">
                <a:avLst/>
              </a:prstGeom>
              <a:solidFill>
                <a:srgbClr val="64091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5" name="星形: 五角 444"/>
              <p:cNvSpPr/>
              <p:nvPr/>
            </p:nvSpPr>
            <p:spPr>
              <a:xfrm>
                <a:off x="4455972" y="3080779"/>
                <a:ext cx="73852" cy="73852"/>
              </a:xfrm>
              <a:prstGeom prst="star5">
                <a:avLst/>
              </a:prstGeom>
              <a:solidFill>
                <a:srgbClr val="3672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6" name="加号 445"/>
              <p:cNvSpPr/>
              <p:nvPr/>
            </p:nvSpPr>
            <p:spPr>
              <a:xfrm>
                <a:off x="1417967" y="4240292"/>
                <a:ext cx="143755" cy="143755"/>
              </a:xfrm>
              <a:prstGeom prst="mathPlus">
                <a:avLst/>
              </a:prstGeom>
              <a:solidFill>
                <a:srgbClr val="FFD6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grpSp>
        <p:sp>
          <p:nvSpPr>
            <p:cNvPr id="447" name="文本框 446"/>
            <p:cNvSpPr txBox="1"/>
            <p:nvPr/>
          </p:nvSpPr>
          <p:spPr>
            <a:xfrm>
              <a:off x="3744911" y="3822681"/>
              <a:ext cx="826786" cy="246221"/>
            </a:xfrm>
            <a:prstGeom prst="rect">
              <a:avLst/>
            </a:prstGeom>
            <a:noFill/>
          </p:spPr>
          <p:txBody>
            <a:bodyPr wrap="square" rtlCol="0">
              <a:spAutoFit/>
            </a:bodyPr>
            <a:lstStyle/>
            <a:p>
              <a:r>
                <a:rPr lang="zh-CN" altLang="en-US" sz="1000" dirty="0">
                  <a:solidFill>
                    <a:srgbClr val="E25959"/>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论文</a:t>
              </a:r>
            </a:p>
          </p:txBody>
        </p:sp>
      </p:grpSp>
      <p:grpSp>
        <p:nvGrpSpPr>
          <p:cNvPr id="449" name="组合 448"/>
          <p:cNvGrpSpPr/>
          <p:nvPr/>
        </p:nvGrpSpPr>
        <p:grpSpPr>
          <a:xfrm>
            <a:off x="11891100" y="5403402"/>
            <a:ext cx="203241" cy="906808"/>
            <a:chOff x="11720292" y="5872853"/>
            <a:chExt cx="203241" cy="906808"/>
          </a:xfrm>
        </p:grpSpPr>
        <p:sp>
          <p:nvSpPr>
            <p:cNvPr id="450" name="椭圆 449"/>
            <p:cNvSpPr/>
            <p:nvPr/>
          </p:nvSpPr>
          <p:spPr>
            <a:xfrm flipV="1">
              <a:off x="11720292" y="6576420"/>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51" name="椭圆 450"/>
            <p:cNvSpPr/>
            <p:nvPr/>
          </p:nvSpPr>
          <p:spPr>
            <a:xfrm flipV="1">
              <a:off x="11720292" y="6224636"/>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52" name="椭圆 451"/>
            <p:cNvSpPr/>
            <p:nvPr/>
          </p:nvSpPr>
          <p:spPr>
            <a:xfrm flipV="1">
              <a:off x="11720292" y="5872853"/>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sp>
        <p:nvSpPr>
          <p:cNvPr id="63" name="椭圆 62"/>
          <p:cNvSpPr/>
          <p:nvPr/>
        </p:nvSpPr>
        <p:spPr>
          <a:xfrm rot="19451940">
            <a:off x="715222" y="3035176"/>
            <a:ext cx="687809" cy="687809"/>
          </a:xfrm>
          <a:prstGeom prst="ellipse">
            <a:avLst/>
          </a:prstGeom>
          <a:gradFill>
            <a:gsLst>
              <a:gs pos="0">
                <a:schemeClr val="bg1">
                  <a:alpha val="82000"/>
                </a:schemeClr>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53" name="椭圆 452"/>
          <p:cNvSpPr/>
          <p:nvPr/>
        </p:nvSpPr>
        <p:spPr>
          <a:xfrm rot="19451940">
            <a:off x="2475860" y="1721743"/>
            <a:ext cx="191747" cy="191747"/>
          </a:xfrm>
          <a:prstGeom prst="ellipse">
            <a:avLst/>
          </a:prstGeom>
          <a:gradFill>
            <a:gsLst>
              <a:gs pos="0">
                <a:schemeClr val="bg1">
                  <a:alpha val="82000"/>
                </a:schemeClr>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ppt_w</p:attrName>
                                        </p:attrNameLst>
                                      </p:cBhvr>
                                      <p:tavLst>
                                        <p:tav tm="0" fmla="#ppt_w*sin(2.5*pi*$)">
                                          <p:val>
                                            <p:fltVal val="0"/>
                                          </p:val>
                                        </p:tav>
                                        <p:tav tm="100000">
                                          <p:val>
                                            <p:fltVal val="1"/>
                                          </p:val>
                                        </p:tav>
                                      </p:tavLst>
                                    </p:anim>
                                    <p:anim calcmode="lin" valueType="num">
                                      <p:cBhvr>
                                        <p:cTn id="9" dur="1000" fill="hold"/>
                                        <p:tgtEl>
                                          <p:spTgt spid="4"/>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53" presetClass="entr" presetSubtype="16"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63"/>
                                        </p:tgtEl>
                                        <p:attrNameLst>
                                          <p:attrName>style.visibility</p:attrName>
                                        </p:attrNameLst>
                                      </p:cBhvr>
                                      <p:to>
                                        <p:strVal val="visible"/>
                                      </p:to>
                                    </p:set>
                                    <p:anim calcmode="lin" valueType="num">
                                      <p:cBhvr>
                                        <p:cTn id="25" dur="500" fill="hold"/>
                                        <p:tgtEl>
                                          <p:spTgt spid="63"/>
                                        </p:tgtEl>
                                        <p:attrNameLst>
                                          <p:attrName>ppt_w</p:attrName>
                                        </p:attrNameLst>
                                      </p:cBhvr>
                                      <p:tavLst>
                                        <p:tav tm="0">
                                          <p:val>
                                            <p:fltVal val="0"/>
                                          </p:val>
                                        </p:tav>
                                        <p:tav tm="100000">
                                          <p:val>
                                            <p:strVal val="#ppt_w"/>
                                          </p:val>
                                        </p:tav>
                                      </p:tavLst>
                                    </p:anim>
                                    <p:anim calcmode="lin" valueType="num">
                                      <p:cBhvr>
                                        <p:cTn id="26" dur="500" fill="hold"/>
                                        <p:tgtEl>
                                          <p:spTgt spid="63"/>
                                        </p:tgtEl>
                                        <p:attrNameLst>
                                          <p:attrName>ppt_h</p:attrName>
                                        </p:attrNameLst>
                                      </p:cBhvr>
                                      <p:tavLst>
                                        <p:tav tm="0">
                                          <p:val>
                                            <p:fltVal val="0"/>
                                          </p:val>
                                        </p:tav>
                                        <p:tav tm="100000">
                                          <p:val>
                                            <p:strVal val="#ppt_h"/>
                                          </p:val>
                                        </p:tav>
                                      </p:tavLst>
                                    </p:anim>
                                    <p:animEffect transition="in" filter="fade">
                                      <p:cBhvr>
                                        <p:cTn id="27" dur="500"/>
                                        <p:tgtEl>
                                          <p:spTgt spid="63"/>
                                        </p:tgtEl>
                                      </p:cBhvr>
                                    </p:animEffect>
                                  </p:childTnLst>
                                </p:cTn>
                              </p:par>
                            </p:childTnLst>
                          </p:cTn>
                        </p:par>
                        <p:par>
                          <p:cTn id="28" fill="hold">
                            <p:stCondLst>
                              <p:cond delay="3000"/>
                            </p:stCondLst>
                            <p:childTnLst>
                              <p:par>
                                <p:cTn id="29" presetID="53" presetClass="entr" presetSubtype="16" fill="hold" grpId="0" nodeType="afterEffect">
                                  <p:stCondLst>
                                    <p:cond delay="0"/>
                                  </p:stCondLst>
                                  <p:childTnLst>
                                    <p:set>
                                      <p:cBhvr>
                                        <p:cTn id="30" dur="1" fill="hold">
                                          <p:stCondLst>
                                            <p:cond delay="0"/>
                                          </p:stCondLst>
                                        </p:cTn>
                                        <p:tgtEl>
                                          <p:spTgt spid="453"/>
                                        </p:tgtEl>
                                        <p:attrNameLst>
                                          <p:attrName>style.visibility</p:attrName>
                                        </p:attrNameLst>
                                      </p:cBhvr>
                                      <p:to>
                                        <p:strVal val="visible"/>
                                      </p:to>
                                    </p:set>
                                    <p:anim calcmode="lin" valueType="num">
                                      <p:cBhvr>
                                        <p:cTn id="31" dur="500" fill="hold"/>
                                        <p:tgtEl>
                                          <p:spTgt spid="453"/>
                                        </p:tgtEl>
                                        <p:attrNameLst>
                                          <p:attrName>ppt_w</p:attrName>
                                        </p:attrNameLst>
                                      </p:cBhvr>
                                      <p:tavLst>
                                        <p:tav tm="0">
                                          <p:val>
                                            <p:fltVal val="0"/>
                                          </p:val>
                                        </p:tav>
                                        <p:tav tm="100000">
                                          <p:val>
                                            <p:strVal val="#ppt_w"/>
                                          </p:val>
                                        </p:tav>
                                      </p:tavLst>
                                    </p:anim>
                                    <p:anim calcmode="lin" valueType="num">
                                      <p:cBhvr>
                                        <p:cTn id="32" dur="500" fill="hold"/>
                                        <p:tgtEl>
                                          <p:spTgt spid="453"/>
                                        </p:tgtEl>
                                        <p:attrNameLst>
                                          <p:attrName>ppt_h</p:attrName>
                                        </p:attrNameLst>
                                      </p:cBhvr>
                                      <p:tavLst>
                                        <p:tav tm="0">
                                          <p:val>
                                            <p:fltVal val="0"/>
                                          </p:val>
                                        </p:tav>
                                        <p:tav tm="100000">
                                          <p:val>
                                            <p:strVal val="#ppt_h"/>
                                          </p:val>
                                        </p:tav>
                                      </p:tavLst>
                                    </p:anim>
                                    <p:animEffect transition="in" filter="fade">
                                      <p:cBhvr>
                                        <p:cTn id="33" dur="500"/>
                                        <p:tgtEl>
                                          <p:spTgt spid="4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3" grpId="0" animBg="1"/>
      <p:bldP spid="45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3672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9" name="矩形 18"/>
          <p:cNvSpPr/>
          <p:nvPr/>
        </p:nvSpPr>
        <p:spPr>
          <a:xfrm>
            <a:off x="370680" y="323164"/>
            <a:ext cx="11450641" cy="621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3" name="文本框 12"/>
          <p:cNvSpPr txBox="1"/>
          <p:nvPr/>
        </p:nvSpPr>
        <p:spPr>
          <a:xfrm>
            <a:off x="1884776" y="867031"/>
            <a:ext cx="3615159" cy="338554"/>
          </a:xfrm>
          <a:prstGeom prst="rect">
            <a:avLst/>
          </a:prstGeom>
          <a:noFill/>
        </p:spPr>
        <p:txBody>
          <a:bodyPr wrap="square" rtlCol="0">
            <a:spAutoFit/>
          </a:bodyPr>
          <a:lstStyle/>
          <a:p>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成果展示与应用</a:t>
            </a:r>
          </a:p>
        </p:txBody>
      </p:sp>
      <p:grpSp>
        <p:nvGrpSpPr>
          <p:cNvPr id="14" name="组合 13"/>
          <p:cNvGrpSpPr/>
          <p:nvPr/>
        </p:nvGrpSpPr>
        <p:grpSpPr>
          <a:xfrm>
            <a:off x="907034" y="842472"/>
            <a:ext cx="3138643" cy="368142"/>
            <a:chOff x="1430600" y="1872216"/>
            <a:chExt cx="4553741" cy="534123"/>
          </a:xfrm>
        </p:grpSpPr>
        <p:sp>
          <p:nvSpPr>
            <p:cNvPr id="16" name="椭圆 15"/>
            <p:cNvSpPr/>
            <p:nvPr/>
          </p:nvSpPr>
          <p:spPr>
            <a:xfrm>
              <a:off x="1430600" y="1872216"/>
              <a:ext cx="534123" cy="5341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7" name="矩形: 圆角 16"/>
            <p:cNvSpPr/>
            <p:nvPr/>
          </p:nvSpPr>
          <p:spPr>
            <a:xfrm>
              <a:off x="2241367" y="1914587"/>
              <a:ext cx="3742974" cy="4493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cxnSp>
          <p:nvCxnSpPr>
            <p:cNvPr id="18" name="直接连接符 17"/>
            <p:cNvCxnSpPr>
              <a:stCxn id="16" idx="6"/>
              <a:endCxn id="17" idx="1"/>
            </p:cNvCxnSpPr>
            <p:nvPr/>
          </p:nvCxnSpPr>
          <p:spPr>
            <a:xfrm>
              <a:off x="1964723" y="2139278"/>
              <a:ext cx="276644"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5" name="文本框 14"/>
          <p:cNvSpPr txBox="1"/>
          <p:nvPr/>
        </p:nvSpPr>
        <p:spPr>
          <a:xfrm>
            <a:off x="881669" y="851642"/>
            <a:ext cx="628044" cy="369332"/>
          </a:xfrm>
          <a:prstGeom prst="rect">
            <a:avLst/>
          </a:prstGeom>
          <a:noFill/>
        </p:spPr>
        <p:txBody>
          <a:bodyPr wrap="square" rtlCol="0">
            <a:spAutoFit/>
          </a:bodyPr>
          <a:lstStyle/>
          <a:p>
            <a:r>
              <a:rPr lang="en-US" altLang="zh-CN"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endParaRPr lang="zh-CN" altLang="en-US"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0" name="MH_Text_3"/>
          <p:cNvSpPr/>
          <p:nvPr>
            <p:custDataLst>
              <p:tags r:id="rId1"/>
            </p:custDataLst>
          </p:nvPr>
        </p:nvSpPr>
        <p:spPr>
          <a:xfrm>
            <a:off x="5075343" y="5018882"/>
            <a:ext cx="2590800" cy="966787"/>
          </a:xfrm>
          <a:prstGeom prst="rect">
            <a:avLst/>
          </a:prstGeom>
        </p:spPr>
        <p:txBody>
          <a:bodyPr>
            <a:normAutofit/>
          </a:bodyPr>
          <a:lstStyle/>
          <a:p>
            <a:pPr>
              <a:lnSpc>
                <a:spcPct val="100000"/>
              </a:lnSpc>
              <a:spcBef>
                <a:spcPct val="0"/>
              </a:spcBef>
              <a:buNone/>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点击此处输入文字点击此处输入文字点击此处输入文字点击此处输入文字点击此处输入文字点击此处输入文字</a:t>
            </a:r>
          </a:p>
        </p:txBody>
      </p:sp>
      <p:sp>
        <p:nvSpPr>
          <p:cNvPr id="21" name="MH_Text_2"/>
          <p:cNvSpPr/>
          <p:nvPr>
            <p:custDataLst>
              <p:tags r:id="rId2"/>
            </p:custDataLst>
          </p:nvPr>
        </p:nvSpPr>
        <p:spPr>
          <a:xfrm>
            <a:off x="1275176" y="5126080"/>
            <a:ext cx="2589212" cy="965200"/>
          </a:xfrm>
          <a:prstGeom prst="rect">
            <a:avLst/>
          </a:prstGeom>
        </p:spPr>
        <p:txBody>
          <a:bodyPr>
            <a:normAutofit/>
          </a:bodyPr>
          <a:lstStyle/>
          <a:p>
            <a:pPr>
              <a:lnSpc>
                <a:spcPct val="150000"/>
              </a:lnSpc>
            </a:pPr>
            <a:endParaRPr lang="zh-CN" altLang="en-US" sz="800" dirty="0">
              <a:solidFill>
                <a:schemeClr val="tx1">
                  <a:lumMod val="75000"/>
                  <a:lumOff val="25000"/>
                </a:schemeClr>
              </a:solidFill>
              <a:latin typeface="思源宋体 CN" panose="02020400000000000000" pitchFamily="18" charset="-122"/>
              <a:ea typeface="思源宋体 CN" panose="02020400000000000000" pitchFamily="18" charset="-122"/>
            </a:endParaRPr>
          </a:p>
          <a:p>
            <a:pPr>
              <a:lnSpc>
                <a:spcPct val="150000"/>
              </a:lnSpc>
            </a:pPr>
            <a:endParaRPr lang="en-US" altLang="zh-CN" sz="800" dirty="0">
              <a:solidFill>
                <a:schemeClr val="tx1">
                  <a:lumMod val="75000"/>
                  <a:lumOff val="25000"/>
                </a:schemeClr>
              </a:solidFill>
              <a:latin typeface="思源宋体 CN" panose="02020400000000000000" pitchFamily="18" charset="-122"/>
              <a:ea typeface="思源宋体 CN" panose="02020400000000000000" pitchFamily="18" charset="-122"/>
            </a:endParaRPr>
          </a:p>
        </p:txBody>
      </p:sp>
      <p:sp>
        <p:nvSpPr>
          <p:cNvPr id="22" name="MH_Text_1"/>
          <p:cNvSpPr/>
          <p:nvPr>
            <p:custDataLst>
              <p:tags r:id="rId3"/>
            </p:custDataLst>
          </p:nvPr>
        </p:nvSpPr>
        <p:spPr>
          <a:xfrm>
            <a:off x="8397449" y="5018882"/>
            <a:ext cx="2590800" cy="966788"/>
          </a:xfrm>
          <a:prstGeom prst="rect">
            <a:avLst/>
          </a:prstGeom>
        </p:spPr>
        <p:txBody>
          <a:bodyPr>
            <a:normAutofit/>
          </a:bodyPr>
          <a:lstStyle/>
          <a:p>
            <a:pPr>
              <a:lnSpc>
                <a:spcPct val="100000"/>
              </a:lnSpc>
              <a:spcBef>
                <a:spcPct val="0"/>
              </a:spcBef>
              <a:buNone/>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点击此处输入文字点击此处输入文字点击此处输入文字点击此处输入文字点击此处输入文字点击此处输入文字</a:t>
            </a:r>
          </a:p>
        </p:txBody>
      </p:sp>
      <p:sp>
        <p:nvSpPr>
          <p:cNvPr id="23" name="MH_SubTitle_1"/>
          <p:cNvSpPr>
            <a:spLocks noChangeArrowheads="1"/>
          </p:cNvSpPr>
          <p:nvPr>
            <p:custDataLst>
              <p:tags r:id="rId4"/>
            </p:custDataLst>
          </p:nvPr>
        </p:nvSpPr>
        <p:spPr bwMode="auto">
          <a:xfrm>
            <a:off x="2905229" y="1568898"/>
            <a:ext cx="3465513"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defRPr/>
            </a:pPr>
            <a:r>
              <a:rPr lang="zh-CN" altLang="en-US" sz="1600" b="1" dirty="0">
                <a:solidFill>
                  <a:schemeClr val="tx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成果与展示</a:t>
            </a:r>
            <a:endParaRPr lang="en-US" altLang="zh-CN" sz="1600" b="1" dirty="0">
              <a:solidFill>
                <a:schemeClr val="tx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4" name="MH_Text_1"/>
          <p:cNvSpPr/>
          <p:nvPr>
            <p:custDataLst>
              <p:tags r:id="rId5"/>
            </p:custDataLst>
          </p:nvPr>
        </p:nvSpPr>
        <p:spPr>
          <a:xfrm>
            <a:off x="2905228" y="1989585"/>
            <a:ext cx="2590800" cy="966788"/>
          </a:xfrm>
          <a:prstGeom prst="rect">
            <a:avLst/>
          </a:prstGeom>
        </p:spPr>
        <p:txBody>
          <a:bodyPr>
            <a:normAutofit/>
          </a:bodyPr>
          <a:lstStyle/>
          <a:p>
            <a:pPr>
              <a:lnSpc>
                <a:spcPct val="100000"/>
              </a:lnSpc>
              <a:spcBef>
                <a:spcPct val="0"/>
              </a:spcBef>
              <a:buNone/>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点击此处输入文字点击此处输入文字点击此处输入文字点击此处输入文字点击此处输入文字点击此处输入文字</a:t>
            </a:r>
          </a:p>
        </p:txBody>
      </p:sp>
      <p:sp>
        <p:nvSpPr>
          <p:cNvPr id="25" name="MH_SubTitle_3"/>
          <p:cNvSpPr>
            <a:spLocks noChangeArrowheads="1"/>
          </p:cNvSpPr>
          <p:nvPr>
            <p:custDataLst>
              <p:tags r:id="rId6"/>
            </p:custDataLst>
          </p:nvPr>
        </p:nvSpPr>
        <p:spPr bwMode="auto">
          <a:xfrm>
            <a:off x="5075343" y="4621193"/>
            <a:ext cx="34655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defRPr/>
            </a:pPr>
            <a:r>
              <a:rPr lang="zh-CN" altLang="en-US" sz="1600" b="1" dirty="0">
                <a:solidFill>
                  <a:schemeClr val="tx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成果与展示</a:t>
            </a:r>
            <a:endParaRPr lang="en-US" altLang="zh-CN" sz="1600" b="1" dirty="0">
              <a:solidFill>
                <a:schemeClr val="tx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6" name="MH_SubTitle_1"/>
          <p:cNvSpPr>
            <a:spLocks noChangeArrowheads="1"/>
          </p:cNvSpPr>
          <p:nvPr>
            <p:custDataLst>
              <p:tags r:id="rId7"/>
            </p:custDataLst>
          </p:nvPr>
        </p:nvSpPr>
        <p:spPr bwMode="auto">
          <a:xfrm>
            <a:off x="1359409" y="4621987"/>
            <a:ext cx="3465513"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defRPr/>
            </a:pPr>
            <a:r>
              <a:rPr lang="zh-CN" altLang="en-US" sz="1600" b="1" dirty="0">
                <a:solidFill>
                  <a:schemeClr val="tx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成果与展示</a:t>
            </a:r>
            <a:endParaRPr lang="en-US" altLang="zh-CN" sz="1600" b="1" dirty="0">
              <a:solidFill>
                <a:schemeClr val="tx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7" name="MH_SubTitle_1"/>
          <p:cNvSpPr>
            <a:spLocks noChangeArrowheads="1"/>
          </p:cNvSpPr>
          <p:nvPr>
            <p:custDataLst>
              <p:tags r:id="rId8"/>
            </p:custDataLst>
          </p:nvPr>
        </p:nvSpPr>
        <p:spPr bwMode="auto">
          <a:xfrm>
            <a:off x="6494258" y="1568898"/>
            <a:ext cx="3465513"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defRPr/>
            </a:pPr>
            <a:r>
              <a:rPr lang="zh-CN" altLang="en-US" sz="1600" b="1" dirty="0">
                <a:solidFill>
                  <a:schemeClr val="tx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成果与展示</a:t>
            </a:r>
            <a:endParaRPr lang="en-US" altLang="zh-CN" sz="1600" b="1" dirty="0">
              <a:solidFill>
                <a:schemeClr val="tx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8" name="MH_Text_1"/>
          <p:cNvSpPr/>
          <p:nvPr>
            <p:custDataLst>
              <p:tags r:id="rId9"/>
            </p:custDataLst>
          </p:nvPr>
        </p:nvSpPr>
        <p:spPr>
          <a:xfrm>
            <a:off x="6494258" y="1989585"/>
            <a:ext cx="2590800" cy="966788"/>
          </a:xfrm>
          <a:prstGeom prst="rect">
            <a:avLst/>
          </a:prstGeom>
        </p:spPr>
        <p:txBody>
          <a:bodyPr>
            <a:normAutofit/>
          </a:bodyPr>
          <a:lstStyle/>
          <a:p>
            <a:pPr>
              <a:lnSpc>
                <a:spcPct val="100000"/>
              </a:lnSpc>
              <a:spcBef>
                <a:spcPct val="0"/>
              </a:spcBef>
              <a:buNone/>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点击此处输入文字点击此处输入文字点击此处输入文字点击此处输入文字点击此处输入文字点击此处输入文字</a:t>
            </a:r>
          </a:p>
        </p:txBody>
      </p:sp>
      <p:sp>
        <p:nvSpPr>
          <p:cNvPr id="33" name="MH_SubTitle_1"/>
          <p:cNvSpPr>
            <a:spLocks noChangeArrowheads="1"/>
          </p:cNvSpPr>
          <p:nvPr>
            <p:custDataLst>
              <p:tags r:id="rId10"/>
            </p:custDataLst>
          </p:nvPr>
        </p:nvSpPr>
        <p:spPr bwMode="auto">
          <a:xfrm>
            <a:off x="8397449" y="4621987"/>
            <a:ext cx="2590799"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defRPr/>
            </a:pPr>
            <a:r>
              <a:rPr lang="zh-CN" altLang="en-US" sz="1600" b="1" dirty="0">
                <a:solidFill>
                  <a:schemeClr val="tx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成果与展示</a:t>
            </a:r>
            <a:endParaRPr lang="en-US" altLang="zh-CN" sz="1600" b="1" dirty="0">
              <a:solidFill>
                <a:schemeClr val="tx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34" name="组合 33"/>
          <p:cNvGrpSpPr/>
          <p:nvPr/>
        </p:nvGrpSpPr>
        <p:grpSpPr>
          <a:xfrm>
            <a:off x="1743179" y="2714407"/>
            <a:ext cx="8079177" cy="1755463"/>
            <a:chOff x="2072217" y="2784566"/>
            <a:chExt cx="8079177" cy="1755463"/>
          </a:xfrm>
        </p:grpSpPr>
        <p:grpSp>
          <p:nvGrpSpPr>
            <p:cNvPr id="35" name="组合 34"/>
            <p:cNvGrpSpPr/>
            <p:nvPr/>
          </p:nvGrpSpPr>
          <p:grpSpPr>
            <a:xfrm rot="5400000">
              <a:off x="3400676" y="1456107"/>
              <a:ext cx="1755463" cy="4412381"/>
              <a:chOff x="3018147" y="1912938"/>
              <a:chExt cx="1350962" cy="3395662"/>
            </a:xfrm>
          </p:grpSpPr>
          <p:sp>
            <p:nvSpPr>
              <p:cNvPr id="49" name="MH_Other_1"/>
              <p:cNvSpPr/>
              <p:nvPr>
                <p:custDataLst>
                  <p:tags r:id="rId19"/>
                </p:custDataLst>
              </p:nvPr>
            </p:nvSpPr>
            <p:spPr>
              <a:xfrm>
                <a:off x="3403909" y="1912938"/>
                <a:ext cx="577850" cy="3395662"/>
              </a:xfrm>
              <a:custGeom>
                <a:avLst/>
                <a:gdLst>
                  <a:gd name="connsiteX0" fmla="*/ 286341 w 572682"/>
                  <a:gd name="connsiteY0" fmla="*/ 0 h 3360921"/>
                  <a:gd name="connsiteX1" fmla="*/ 572682 w 572682"/>
                  <a:gd name="connsiteY1" fmla="*/ 286341 h 3360921"/>
                  <a:gd name="connsiteX2" fmla="*/ 488815 w 572682"/>
                  <a:gd name="connsiteY2" fmla="*/ 488815 h 3360921"/>
                  <a:gd name="connsiteX3" fmla="*/ 452012 w 572682"/>
                  <a:gd name="connsiteY3" fmla="*/ 513628 h 3360921"/>
                  <a:gd name="connsiteX4" fmla="*/ 452012 w 572682"/>
                  <a:gd name="connsiteY4" fmla="*/ 1449520 h 3360921"/>
                  <a:gd name="connsiteX5" fmla="*/ 488815 w 572682"/>
                  <a:gd name="connsiteY5" fmla="*/ 1474333 h 3360921"/>
                  <a:gd name="connsiteX6" fmla="*/ 572682 w 572682"/>
                  <a:gd name="connsiteY6" fmla="*/ 1676807 h 3360921"/>
                  <a:gd name="connsiteX7" fmla="*/ 488815 w 572682"/>
                  <a:gd name="connsiteY7" fmla="*/ 1879281 h 3360921"/>
                  <a:gd name="connsiteX8" fmla="*/ 452012 w 572682"/>
                  <a:gd name="connsiteY8" fmla="*/ 1904094 h 3360921"/>
                  <a:gd name="connsiteX9" fmla="*/ 452012 w 572682"/>
                  <a:gd name="connsiteY9" fmla="*/ 2847293 h 3360921"/>
                  <a:gd name="connsiteX10" fmla="*/ 488815 w 572682"/>
                  <a:gd name="connsiteY10" fmla="*/ 2872106 h 3360921"/>
                  <a:gd name="connsiteX11" fmla="*/ 572682 w 572682"/>
                  <a:gd name="connsiteY11" fmla="*/ 3074580 h 3360921"/>
                  <a:gd name="connsiteX12" fmla="*/ 286341 w 572682"/>
                  <a:gd name="connsiteY12" fmla="*/ 3360921 h 3360921"/>
                  <a:gd name="connsiteX13" fmla="*/ 0 w 572682"/>
                  <a:gd name="connsiteY13" fmla="*/ 3074580 h 3360921"/>
                  <a:gd name="connsiteX14" fmla="*/ 83868 w 572682"/>
                  <a:gd name="connsiteY14" fmla="*/ 2872106 h 3360921"/>
                  <a:gd name="connsiteX15" fmla="*/ 120669 w 572682"/>
                  <a:gd name="connsiteY15" fmla="*/ 2847294 h 3360921"/>
                  <a:gd name="connsiteX16" fmla="*/ 120669 w 572682"/>
                  <a:gd name="connsiteY16" fmla="*/ 1904093 h 3360921"/>
                  <a:gd name="connsiteX17" fmla="*/ 83868 w 572682"/>
                  <a:gd name="connsiteY17" fmla="*/ 1879281 h 3360921"/>
                  <a:gd name="connsiteX18" fmla="*/ 0 w 572682"/>
                  <a:gd name="connsiteY18" fmla="*/ 1676807 h 3360921"/>
                  <a:gd name="connsiteX19" fmla="*/ 83868 w 572682"/>
                  <a:gd name="connsiteY19" fmla="*/ 1474333 h 3360921"/>
                  <a:gd name="connsiteX20" fmla="*/ 120669 w 572682"/>
                  <a:gd name="connsiteY20" fmla="*/ 1449521 h 3360921"/>
                  <a:gd name="connsiteX21" fmla="*/ 120669 w 572682"/>
                  <a:gd name="connsiteY21" fmla="*/ 513627 h 3360921"/>
                  <a:gd name="connsiteX22" fmla="*/ 83868 w 572682"/>
                  <a:gd name="connsiteY22" fmla="*/ 488815 h 3360921"/>
                  <a:gd name="connsiteX23" fmla="*/ 0 w 572682"/>
                  <a:gd name="connsiteY23" fmla="*/ 286341 h 3360921"/>
                  <a:gd name="connsiteX24" fmla="*/ 286341 w 572682"/>
                  <a:gd name="connsiteY24" fmla="*/ 0 h 3360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2682" h="3360921">
                    <a:moveTo>
                      <a:pt x="286341" y="0"/>
                    </a:moveTo>
                    <a:cubicBezTo>
                      <a:pt x="444483" y="0"/>
                      <a:pt x="572682" y="128199"/>
                      <a:pt x="572682" y="286341"/>
                    </a:cubicBezTo>
                    <a:cubicBezTo>
                      <a:pt x="572682" y="365412"/>
                      <a:pt x="540632" y="436997"/>
                      <a:pt x="488815" y="488815"/>
                    </a:cubicBezTo>
                    <a:lnTo>
                      <a:pt x="452012" y="513628"/>
                    </a:lnTo>
                    <a:lnTo>
                      <a:pt x="452012" y="1449520"/>
                    </a:lnTo>
                    <a:lnTo>
                      <a:pt x="488815" y="1474333"/>
                    </a:lnTo>
                    <a:cubicBezTo>
                      <a:pt x="540632" y="1526151"/>
                      <a:pt x="572682" y="1597736"/>
                      <a:pt x="572682" y="1676807"/>
                    </a:cubicBezTo>
                    <a:cubicBezTo>
                      <a:pt x="572682" y="1755878"/>
                      <a:pt x="540632" y="1827463"/>
                      <a:pt x="488815" y="1879281"/>
                    </a:cubicBezTo>
                    <a:lnTo>
                      <a:pt x="452012" y="1904094"/>
                    </a:lnTo>
                    <a:lnTo>
                      <a:pt x="452012" y="2847293"/>
                    </a:lnTo>
                    <a:lnTo>
                      <a:pt x="488815" y="2872106"/>
                    </a:lnTo>
                    <a:cubicBezTo>
                      <a:pt x="540632" y="2923924"/>
                      <a:pt x="572682" y="2995509"/>
                      <a:pt x="572682" y="3074580"/>
                    </a:cubicBezTo>
                    <a:cubicBezTo>
                      <a:pt x="572682" y="3232722"/>
                      <a:pt x="444483" y="3360921"/>
                      <a:pt x="286341" y="3360921"/>
                    </a:cubicBezTo>
                    <a:cubicBezTo>
                      <a:pt x="128199" y="3360921"/>
                      <a:pt x="0" y="3232722"/>
                      <a:pt x="0" y="3074580"/>
                    </a:cubicBezTo>
                    <a:cubicBezTo>
                      <a:pt x="0" y="2995509"/>
                      <a:pt x="32050" y="2923924"/>
                      <a:pt x="83868" y="2872106"/>
                    </a:cubicBezTo>
                    <a:lnTo>
                      <a:pt x="120669" y="2847294"/>
                    </a:lnTo>
                    <a:lnTo>
                      <a:pt x="120669" y="1904093"/>
                    </a:lnTo>
                    <a:lnTo>
                      <a:pt x="83868" y="1879281"/>
                    </a:lnTo>
                    <a:cubicBezTo>
                      <a:pt x="32050" y="1827463"/>
                      <a:pt x="0" y="1755878"/>
                      <a:pt x="0" y="1676807"/>
                    </a:cubicBezTo>
                    <a:cubicBezTo>
                      <a:pt x="0" y="1597736"/>
                      <a:pt x="32050" y="1526151"/>
                      <a:pt x="83868" y="1474333"/>
                    </a:cubicBezTo>
                    <a:lnTo>
                      <a:pt x="120669" y="1449521"/>
                    </a:lnTo>
                    <a:lnTo>
                      <a:pt x="120669" y="513627"/>
                    </a:lnTo>
                    <a:lnTo>
                      <a:pt x="83868" y="488815"/>
                    </a:lnTo>
                    <a:cubicBezTo>
                      <a:pt x="32050" y="436997"/>
                      <a:pt x="0" y="365412"/>
                      <a:pt x="0" y="286341"/>
                    </a:cubicBezTo>
                    <a:cubicBezTo>
                      <a:pt x="0" y="128199"/>
                      <a:pt x="128199" y="0"/>
                      <a:pt x="286341" y="0"/>
                    </a:cubicBezTo>
                    <a:close/>
                  </a:path>
                </a:pathLst>
              </a:custGeom>
              <a:pattFill prst="pct30">
                <a:fgClr>
                  <a:schemeClr val="bg2">
                    <a:lumMod val="50000"/>
                  </a:schemeClr>
                </a:fgClr>
                <a:bgClr>
                  <a:schemeClr val="bg1"/>
                </a:bgClr>
              </a:patt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latin typeface="思源宋体 CN" panose="02020400000000000000" pitchFamily="18" charset="-122"/>
                  <a:ea typeface="思源宋体 CN" panose="02020400000000000000" pitchFamily="18" charset="-122"/>
                </a:endParaRPr>
              </a:p>
            </p:txBody>
          </p:sp>
          <p:sp>
            <p:nvSpPr>
              <p:cNvPr id="50" name="MH_Other_2"/>
              <p:cNvSpPr/>
              <p:nvPr>
                <p:custDataLst>
                  <p:tags r:id="rId20"/>
                </p:custDataLst>
              </p:nvPr>
            </p:nvSpPr>
            <p:spPr>
              <a:xfrm>
                <a:off x="3503830" y="2012605"/>
                <a:ext cx="378012" cy="378012"/>
              </a:xfrm>
              <a:prstGeom prst="ellipse">
                <a:avLst/>
              </a:prstGeom>
              <a:solidFill>
                <a:srgbClr val="FFFFFF"/>
              </a:solidFill>
              <a:ln>
                <a:noFill/>
              </a:ln>
              <a:effectLst>
                <a:innerShdw blurRad="635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latin typeface="思源宋体 CN" panose="02020400000000000000" pitchFamily="18" charset="-122"/>
                  <a:ea typeface="思源宋体 CN" panose="02020400000000000000" pitchFamily="18" charset="-122"/>
                </a:endParaRPr>
              </a:p>
            </p:txBody>
          </p:sp>
          <p:sp>
            <p:nvSpPr>
              <p:cNvPr id="51" name="MH_Other_3"/>
              <p:cNvSpPr/>
              <p:nvPr>
                <p:custDataLst>
                  <p:tags r:id="rId21"/>
                </p:custDataLst>
              </p:nvPr>
            </p:nvSpPr>
            <p:spPr>
              <a:xfrm>
                <a:off x="3503830" y="4829591"/>
                <a:ext cx="378012" cy="378012"/>
              </a:xfrm>
              <a:prstGeom prst="ellipse">
                <a:avLst/>
              </a:prstGeom>
              <a:solidFill>
                <a:srgbClr val="64B04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latin typeface="思源宋体 CN" panose="02020400000000000000" pitchFamily="18" charset="-122"/>
                  <a:ea typeface="思源宋体 CN" panose="02020400000000000000" pitchFamily="18" charset="-122"/>
                </a:endParaRPr>
              </a:p>
            </p:txBody>
          </p:sp>
          <p:sp>
            <p:nvSpPr>
              <p:cNvPr id="52" name="MH_Other_4"/>
              <p:cNvSpPr/>
              <p:nvPr>
                <p:custDataLst>
                  <p:tags r:id="rId22"/>
                </p:custDataLst>
              </p:nvPr>
            </p:nvSpPr>
            <p:spPr>
              <a:xfrm>
                <a:off x="3503830" y="3417406"/>
                <a:ext cx="378012" cy="378012"/>
              </a:xfrm>
              <a:prstGeom prst="ellipse">
                <a:avLst/>
              </a:prstGeom>
              <a:solidFill>
                <a:srgbClr val="F797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latin typeface="思源宋体 CN" panose="02020400000000000000" pitchFamily="18" charset="-122"/>
                  <a:ea typeface="思源宋体 CN" panose="02020400000000000000" pitchFamily="18" charset="-122"/>
                </a:endParaRPr>
              </a:p>
            </p:txBody>
          </p:sp>
          <p:sp>
            <p:nvSpPr>
              <p:cNvPr id="53" name="MH_Other_5"/>
              <p:cNvSpPr>
                <a:spLocks noChangeAspect="1"/>
              </p:cNvSpPr>
              <p:nvPr>
                <p:custDataLst>
                  <p:tags r:id="rId23"/>
                </p:custDataLst>
              </p:nvPr>
            </p:nvSpPr>
            <p:spPr bwMode="auto">
              <a:xfrm>
                <a:off x="4089709" y="2090738"/>
                <a:ext cx="279400" cy="220662"/>
              </a:xfrm>
              <a:custGeom>
                <a:avLst/>
                <a:gdLst>
                  <a:gd name="T0" fmla="*/ 457481883 w 5616"/>
                  <a:gd name="T1" fmla="*/ 457857528 h 4433"/>
                  <a:gd name="T2" fmla="*/ 457481883 w 5616"/>
                  <a:gd name="T3" fmla="*/ 457857528 h 4433"/>
                  <a:gd name="T4" fmla="*/ 457481883 w 5616"/>
                  <a:gd name="T5" fmla="*/ 457857528 h 4433"/>
                  <a:gd name="T6" fmla="*/ 457481883 w 5616"/>
                  <a:gd name="T7" fmla="*/ 457857528 h 4433"/>
                  <a:gd name="T8" fmla="*/ 457481883 w 5616"/>
                  <a:gd name="T9" fmla="*/ 457857528 h 4433"/>
                  <a:gd name="T10" fmla="*/ 457481883 w 5616"/>
                  <a:gd name="T11" fmla="*/ 457857528 h 4433"/>
                  <a:gd name="T12" fmla="*/ 457481883 w 5616"/>
                  <a:gd name="T13" fmla="*/ 457857528 h 4433"/>
                  <a:gd name="T14" fmla="*/ 457481883 w 5616"/>
                  <a:gd name="T15" fmla="*/ 457857528 h 4433"/>
                  <a:gd name="T16" fmla="*/ 457481883 w 5616"/>
                  <a:gd name="T17" fmla="*/ 457857528 h 4433"/>
                  <a:gd name="T18" fmla="*/ 457481883 w 5616"/>
                  <a:gd name="T19" fmla="*/ 457857528 h 4433"/>
                  <a:gd name="T20" fmla="*/ 457481883 w 5616"/>
                  <a:gd name="T21" fmla="*/ 457857528 h 4433"/>
                  <a:gd name="T22" fmla="*/ 457481883 w 5616"/>
                  <a:gd name="T23" fmla="*/ 457857528 h 4433"/>
                  <a:gd name="T24" fmla="*/ 457481883 w 5616"/>
                  <a:gd name="T25" fmla="*/ 457857528 h 4433"/>
                  <a:gd name="T26" fmla="*/ 457481883 w 5616"/>
                  <a:gd name="T27" fmla="*/ 457857528 h 44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616" h="4433">
                    <a:moveTo>
                      <a:pt x="1854" y="1391"/>
                    </a:moveTo>
                    <a:lnTo>
                      <a:pt x="0" y="983"/>
                    </a:lnTo>
                    <a:lnTo>
                      <a:pt x="346" y="2217"/>
                    </a:lnTo>
                    <a:lnTo>
                      <a:pt x="0" y="3451"/>
                    </a:lnTo>
                    <a:lnTo>
                      <a:pt x="1854" y="3043"/>
                    </a:lnTo>
                    <a:lnTo>
                      <a:pt x="2116" y="2217"/>
                    </a:lnTo>
                    <a:lnTo>
                      <a:pt x="1854" y="1391"/>
                    </a:lnTo>
                    <a:close/>
                    <a:moveTo>
                      <a:pt x="5616" y="2217"/>
                    </a:moveTo>
                    <a:lnTo>
                      <a:pt x="1777" y="0"/>
                    </a:lnTo>
                    <a:lnTo>
                      <a:pt x="2481" y="2217"/>
                    </a:lnTo>
                    <a:lnTo>
                      <a:pt x="1777" y="4433"/>
                    </a:lnTo>
                    <a:lnTo>
                      <a:pt x="5616" y="2217"/>
                    </a:lnTo>
                    <a:close/>
                  </a:path>
                </a:pathLst>
              </a:custGeom>
              <a:gradFill>
                <a:gsLst>
                  <a:gs pos="0">
                    <a:schemeClr val="accent1"/>
                  </a:gs>
                  <a:gs pos="100000">
                    <a:schemeClr val="accent2"/>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latin typeface="思源宋体 CN" panose="02020400000000000000" pitchFamily="18" charset="-122"/>
                  <a:ea typeface="思源宋体 CN" panose="02020400000000000000" pitchFamily="18" charset="-122"/>
                </a:endParaRPr>
              </a:p>
            </p:txBody>
          </p:sp>
          <p:sp>
            <p:nvSpPr>
              <p:cNvPr id="54" name="MH_Other_6"/>
              <p:cNvSpPr>
                <a:spLocks noChangeAspect="1"/>
              </p:cNvSpPr>
              <p:nvPr>
                <p:custDataLst>
                  <p:tags r:id="rId24"/>
                </p:custDataLst>
              </p:nvPr>
            </p:nvSpPr>
            <p:spPr bwMode="auto">
              <a:xfrm flipH="1">
                <a:off x="3018147" y="3498851"/>
                <a:ext cx="279400" cy="219075"/>
              </a:xfrm>
              <a:custGeom>
                <a:avLst/>
                <a:gdLst>
                  <a:gd name="T0" fmla="*/ 457481883 w 5616"/>
                  <a:gd name="T1" fmla="*/ 457857528 h 4433"/>
                  <a:gd name="T2" fmla="*/ 457481883 w 5616"/>
                  <a:gd name="T3" fmla="*/ 457857528 h 4433"/>
                  <a:gd name="T4" fmla="*/ 457481883 w 5616"/>
                  <a:gd name="T5" fmla="*/ 457857528 h 4433"/>
                  <a:gd name="T6" fmla="*/ 457481883 w 5616"/>
                  <a:gd name="T7" fmla="*/ 457857528 h 4433"/>
                  <a:gd name="T8" fmla="*/ 457481883 w 5616"/>
                  <a:gd name="T9" fmla="*/ 457857528 h 4433"/>
                  <a:gd name="T10" fmla="*/ 457481883 w 5616"/>
                  <a:gd name="T11" fmla="*/ 457857528 h 4433"/>
                  <a:gd name="T12" fmla="*/ 457481883 w 5616"/>
                  <a:gd name="T13" fmla="*/ 457857528 h 4433"/>
                  <a:gd name="T14" fmla="*/ 457481883 w 5616"/>
                  <a:gd name="T15" fmla="*/ 457857528 h 4433"/>
                  <a:gd name="T16" fmla="*/ 457481883 w 5616"/>
                  <a:gd name="T17" fmla="*/ 457857528 h 4433"/>
                  <a:gd name="T18" fmla="*/ 457481883 w 5616"/>
                  <a:gd name="T19" fmla="*/ 457857528 h 4433"/>
                  <a:gd name="T20" fmla="*/ 457481883 w 5616"/>
                  <a:gd name="T21" fmla="*/ 457857528 h 4433"/>
                  <a:gd name="T22" fmla="*/ 457481883 w 5616"/>
                  <a:gd name="T23" fmla="*/ 457857528 h 4433"/>
                  <a:gd name="T24" fmla="*/ 457481883 w 5616"/>
                  <a:gd name="T25" fmla="*/ 457857528 h 4433"/>
                  <a:gd name="T26" fmla="*/ 457481883 w 5616"/>
                  <a:gd name="T27" fmla="*/ 457857528 h 44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616" h="4433">
                    <a:moveTo>
                      <a:pt x="1854" y="1391"/>
                    </a:moveTo>
                    <a:lnTo>
                      <a:pt x="0" y="983"/>
                    </a:lnTo>
                    <a:lnTo>
                      <a:pt x="346" y="2217"/>
                    </a:lnTo>
                    <a:lnTo>
                      <a:pt x="0" y="3451"/>
                    </a:lnTo>
                    <a:lnTo>
                      <a:pt x="1854" y="3043"/>
                    </a:lnTo>
                    <a:lnTo>
                      <a:pt x="2116" y="2217"/>
                    </a:lnTo>
                    <a:lnTo>
                      <a:pt x="1854" y="1391"/>
                    </a:lnTo>
                    <a:close/>
                    <a:moveTo>
                      <a:pt x="5616" y="2217"/>
                    </a:moveTo>
                    <a:lnTo>
                      <a:pt x="1777" y="0"/>
                    </a:lnTo>
                    <a:lnTo>
                      <a:pt x="2481" y="2217"/>
                    </a:lnTo>
                    <a:lnTo>
                      <a:pt x="1777" y="4433"/>
                    </a:lnTo>
                    <a:lnTo>
                      <a:pt x="5616" y="221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latin typeface="思源宋体 CN" panose="02020400000000000000" pitchFamily="18" charset="-122"/>
                  <a:ea typeface="思源宋体 CN" panose="02020400000000000000" pitchFamily="18" charset="-122"/>
                </a:endParaRPr>
              </a:p>
            </p:txBody>
          </p:sp>
          <p:sp>
            <p:nvSpPr>
              <p:cNvPr id="55" name="MH_Other_7"/>
              <p:cNvSpPr>
                <a:spLocks noChangeAspect="1"/>
              </p:cNvSpPr>
              <p:nvPr>
                <p:custDataLst>
                  <p:tags r:id="rId25"/>
                </p:custDataLst>
              </p:nvPr>
            </p:nvSpPr>
            <p:spPr bwMode="auto">
              <a:xfrm>
                <a:off x="4089709" y="4908551"/>
                <a:ext cx="279400" cy="220663"/>
              </a:xfrm>
              <a:custGeom>
                <a:avLst/>
                <a:gdLst>
                  <a:gd name="T0" fmla="*/ 457481883 w 5616"/>
                  <a:gd name="T1" fmla="*/ 457857528 h 4433"/>
                  <a:gd name="T2" fmla="*/ 457481883 w 5616"/>
                  <a:gd name="T3" fmla="*/ 457857528 h 4433"/>
                  <a:gd name="T4" fmla="*/ 457481883 w 5616"/>
                  <a:gd name="T5" fmla="*/ 457857528 h 4433"/>
                  <a:gd name="T6" fmla="*/ 457481883 w 5616"/>
                  <a:gd name="T7" fmla="*/ 457857528 h 4433"/>
                  <a:gd name="T8" fmla="*/ 457481883 w 5616"/>
                  <a:gd name="T9" fmla="*/ 457857528 h 4433"/>
                  <a:gd name="T10" fmla="*/ 457481883 w 5616"/>
                  <a:gd name="T11" fmla="*/ 457857528 h 4433"/>
                  <a:gd name="T12" fmla="*/ 457481883 w 5616"/>
                  <a:gd name="T13" fmla="*/ 457857528 h 4433"/>
                  <a:gd name="T14" fmla="*/ 457481883 w 5616"/>
                  <a:gd name="T15" fmla="*/ 457857528 h 4433"/>
                  <a:gd name="T16" fmla="*/ 457481883 w 5616"/>
                  <a:gd name="T17" fmla="*/ 457857528 h 4433"/>
                  <a:gd name="T18" fmla="*/ 457481883 w 5616"/>
                  <a:gd name="T19" fmla="*/ 457857528 h 4433"/>
                  <a:gd name="T20" fmla="*/ 457481883 w 5616"/>
                  <a:gd name="T21" fmla="*/ 457857528 h 4433"/>
                  <a:gd name="T22" fmla="*/ 457481883 w 5616"/>
                  <a:gd name="T23" fmla="*/ 457857528 h 4433"/>
                  <a:gd name="T24" fmla="*/ 457481883 w 5616"/>
                  <a:gd name="T25" fmla="*/ 457857528 h 4433"/>
                  <a:gd name="T26" fmla="*/ 457481883 w 5616"/>
                  <a:gd name="T27" fmla="*/ 457857528 h 44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616" h="4433">
                    <a:moveTo>
                      <a:pt x="1854" y="1391"/>
                    </a:moveTo>
                    <a:lnTo>
                      <a:pt x="0" y="983"/>
                    </a:lnTo>
                    <a:lnTo>
                      <a:pt x="346" y="2217"/>
                    </a:lnTo>
                    <a:lnTo>
                      <a:pt x="0" y="3451"/>
                    </a:lnTo>
                    <a:lnTo>
                      <a:pt x="1854" y="3043"/>
                    </a:lnTo>
                    <a:lnTo>
                      <a:pt x="2116" y="2217"/>
                    </a:lnTo>
                    <a:lnTo>
                      <a:pt x="1854" y="1391"/>
                    </a:lnTo>
                    <a:close/>
                    <a:moveTo>
                      <a:pt x="5616" y="2217"/>
                    </a:moveTo>
                    <a:lnTo>
                      <a:pt x="1777" y="0"/>
                    </a:lnTo>
                    <a:lnTo>
                      <a:pt x="2481" y="2217"/>
                    </a:lnTo>
                    <a:lnTo>
                      <a:pt x="1777" y="4433"/>
                    </a:lnTo>
                    <a:lnTo>
                      <a:pt x="5616" y="221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latin typeface="思源宋体 CN" panose="02020400000000000000" pitchFamily="18" charset="-122"/>
                  <a:ea typeface="思源宋体 CN" panose="02020400000000000000" pitchFamily="18" charset="-122"/>
                </a:endParaRPr>
              </a:p>
            </p:txBody>
          </p:sp>
        </p:grpSp>
        <p:grpSp>
          <p:nvGrpSpPr>
            <p:cNvPr id="36" name="组合 35"/>
            <p:cNvGrpSpPr/>
            <p:nvPr/>
          </p:nvGrpSpPr>
          <p:grpSpPr>
            <a:xfrm rot="5400000">
              <a:off x="7067472" y="1456107"/>
              <a:ext cx="1755463" cy="4412381"/>
              <a:chOff x="3018147" y="1912939"/>
              <a:chExt cx="1350962" cy="3395662"/>
            </a:xfrm>
          </p:grpSpPr>
          <p:sp>
            <p:nvSpPr>
              <p:cNvPr id="42" name="MH_Other_1"/>
              <p:cNvSpPr/>
              <p:nvPr>
                <p:custDataLst>
                  <p:tags r:id="rId12"/>
                </p:custDataLst>
              </p:nvPr>
            </p:nvSpPr>
            <p:spPr>
              <a:xfrm>
                <a:off x="3403909" y="1912939"/>
                <a:ext cx="577850" cy="3395662"/>
              </a:xfrm>
              <a:custGeom>
                <a:avLst/>
                <a:gdLst>
                  <a:gd name="connsiteX0" fmla="*/ 286341 w 572682"/>
                  <a:gd name="connsiteY0" fmla="*/ 0 h 3360921"/>
                  <a:gd name="connsiteX1" fmla="*/ 572682 w 572682"/>
                  <a:gd name="connsiteY1" fmla="*/ 286341 h 3360921"/>
                  <a:gd name="connsiteX2" fmla="*/ 488815 w 572682"/>
                  <a:gd name="connsiteY2" fmla="*/ 488815 h 3360921"/>
                  <a:gd name="connsiteX3" fmla="*/ 452012 w 572682"/>
                  <a:gd name="connsiteY3" fmla="*/ 513628 h 3360921"/>
                  <a:gd name="connsiteX4" fmla="*/ 452012 w 572682"/>
                  <a:gd name="connsiteY4" fmla="*/ 1449520 h 3360921"/>
                  <a:gd name="connsiteX5" fmla="*/ 488815 w 572682"/>
                  <a:gd name="connsiteY5" fmla="*/ 1474333 h 3360921"/>
                  <a:gd name="connsiteX6" fmla="*/ 572682 w 572682"/>
                  <a:gd name="connsiteY6" fmla="*/ 1676807 h 3360921"/>
                  <a:gd name="connsiteX7" fmla="*/ 488815 w 572682"/>
                  <a:gd name="connsiteY7" fmla="*/ 1879281 h 3360921"/>
                  <a:gd name="connsiteX8" fmla="*/ 452012 w 572682"/>
                  <a:gd name="connsiteY8" fmla="*/ 1904094 h 3360921"/>
                  <a:gd name="connsiteX9" fmla="*/ 452012 w 572682"/>
                  <a:gd name="connsiteY9" fmla="*/ 2847293 h 3360921"/>
                  <a:gd name="connsiteX10" fmla="*/ 488815 w 572682"/>
                  <a:gd name="connsiteY10" fmla="*/ 2872106 h 3360921"/>
                  <a:gd name="connsiteX11" fmla="*/ 572682 w 572682"/>
                  <a:gd name="connsiteY11" fmla="*/ 3074580 h 3360921"/>
                  <a:gd name="connsiteX12" fmla="*/ 286341 w 572682"/>
                  <a:gd name="connsiteY12" fmla="*/ 3360921 h 3360921"/>
                  <a:gd name="connsiteX13" fmla="*/ 0 w 572682"/>
                  <a:gd name="connsiteY13" fmla="*/ 3074580 h 3360921"/>
                  <a:gd name="connsiteX14" fmla="*/ 83868 w 572682"/>
                  <a:gd name="connsiteY14" fmla="*/ 2872106 h 3360921"/>
                  <a:gd name="connsiteX15" fmla="*/ 120669 w 572682"/>
                  <a:gd name="connsiteY15" fmla="*/ 2847294 h 3360921"/>
                  <a:gd name="connsiteX16" fmla="*/ 120669 w 572682"/>
                  <a:gd name="connsiteY16" fmla="*/ 1904093 h 3360921"/>
                  <a:gd name="connsiteX17" fmla="*/ 83868 w 572682"/>
                  <a:gd name="connsiteY17" fmla="*/ 1879281 h 3360921"/>
                  <a:gd name="connsiteX18" fmla="*/ 0 w 572682"/>
                  <a:gd name="connsiteY18" fmla="*/ 1676807 h 3360921"/>
                  <a:gd name="connsiteX19" fmla="*/ 83868 w 572682"/>
                  <a:gd name="connsiteY19" fmla="*/ 1474333 h 3360921"/>
                  <a:gd name="connsiteX20" fmla="*/ 120669 w 572682"/>
                  <a:gd name="connsiteY20" fmla="*/ 1449521 h 3360921"/>
                  <a:gd name="connsiteX21" fmla="*/ 120669 w 572682"/>
                  <a:gd name="connsiteY21" fmla="*/ 513627 h 3360921"/>
                  <a:gd name="connsiteX22" fmla="*/ 83868 w 572682"/>
                  <a:gd name="connsiteY22" fmla="*/ 488815 h 3360921"/>
                  <a:gd name="connsiteX23" fmla="*/ 0 w 572682"/>
                  <a:gd name="connsiteY23" fmla="*/ 286341 h 3360921"/>
                  <a:gd name="connsiteX24" fmla="*/ 286341 w 572682"/>
                  <a:gd name="connsiteY24" fmla="*/ 0 h 3360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2682" h="3360921">
                    <a:moveTo>
                      <a:pt x="286341" y="0"/>
                    </a:moveTo>
                    <a:cubicBezTo>
                      <a:pt x="444483" y="0"/>
                      <a:pt x="572682" y="128199"/>
                      <a:pt x="572682" y="286341"/>
                    </a:cubicBezTo>
                    <a:cubicBezTo>
                      <a:pt x="572682" y="365412"/>
                      <a:pt x="540632" y="436997"/>
                      <a:pt x="488815" y="488815"/>
                    </a:cubicBezTo>
                    <a:lnTo>
                      <a:pt x="452012" y="513628"/>
                    </a:lnTo>
                    <a:lnTo>
                      <a:pt x="452012" y="1449520"/>
                    </a:lnTo>
                    <a:lnTo>
                      <a:pt x="488815" y="1474333"/>
                    </a:lnTo>
                    <a:cubicBezTo>
                      <a:pt x="540632" y="1526151"/>
                      <a:pt x="572682" y="1597736"/>
                      <a:pt x="572682" y="1676807"/>
                    </a:cubicBezTo>
                    <a:cubicBezTo>
                      <a:pt x="572682" y="1755878"/>
                      <a:pt x="540632" y="1827463"/>
                      <a:pt x="488815" y="1879281"/>
                    </a:cubicBezTo>
                    <a:lnTo>
                      <a:pt x="452012" y="1904094"/>
                    </a:lnTo>
                    <a:lnTo>
                      <a:pt x="452012" y="2847293"/>
                    </a:lnTo>
                    <a:lnTo>
                      <a:pt x="488815" y="2872106"/>
                    </a:lnTo>
                    <a:cubicBezTo>
                      <a:pt x="540632" y="2923924"/>
                      <a:pt x="572682" y="2995509"/>
                      <a:pt x="572682" y="3074580"/>
                    </a:cubicBezTo>
                    <a:cubicBezTo>
                      <a:pt x="572682" y="3232722"/>
                      <a:pt x="444483" y="3360921"/>
                      <a:pt x="286341" y="3360921"/>
                    </a:cubicBezTo>
                    <a:cubicBezTo>
                      <a:pt x="128199" y="3360921"/>
                      <a:pt x="0" y="3232722"/>
                      <a:pt x="0" y="3074580"/>
                    </a:cubicBezTo>
                    <a:cubicBezTo>
                      <a:pt x="0" y="2995509"/>
                      <a:pt x="32050" y="2923924"/>
                      <a:pt x="83868" y="2872106"/>
                    </a:cubicBezTo>
                    <a:lnTo>
                      <a:pt x="120669" y="2847294"/>
                    </a:lnTo>
                    <a:lnTo>
                      <a:pt x="120669" y="1904093"/>
                    </a:lnTo>
                    <a:lnTo>
                      <a:pt x="83868" y="1879281"/>
                    </a:lnTo>
                    <a:cubicBezTo>
                      <a:pt x="32050" y="1827463"/>
                      <a:pt x="0" y="1755878"/>
                      <a:pt x="0" y="1676807"/>
                    </a:cubicBezTo>
                    <a:cubicBezTo>
                      <a:pt x="0" y="1597736"/>
                      <a:pt x="32050" y="1526151"/>
                      <a:pt x="83868" y="1474333"/>
                    </a:cubicBezTo>
                    <a:lnTo>
                      <a:pt x="120669" y="1449521"/>
                    </a:lnTo>
                    <a:lnTo>
                      <a:pt x="120669" y="513627"/>
                    </a:lnTo>
                    <a:lnTo>
                      <a:pt x="83868" y="488815"/>
                    </a:lnTo>
                    <a:cubicBezTo>
                      <a:pt x="32050" y="436997"/>
                      <a:pt x="0" y="365412"/>
                      <a:pt x="0" y="286341"/>
                    </a:cubicBezTo>
                    <a:cubicBezTo>
                      <a:pt x="0" y="128199"/>
                      <a:pt x="128199" y="0"/>
                      <a:pt x="286341" y="0"/>
                    </a:cubicBezTo>
                    <a:close/>
                  </a:path>
                </a:pathLst>
              </a:custGeom>
              <a:pattFill prst="pct30">
                <a:fgClr>
                  <a:schemeClr val="bg2">
                    <a:lumMod val="50000"/>
                  </a:schemeClr>
                </a:fgClr>
                <a:bgClr>
                  <a:schemeClr val="bg1"/>
                </a:bgClr>
              </a:patt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latin typeface="思源宋体 CN" panose="02020400000000000000" pitchFamily="18" charset="-122"/>
                  <a:ea typeface="思源宋体 CN" panose="02020400000000000000" pitchFamily="18" charset="-122"/>
                </a:endParaRPr>
              </a:p>
            </p:txBody>
          </p:sp>
          <p:sp>
            <p:nvSpPr>
              <p:cNvPr id="43" name="MH_Other_2"/>
              <p:cNvSpPr/>
              <p:nvPr>
                <p:custDataLst>
                  <p:tags r:id="rId13"/>
                </p:custDataLst>
              </p:nvPr>
            </p:nvSpPr>
            <p:spPr>
              <a:xfrm>
                <a:off x="3503830" y="2012605"/>
                <a:ext cx="378012" cy="378012"/>
              </a:xfrm>
              <a:prstGeom prst="ellipse">
                <a:avLst/>
              </a:prstGeom>
              <a:solidFill>
                <a:srgbClr val="E259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latin typeface="思源宋体 CN" panose="02020400000000000000" pitchFamily="18" charset="-122"/>
                  <a:ea typeface="思源宋体 CN" panose="02020400000000000000" pitchFamily="18" charset="-122"/>
                </a:endParaRPr>
              </a:p>
            </p:txBody>
          </p:sp>
          <p:sp>
            <p:nvSpPr>
              <p:cNvPr id="44" name="MH_Other_3"/>
              <p:cNvSpPr/>
              <p:nvPr>
                <p:custDataLst>
                  <p:tags r:id="rId14"/>
                </p:custDataLst>
              </p:nvPr>
            </p:nvSpPr>
            <p:spPr>
              <a:xfrm>
                <a:off x="3503830" y="4829591"/>
                <a:ext cx="378012" cy="378012"/>
              </a:xfrm>
              <a:prstGeom prst="ellipse">
                <a:avLst/>
              </a:prstGeom>
              <a:solidFill>
                <a:srgbClr val="F05A2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latin typeface="思源宋体 CN" panose="02020400000000000000" pitchFamily="18" charset="-122"/>
                  <a:ea typeface="思源宋体 CN" panose="02020400000000000000" pitchFamily="18" charset="-122"/>
                </a:endParaRPr>
              </a:p>
            </p:txBody>
          </p:sp>
          <p:sp>
            <p:nvSpPr>
              <p:cNvPr id="45" name="MH_Other_4"/>
              <p:cNvSpPr/>
              <p:nvPr>
                <p:custDataLst>
                  <p:tags r:id="rId15"/>
                </p:custDataLst>
              </p:nvPr>
            </p:nvSpPr>
            <p:spPr>
              <a:xfrm>
                <a:off x="3503830" y="3417406"/>
                <a:ext cx="378012" cy="378012"/>
              </a:xfrm>
              <a:prstGeom prst="ellipse">
                <a:avLst/>
              </a:prstGeom>
              <a:solidFill>
                <a:srgbClr val="FFD67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latin typeface="思源宋体 CN" panose="02020400000000000000" pitchFamily="18" charset="-122"/>
                  <a:ea typeface="思源宋体 CN" panose="02020400000000000000" pitchFamily="18" charset="-122"/>
                </a:endParaRPr>
              </a:p>
            </p:txBody>
          </p:sp>
          <p:sp>
            <p:nvSpPr>
              <p:cNvPr id="46" name="MH_Other_5"/>
              <p:cNvSpPr>
                <a:spLocks noChangeAspect="1"/>
              </p:cNvSpPr>
              <p:nvPr>
                <p:custDataLst>
                  <p:tags r:id="rId16"/>
                </p:custDataLst>
              </p:nvPr>
            </p:nvSpPr>
            <p:spPr bwMode="auto">
              <a:xfrm>
                <a:off x="4089709" y="2090738"/>
                <a:ext cx="279400" cy="220662"/>
              </a:xfrm>
              <a:custGeom>
                <a:avLst/>
                <a:gdLst>
                  <a:gd name="T0" fmla="*/ 457481883 w 5616"/>
                  <a:gd name="T1" fmla="*/ 457857528 h 4433"/>
                  <a:gd name="T2" fmla="*/ 457481883 w 5616"/>
                  <a:gd name="T3" fmla="*/ 457857528 h 4433"/>
                  <a:gd name="T4" fmla="*/ 457481883 w 5616"/>
                  <a:gd name="T5" fmla="*/ 457857528 h 4433"/>
                  <a:gd name="T6" fmla="*/ 457481883 w 5616"/>
                  <a:gd name="T7" fmla="*/ 457857528 h 4433"/>
                  <a:gd name="T8" fmla="*/ 457481883 w 5616"/>
                  <a:gd name="T9" fmla="*/ 457857528 h 4433"/>
                  <a:gd name="T10" fmla="*/ 457481883 w 5616"/>
                  <a:gd name="T11" fmla="*/ 457857528 h 4433"/>
                  <a:gd name="T12" fmla="*/ 457481883 w 5616"/>
                  <a:gd name="T13" fmla="*/ 457857528 h 4433"/>
                  <a:gd name="T14" fmla="*/ 457481883 w 5616"/>
                  <a:gd name="T15" fmla="*/ 457857528 h 4433"/>
                  <a:gd name="T16" fmla="*/ 457481883 w 5616"/>
                  <a:gd name="T17" fmla="*/ 457857528 h 4433"/>
                  <a:gd name="T18" fmla="*/ 457481883 w 5616"/>
                  <a:gd name="T19" fmla="*/ 457857528 h 4433"/>
                  <a:gd name="T20" fmla="*/ 457481883 w 5616"/>
                  <a:gd name="T21" fmla="*/ 457857528 h 4433"/>
                  <a:gd name="T22" fmla="*/ 457481883 w 5616"/>
                  <a:gd name="T23" fmla="*/ 457857528 h 4433"/>
                  <a:gd name="T24" fmla="*/ 457481883 w 5616"/>
                  <a:gd name="T25" fmla="*/ 457857528 h 4433"/>
                  <a:gd name="T26" fmla="*/ 457481883 w 5616"/>
                  <a:gd name="T27" fmla="*/ 457857528 h 44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616" h="4433">
                    <a:moveTo>
                      <a:pt x="1854" y="1391"/>
                    </a:moveTo>
                    <a:lnTo>
                      <a:pt x="0" y="983"/>
                    </a:lnTo>
                    <a:lnTo>
                      <a:pt x="346" y="2217"/>
                    </a:lnTo>
                    <a:lnTo>
                      <a:pt x="0" y="3451"/>
                    </a:lnTo>
                    <a:lnTo>
                      <a:pt x="1854" y="3043"/>
                    </a:lnTo>
                    <a:lnTo>
                      <a:pt x="2116" y="2217"/>
                    </a:lnTo>
                    <a:lnTo>
                      <a:pt x="1854" y="1391"/>
                    </a:lnTo>
                    <a:close/>
                    <a:moveTo>
                      <a:pt x="5616" y="2217"/>
                    </a:moveTo>
                    <a:lnTo>
                      <a:pt x="1777" y="0"/>
                    </a:lnTo>
                    <a:lnTo>
                      <a:pt x="2481" y="2217"/>
                    </a:lnTo>
                    <a:lnTo>
                      <a:pt x="1777" y="4433"/>
                    </a:lnTo>
                    <a:lnTo>
                      <a:pt x="5616" y="221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latin typeface="思源宋体 CN" panose="02020400000000000000" pitchFamily="18" charset="-122"/>
                  <a:ea typeface="思源宋体 CN" panose="02020400000000000000" pitchFamily="18" charset="-122"/>
                </a:endParaRPr>
              </a:p>
            </p:txBody>
          </p:sp>
          <p:sp>
            <p:nvSpPr>
              <p:cNvPr id="47" name="MH_Other_6"/>
              <p:cNvSpPr>
                <a:spLocks noChangeAspect="1"/>
              </p:cNvSpPr>
              <p:nvPr>
                <p:custDataLst>
                  <p:tags r:id="rId17"/>
                </p:custDataLst>
              </p:nvPr>
            </p:nvSpPr>
            <p:spPr bwMode="auto">
              <a:xfrm flipH="1">
                <a:off x="3018147" y="3498851"/>
                <a:ext cx="279400" cy="219075"/>
              </a:xfrm>
              <a:custGeom>
                <a:avLst/>
                <a:gdLst>
                  <a:gd name="T0" fmla="*/ 457481883 w 5616"/>
                  <a:gd name="T1" fmla="*/ 457857528 h 4433"/>
                  <a:gd name="T2" fmla="*/ 457481883 w 5616"/>
                  <a:gd name="T3" fmla="*/ 457857528 h 4433"/>
                  <a:gd name="T4" fmla="*/ 457481883 w 5616"/>
                  <a:gd name="T5" fmla="*/ 457857528 h 4433"/>
                  <a:gd name="T6" fmla="*/ 457481883 w 5616"/>
                  <a:gd name="T7" fmla="*/ 457857528 h 4433"/>
                  <a:gd name="T8" fmla="*/ 457481883 w 5616"/>
                  <a:gd name="T9" fmla="*/ 457857528 h 4433"/>
                  <a:gd name="T10" fmla="*/ 457481883 w 5616"/>
                  <a:gd name="T11" fmla="*/ 457857528 h 4433"/>
                  <a:gd name="T12" fmla="*/ 457481883 w 5616"/>
                  <a:gd name="T13" fmla="*/ 457857528 h 4433"/>
                  <a:gd name="T14" fmla="*/ 457481883 w 5616"/>
                  <a:gd name="T15" fmla="*/ 457857528 h 4433"/>
                  <a:gd name="T16" fmla="*/ 457481883 w 5616"/>
                  <a:gd name="T17" fmla="*/ 457857528 h 4433"/>
                  <a:gd name="T18" fmla="*/ 457481883 w 5616"/>
                  <a:gd name="T19" fmla="*/ 457857528 h 4433"/>
                  <a:gd name="T20" fmla="*/ 457481883 w 5616"/>
                  <a:gd name="T21" fmla="*/ 457857528 h 4433"/>
                  <a:gd name="T22" fmla="*/ 457481883 w 5616"/>
                  <a:gd name="T23" fmla="*/ 457857528 h 4433"/>
                  <a:gd name="T24" fmla="*/ 457481883 w 5616"/>
                  <a:gd name="T25" fmla="*/ 457857528 h 4433"/>
                  <a:gd name="T26" fmla="*/ 457481883 w 5616"/>
                  <a:gd name="T27" fmla="*/ 457857528 h 44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616" h="4433">
                    <a:moveTo>
                      <a:pt x="1854" y="1391"/>
                    </a:moveTo>
                    <a:lnTo>
                      <a:pt x="0" y="983"/>
                    </a:lnTo>
                    <a:lnTo>
                      <a:pt x="346" y="2217"/>
                    </a:lnTo>
                    <a:lnTo>
                      <a:pt x="0" y="3451"/>
                    </a:lnTo>
                    <a:lnTo>
                      <a:pt x="1854" y="3043"/>
                    </a:lnTo>
                    <a:lnTo>
                      <a:pt x="2116" y="2217"/>
                    </a:lnTo>
                    <a:lnTo>
                      <a:pt x="1854" y="1391"/>
                    </a:lnTo>
                    <a:close/>
                    <a:moveTo>
                      <a:pt x="5616" y="2217"/>
                    </a:moveTo>
                    <a:lnTo>
                      <a:pt x="1777" y="0"/>
                    </a:lnTo>
                    <a:lnTo>
                      <a:pt x="2481" y="2217"/>
                    </a:lnTo>
                    <a:lnTo>
                      <a:pt x="1777" y="4433"/>
                    </a:lnTo>
                    <a:lnTo>
                      <a:pt x="5616" y="221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latin typeface="思源宋体 CN" panose="02020400000000000000" pitchFamily="18" charset="-122"/>
                  <a:ea typeface="思源宋体 CN" panose="02020400000000000000" pitchFamily="18" charset="-122"/>
                </a:endParaRPr>
              </a:p>
            </p:txBody>
          </p:sp>
          <p:sp>
            <p:nvSpPr>
              <p:cNvPr id="48" name="MH_Other_7"/>
              <p:cNvSpPr>
                <a:spLocks noChangeAspect="1"/>
              </p:cNvSpPr>
              <p:nvPr>
                <p:custDataLst>
                  <p:tags r:id="rId18"/>
                </p:custDataLst>
              </p:nvPr>
            </p:nvSpPr>
            <p:spPr bwMode="auto">
              <a:xfrm>
                <a:off x="4089709" y="4908551"/>
                <a:ext cx="279400" cy="220663"/>
              </a:xfrm>
              <a:custGeom>
                <a:avLst/>
                <a:gdLst>
                  <a:gd name="T0" fmla="*/ 457481883 w 5616"/>
                  <a:gd name="T1" fmla="*/ 457857528 h 4433"/>
                  <a:gd name="T2" fmla="*/ 457481883 w 5616"/>
                  <a:gd name="T3" fmla="*/ 457857528 h 4433"/>
                  <a:gd name="T4" fmla="*/ 457481883 w 5616"/>
                  <a:gd name="T5" fmla="*/ 457857528 h 4433"/>
                  <a:gd name="T6" fmla="*/ 457481883 w 5616"/>
                  <a:gd name="T7" fmla="*/ 457857528 h 4433"/>
                  <a:gd name="T8" fmla="*/ 457481883 w 5616"/>
                  <a:gd name="T9" fmla="*/ 457857528 h 4433"/>
                  <a:gd name="T10" fmla="*/ 457481883 w 5616"/>
                  <a:gd name="T11" fmla="*/ 457857528 h 4433"/>
                  <a:gd name="T12" fmla="*/ 457481883 w 5616"/>
                  <a:gd name="T13" fmla="*/ 457857528 h 4433"/>
                  <a:gd name="T14" fmla="*/ 457481883 w 5616"/>
                  <a:gd name="T15" fmla="*/ 457857528 h 4433"/>
                  <a:gd name="T16" fmla="*/ 457481883 w 5616"/>
                  <a:gd name="T17" fmla="*/ 457857528 h 4433"/>
                  <a:gd name="T18" fmla="*/ 457481883 w 5616"/>
                  <a:gd name="T19" fmla="*/ 457857528 h 4433"/>
                  <a:gd name="T20" fmla="*/ 457481883 w 5616"/>
                  <a:gd name="T21" fmla="*/ 457857528 h 4433"/>
                  <a:gd name="T22" fmla="*/ 457481883 w 5616"/>
                  <a:gd name="T23" fmla="*/ 457857528 h 4433"/>
                  <a:gd name="T24" fmla="*/ 457481883 w 5616"/>
                  <a:gd name="T25" fmla="*/ 457857528 h 4433"/>
                  <a:gd name="T26" fmla="*/ 457481883 w 5616"/>
                  <a:gd name="T27" fmla="*/ 457857528 h 44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616" h="4433">
                    <a:moveTo>
                      <a:pt x="1854" y="1391"/>
                    </a:moveTo>
                    <a:lnTo>
                      <a:pt x="0" y="983"/>
                    </a:lnTo>
                    <a:lnTo>
                      <a:pt x="346" y="2217"/>
                    </a:lnTo>
                    <a:lnTo>
                      <a:pt x="0" y="3451"/>
                    </a:lnTo>
                    <a:lnTo>
                      <a:pt x="1854" y="3043"/>
                    </a:lnTo>
                    <a:lnTo>
                      <a:pt x="2116" y="2217"/>
                    </a:lnTo>
                    <a:lnTo>
                      <a:pt x="1854" y="1391"/>
                    </a:lnTo>
                    <a:close/>
                    <a:moveTo>
                      <a:pt x="5616" y="2217"/>
                    </a:moveTo>
                    <a:lnTo>
                      <a:pt x="1777" y="0"/>
                    </a:lnTo>
                    <a:lnTo>
                      <a:pt x="2481" y="2217"/>
                    </a:lnTo>
                    <a:lnTo>
                      <a:pt x="1777" y="4433"/>
                    </a:lnTo>
                    <a:lnTo>
                      <a:pt x="5616" y="221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latin typeface="思源宋体 CN" panose="02020400000000000000" pitchFamily="18" charset="-122"/>
                  <a:ea typeface="思源宋体 CN" panose="02020400000000000000" pitchFamily="18" charset="-122"/>
                </a:endParaRPr>
              </a:p>
            </p:txBody>
          </p:sp>
        </p:grpSp>
        <p:sp>
          <p:nvSpPr>
            <p:cNvPr id="37" name="矩形 36"/>
            <p:cNvSpPr/>
            <p:nvPr/>
          </p:nvSpPr>
          <p:spPr>
            <a:xfrm>
              <a:off x="2264713" y="3476599"/>
              <a:ext cx="327334" cy="369332"/>
            </a:xfrm>
            <a:prstGeom prst="rect">
              <a:avLst/>
            </a:prstGeom>
          </p:spPr>
          <p:txBody>
            <a:bodyPr wrap="none">
              <a:spAutoFit/>
            </a:bodyPr>
            <a:lstStyle/>
            <a:p>
              <a:r>
                <a:rPr lang="en-US" altLang="zh-CN" b="1" dirty="0">
                  <a:solidFill>
                    <a:schemeClr val="bg1"/>
                  </a:solidFill>
                  <a:latin typeface="思源宋体 CN" panose="02020400000000000000" pitchFamily="18" charset="-122"/>
                  <a:ea typeface="思源宋体 CN" panose="02020400000000000000" pitchFamily="18" charset="-122"/>
                </a:rPr>
                <a:t>1</a:t>
              </a:r>
              <a:endParaRPr lang="zh-CN" altLang="en-US" dirty="0">
                <a:solidFill>
                  <a:schemeClr val="bg1"/>
                </a:solidFill>
                <a:latin typeface="思源宋体 CN" panose="02020400000000000000" pitchFamily="18" charset="-122"/>
                <a:ea typeface="思源宋体 CN" panose="02020400000000000000" pitchFamily="18" charset="-122"/>
              </a:endParaRPr>
            </a:p>
          </p:txBody>
        </p:sp>
        <p:sp>
          <p:nvSpPr>
            <p:cNvPr id="38" name="矩形 37"/>
            <p:cNvSpPr/>
            <p:nvPr/>
          </p:nvSpPr>
          <p:spPr>
            <a:xfrm>
              <a:off x="4121362" y="3476599"/>
              <a:ext cx="327334" cy="369332"/>
            </a:xfrm>
            <a:prstGeom prst="rect">
              <a:avLst/>
            </a:prstGeom>
          </p:spPr>
          <p:txBody>
            <a:bodyPr wrap="none">
              <a:spAutoFit/>
            </a:bodyPr>
            <a:lstStyle/>
            <a:p>
              <a:r>
                <a:rPr lang="en-US" altLang="zh-CN" b="1" dirty="0">
                  <a:solidFill>
                    <a:schemeClr val="bg1"/>
                  </a:solidFill>
                  <a:latin typeface="思源宋体 CN" panose="02020400000000000000" pitchFamily="18" charset="-122"/>
                  <a:ea typeface="思源宋体 CN" panose="02020400000000000000" pitchFamily="18" charset="-122"/>
                </a:rPr>
                <a:t>2</a:t>
              </a:r>
              <a:endParaRPr lang="zh-CN" altLang="en-US" dirty="0">
                <a:solidFill>
                  <a:schemeClr val="bg1"/>
                </a:solidFill>
                <a:latin typeface="思源宋体 CN" panose="02020400000000000000" pitchFamily="18" charset="-122"/>
                <a:ea typeface="思源宋体 CN" panose="02020400000000000000" pitchFamily="18" charset="-122"/>
              </a:endParaRPr>
            </a:p>
          </p:txBody>
        </p:sp>
        <p:sp>
          <p:nvSpPr>
            <p:cNvPr id="39" name="矩形 38"/>
            <p:cNvSpPr/>
            <p:nvPr/>
          </p:nvSpPr>
          <p:spPr>
            <a:xfrm>
              <a:off x="5952181" y="3491682"/>
              <a:ext cx="327334" cy="369332"/>
            </a:xfrm>
            <a:prstGeom prst="rect">
              <a:avLst/>
            </a:prstGeom>
          </p:spPr>
          <p:txBody>
            <a:bodyPr wrap="none">
              <a:spAutoFit/>
            </a:bodyPr>
            <a:lstStyle/>
            <a:p>
              <a:r>
                <a:rPr lang="en-US" altLang="zh-CN" b="1" dirty="0">
                  <a:solidFill>
                    <a:schemeClr val="bg1"/>
                  </a:solidFill>
                  <a:latin typeface="思源宋体 CN" panose="02020400000000000000" pitchFamily="18" charset="-122"/>
                  <a:ea typeface="思源宋体 CN" panose="02020400000000000000" pitchFamily="18" charset="-122"/>
                </a:rPr>
                <a:t>3</a:t>
              </a:r>
              <a:endParaRPr lang="zh-CN" altLang="en-US" dirty="0">
                <a:solidFill>
                  <a:schemeClr val="bg1"/>
                </a:solidFill>
                <a:latin typeface="思源宋体 CN" panose="02020400000000000000" pitchFamily="18" charset="-122"/>
                <a:ea typeface="思源宋体 CN" panose="02020400000000000000" pitchFamily="18" charset="-122"/>
              </a:endParaRPr>
            </a:p>
          </p:txBody>
        </p:sp>
        <p:sp>
          <p:nvSpPr>
            <p:cNvPr id="40" name="矩形 39"/>
            <p:cNvSpPr/>
            <p:nvPr/>
          </p:nvSpPr>
          <p:spPr>
            <a:xfrm>
              <a:off x="7794121" y="3471588"/>
              <a:ext cx="327334" cy="369332"/>
            </a:xfrm>
            <a:prstGeom prst="rect">
              <a:avLst/>
            </a:prstGeom>
          </p:spPr>
          <p:txBody>
            <a:bodyPr wrap="none">
              <a:spAutoFit/>
            </a:bodyPr>
            <a:lstStyle/>
            <a:p>
              <a:r>
                <a:rPr lang="en-US" altLang="zh-CN" b="1" dirty="0">
                  <a:solidFill>
                    <a:schemeClr val="bg1"/>
                  </a:solidFill>
                  <a:latin typeface="思源宋体 CN" panose="02020400000000000000" pitchFamily="18" charset="-122"/>
                  <a:ea typeface="思源宋体 CN" panose="02020400000000000000" pitchFamily="18" charset="-122"/>
                </a:rPr>
                <a:t>4</a:t>
              </a:r>
              <a:endParaRPr lang="zh-CN" altLang="en-US" dirty="0">
                <a:solidFill>
                  <a:schemeClr val="bg1"/>
                </a:solidFill>
                <a:latin typeface="思源宋体 CN" panose="02020400000000000000" pitchFamily="18" charset="-122"/>
                <a:ea typeface="思源宋体 CN" panose="02020400000000000000" pitchFamily="18" charset="-122"/>
              </a:endParaRPr>
            </a:p>
          </p:txBody>
        </p:sp>
        <p:sp>
          <p:nvSpPr>
            <p:cNvPr id="41" name="矩形 40"/>
            <p:cNvSpPr/>
            <p:nvPr/>
          </p:nvSpPr>
          <p:spPr>
            <a:xfrm>
              <a:off x="9612621" y="3502410"/>
              <a:ext cx="327334" cy="369332"/>
            </a:xfrm>
            <a:prstGeom prst="rect">
              <a:avLst/>
            </a:prstGeom>
          </p:spPr>
          <p:txBody>
            <a:bodyPr wrap="none">
              <a:spAutoFit/>
            </a:bodyPr>
            <a:lstStyle/>
            <a:p>
              <a:r>
                <a:rPr lang="en-US" altLang="zh-CN" b="1" dirty="0">
                  <a:solidFill>
                    <a:schemeClr val="bg1"/>
                  </a:solidFill>
                  <a:latin typeface="思源宋体 CN" panose="02020400000000000000" pitchFamily="18" charset="-122"/>
                  <a:ea typeface="思源宋体 CN" panose="02020400000000000000" pitchFamily="18" charset="-122"/>
                </a:rPr>
                <a:t>5</a:t>
              </a:r>
              <a:endParaRPr lang="zh-CN" altLang="en-US" dirty="0">
                <a:solidFill>
                  <a:schemeClr val="bg1"/>
                </a:solidFill>
                <a:latin typeface="思源宋体 CN" panose="02020400000000000000" pitchFamily="18" charset="-122"/>
                <a:ea typeface="思源宋体 CN" panose="02020400000000000000" pitchFamily="18" charset="-122"/>
              </a:endParaRPr>
            </a:p>
          </p:txBody>
        </p:sp>
      </p:grpSp>
      <p:sp>
        <p:nvSpPr>
          <p:cNvPr id="56" name="MH_Text_3"/>
          <p:cNvSpPr/>
          <p:nvPr>
            <p:custDataLst>
              <p:tags r:id="rId11"/>
            </p:custDataLst>
          </p:nvPr>
        </p:nvSpPr>
        <p:spPr>
          <a:xfrm>
            <a:off x="1304375" y="5047716"/>
            <a:ext cx="2590800" cy="966787"/>
          </a:xfrm>
          <a:prstGeom prst="rect">
            <a:avLst/>
          </a:prstGeom>
        </p:spPr>
        <p:txBody>
          <a:bodyPr>
            <a:normAutofit/>
          </a:bodyPr>
          <a:lstStyle/>
          <a:p>
            <a:pPr>
              <a:lnSpc>
                <a:spcPct val="100000"/>
              </a:lnSpc>
              <a:spcBef>
                <a:spcPct val="0"/>
              </a:spcBef>
              <a:buNone/>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点击此处输入文字点击此处输入文字点击此处输入文字点击此处输入文字点击此处输入文字点击此处输入文字</a:t>
            </a:r>
          </a:p>
        </p:txBody>
      </p:sp>
      <p:grpSp>
        <p:nvGrpSpPr>
          <p:cNvPr id="60" name="组合 59"/>
          <p:cNvGrpSpPr/>
          <p:nvPr/>
        </p:nvGrpSpPr>
        <p:grpSpPr>
          <a:xfrm>
            <a:off x="11891100" y="5403402"/>
            <a:ext cx="203241" cy="906808"/>
            <a:chOff x="11720292" y="5872853"/>
            <a:chExt cx="203241" cy="906808"/>
          </a:xfrm>
        </p:grpSpPr>
        <p:sp>
          <p:nvSpPr>
            <p:cNvPr id="61" name="椭圆 60"/>
            <p:cNvSpPr/>
            <p:nvPr/>
          </p:nvSpPr>
          <p:spPr>
            <a:xfrm flipV="1">
              <a:off x="11720292" y="6576420"/>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62" name="椭圆 61"/>
            <p:cNvSpPr/>
            <p:nvPr/>
          </p:nvSpPr>
          <p:spPr>
            <a:xfrm flipV="1">
              <a:off x="11720292" y="6224636"/>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63" name="椭圆 62"/>
            <p:cNvSpPr/>
            <p:nvPr/>
          </p:nvSpPr>
          <p:spPr>
            <a:xfrm flipV="1">
              <a:off x="11720292" y="5872853"/>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2" presetClass="entr" presetSubtype="4" fill="hold" nodeType="withEffect">
                                  <p:stCondLst>
                                    <p:cond delay="0"/>
                                  </p:stCondLst>
                                  <p:childTnLst>
                                    <p:set>
                                      <p:cBhvr>
                                        <p:cTn id="9" dur="1" fill="hold">
                                          <p:stCondLst>
                                            <p:cond delay="0"/>
                                          </p:stCondLst>
                                        </p:cTn>
                                        <p:tgtEl>
                                          <p:spTgt spid="34"/>
                                        </p:tgtEl>
                                        <p:attrNameLst>
                                          <p:attrName>style.visibility</p:attrName>
                                        </p:attrNameLst>
                                      </p:cBhvr>
                                      <p:to>
                                        <p:strVal val="visible"/>
                                      </p:to>
                                    </p:set>
                                    <p:anim calcmode="lin" valueType="num">
                                      <p:cBhvr additive="base">
                                        <p:cTn id="10" dur="500"/>
                                        <p:tgtEl>
                                          <p:spTgt spid="34"/>
                                        </p:tgtEl>
                                        <p:attrNameLst>
                                          <p:attrName>ppt_y</p:attrName>
                                        </p:attrNameLst>
                                      </p:cBhvr>
                                      <p:tavLst>
                                        <p:tav tm="0">
                                          <p:val>
                                            <p:strVal val="#ppt_y+#ppt_h*1.125000"/>
                                          </p:val>
                                        </p:tav>
                                        <p:tav tm="100000">
                                          <p:val>
                                            <p:strVal val="#ppt_y"/>
                                          </p:val>
                                        </p:tav>
                                      </p:tavLst>
                                    </p:anim>
                                    <p:animEffect transition="in" filter="wipe(up)">
                                      <p:cBhvr>
                                        <p:cTn id="11" dur="500"/>
                                        <p:tgtEl>
                                          <p:spTgt spid="34"/>
                                        </p:tgtEl>
                                      </p:cBhvr>
                                    </p:animEffect>
                                  </p:childTnLst>
                                </p:cTn>
                              </p:par>
                            </p:childTnLst>
                          </p:cTn>
                        </p:par>
                        <p:par>
                          <p:cTn id="12" fill="hold">
                            <p:stCondLst>
                              <p:cond delay="500"/>
                            </p:stCondLst>
                            <p:childTnLst>
                              <p:par>
                                <p:cTn id="13" presetID="2" presetClass="entr" presetSubtype="4"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ppt_x"/>
                                          </p:val>
                                        </p:tav>
                                        <p:tav tm="100000">
                                          <p:val>
                                            <p:strVal val="#ppt_x"/>
                                          </p:val>
                                        </p:tav>
                                      </p:tavLst>
                                    </p:anim>
                                    <p:anim calcmode="lin" valueType="num">
                                      <p:cBhvr additive="base">
                                        <p:cTn id="20" dur="500" fill="hold"/>
                                        <p:tgtEl>
                                          <p:spTgt spid="24"/>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4" fill="hold" grpId="0" nodeType="afterEffect">
                                  <p:stCondLst>
                                    <p:cond delay="0"/>
                                  </p:stCondLst>
                                  <p:childTnLst>
                                    <p:set>
                                      <p:cBhvr>
                                        <p:cTn id="23" dur="1" fill="hold">
                                          <p:stCondLst>
                                            <p:cond delay="0"/>
                                          </p:stCondLst>
                                        </p:cTn>
                                        <p:tgtEl>
                                          <p:spTgt spid="28"/>
                                        </p:tgtEl>
                                        <p:attrNameLst>
                                          <p:attrName>style.visibility</p:attrName>
                                        </p:attrNameLst>
                                      </p:cBhvr>
                                      <p:to>
                                        <p:strVal val="visible"/>
                                      </p:to>
                                    </p:set>
                                    <p:anim calcmode="lin" valueType="num">
                                      <p:cBhvr additive="base">
                                        <p:cTn id="24" dur="500" fill="hold"/>
                                        <p:tgtEl>
                                          <p:spTgt spid="28"/>
                                        </p:tgtEl>
                                        <p:attrNameLst>
                                          <p:attrName>ppt_x</p:attrName>
                                        </p:attrNameLst>
                                      </p:cBhvr>
                                      <p:tavLst>
                                        <p:tav tm="0">
                                          <p:val>
                                            <p:strVal val="#ppt_x"/>
                                          </p:val>
                                        </p:tav>
                                        <p:tav tm="100000">
                                          <p:val>
                                            <p:strVal val="#ppt_x"/>
                                          </p:val>
                                        </p:tav>
                                      </p:tavLst>
                                    </p:anim>
                                    <p:anim calcmode="lin" valueType="num">
                                      <p:cBhvr additive="base">
                                        <p:cTn id="25" dur="500" fill="hold"/>
                                        <p:tgtEl>
                                          <p:spTgt spid="28"/>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27"/>
                                        </p:tgtEl>
                                        <p:attrNameLst>
                                          <p:attrName>style.visibility</p:attrName>
                                        </p:attrNameLst>
                                      </p:cBhvr>
                                      <p:to>
                                        <p:strVal val="visible"/>
                                      </p:to>
                                    </p:set>
                                    <p:anim calcmode="lin" valueType="num">
                                      <p:cBhvr additive="base">
                                        <p:cTn id="28" dur="500" fill="hold"/>
                                        <p:tgtEl>
                                          <p:spTgt spid="27"/>
                                        </p:tgtEl>
                                        <p:attrNameLst>
                                          <p:attrName>ppt_x</p:attrName>
                                        </p:attrNameLst>
                                      </p:cBhvr>
                                      <p:tavLst>
                                        <p:tav tm="0">
                                          <p:val>
                                            <p:strVal val="#ppt_x"/>
                                          </p:val>
                                        </p:tav>
                                        <p:tav tm="100000">
                                          <p:val>
                                            <p:strVal val="#ppt_x"/>
                                          </p:val>
                                        </p:tav>
                                      </p:tavLst>
                                    </p:anim>
                                    <p:anim calcmode="lin" valueType="num">
                                      <p:cBhvr additive="base">
                                        <p:cTn id="29" dur="500" fill="hold"/>
                                        <p:tgtEl>
                                          <p:spTgt spid="27"/>
                                        </p:tgtEl>
                                        <p:attrNameLst>
                                          <p:attrName>ppt_y</p:attrName>
                                        </p:attrNameLst>
                                      </p:cBhvr>
                                      <p:tavLst>
                                        <p:tav tm="0">
                                          <p:val>
                                            <p:strVal val="1+#ppt_h/2"/>
                                          </p:val>
                                        </p:tav>
                                        <p:tav tm="100000">
                                          <p:val>
                                            <p:strVal val="#ppt_y"/>
                                          </p:val>
                                        </p:tav>
                                      </p:tavLst>
                                    </p:anim>
                                  </p:childTnLst>
                                </p:cTn>
                              </p:par>
                            </p:childTnLst>
                          </p:cTn>
                        </p:par>
                        <p:par>
                          <p:cTn id="30" fill="hold">
                            <p:stCondLst>
                              <p:cond delay="1500"/>
                            </p:stCondLst>
                            <p:childTnLst>
                              <p:par>
                                <p:cTn id="31" presetID="2" presetClass="entr" presetSubtype="4" fill="hold" grpId="0" nodeType="afterEffect">
                                  <p:stCondLst>
                                    <p:cond delay="0"/>
                                  </p:stCondLst>
                                  <p:childTnLst>
                                    <p:set>
                                      <p:cBhvr>
                                        <p:cTn id="32" dur="1" fill="hold">
                                          <p:stCondLst>
                                            <p:cond delay="0"/>
                                          </p:stCondLst>
                                        </p:cTn>
                                        <p:tgtEl>
                                          <p:spTgt spid="56"/>
                                        </p:tgtEl>
                                        <p:attrNameLst>
                                          <p:attrName>style.visibility</p:attrName>
                                        </p:attrNameLst>
                                      </p:cBhvr>
                                      <p:to>
                                        <p:strVal val="visible"/>
                                      </p:to>
                                    </p:set>
                                    <p:anim calcmode="lin" valueType="num">
                                      <p:cBhvr additive="base">
                                        <p:cTn id="33" dur="500" fill="hold"/>
                                        <p:tgtEl>
                                          <p:spTgt spid="56"/>
                                        </p:tgtEl>
                                        <p:attrNameLst>
                                          <p:attrName>ppt_x</p:attrName>
                                        </p:attrNameLst>
                                      </p:cBhvr>
                                      <p:tavLst>
                                        <p:tav tm="0">
                                          <p:val>
                                            <p:strVal val="#ppt_x"/>
                                          </p:val>
                                        </p:tav>
                                        <p:tav tm="100000">
                                          <p:val>
                                            <p:strVal val="#ppt_x"/>
                                          </p:val>
                                        </p:tav>
                                      </p:tavLst>
                                    </p:anim>
                                    <p:anim calcmode="lin" valueType="num">
                                      <p:cBhvr additive="base">
                                        <p:cTn id="34" dur="500" fill="hold"/>
                                        <p:tgtEl>
                                          <p:spTgt spid="56"/>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 calcmode="lin" valueType="num">
                                      <p:cBhvr additive="base">
                                        <p:cTn id="37" dur="500" fill="hold"/>
                                        <p:tgtEl>
                                          <p:spTgt spid="26"/>
                                        </p:tgtEl>
                                        <p:attrNameLst>
                                          <p:attrName>ppt_x</p:attrName>
                                        </p:attrNameLst>
                                      </p:cBhvr>
                                      <p:tavLst>
                                        <p:tav tm="0">
                                          <p:val>
                                            <p:strVal val="#ppt_x"/>
                                          </p:val>
                                        </p:tav>
                                        <p:tav tm="100000">
                                          <p:val>
                                            <p:strVal val="#ppt_x"/>
                                          </p:val>
                                        </p:tav>
                                      </p:tavLst>
                                    </p:anim>
                                    <p:anim calcmode="lin" valueType="num">
                                      <p:cBhvr additive="base">
                                        <p:cTn id="38" dur="500" fill="hold"/>
                                        <p:tgtEl>
                                          <p:spTgt spid="26"/>
                                        </p:tgtEl>
                                        <p:attrNameLst>
                                          <p:attrName>ppt_y</p:attrName>
                                        </p:attrNameLst>
                                      </p:cBhvr>
                                      <p:tavLst>
                                        <p:tav tm="0">
                                          <p:val>
                                            <p:strVal val="1+#ppt_h/2"/>
                                          </p:val>
                                        </p:tav>
                                        <p:tav tm="100000">
                                          <p:val>
                                            <p:strVal val="#ppt_y"/>
                                          </p:val>
                                        </p:tav>
                                      </p:tavLst>
                                    </p:anim>
                                  </p:childTnLst>
                                </p:cTn>
                              </p:par>
                            </p:childTnLst>
                          </p:cTn>
                        </p:par>
                        <p:par>
                          <p:cTn id="39" fill="hold">
                            <p:stCondLst>
                              <p:cond delay="2000"/>
                            </p:stCondLst>
                            <p:childTnLst>
                              <p:par>
                                <p:cTn id="40" presetID="2" presetClass="entr" presetSubtype="4" fill="hold" grpId="0" nodeType="afterEffect">
                                  <p:stCondLst>
                                    <p:cond delay="0"/>
                                  </p:stCondLst>
                                  <p:childTnLst>
                                    <p:set>
                                      <p:cBhvr>
                                        <p:cTn id="41" dur="1" fill="hold">
                                          <p:stCondLst>
                                            <p:cond delay="0"/>
                                          </p:stCondLst>
                                        </p:cTn>
                                        <p:tgtEl>
                                          <p:spTgt spid="20"/>
                                        </p:tgtEl>
                                        <p:attrNameLst>
                                          <p:attrName>style.visibility</p:attrName>
                                        </p:attrNameLst>
                                      </p:cBhvr>
                                      <p:to>
                                        <p:strVal val="visible"/>
                                      </p:to>
                                    </p:set>
                                    <p:anim calcmode="lin" valueType="num">
                                      <p:cBhvr additive="base">
                                        <p:cTn id="42" dur="500" fill="hold"/>
                                        <p:tgtEl>
                                          <p:spTgt spid="20"/>
                                        </p:tgtEl>
                                        <p:attrNameLst>
                                          <p:attrName>ppt_x</p:attrName>
                                        </p:attrNameLst>
                                      </p:cBhvr>
                                      <p:tavLst>
                                        <p:tav tm="0">
                                          <p:val>
                                            <p:strVal val="#ppt_x"/>
                                          </p:val>
                                        </p:tav>
                                        <p:tav tm="100000">
                                          <p:val>
                                            <p:strVal val="#ppt_x"/>
                                          </p:val>
                                        </p:tav>
                                      </p:tavLst>
                                    </p:anim>
                                    <p:anim calcmode="lin" valueType="num">
                                      <p:cBhvr additive="base">
                                        <p:cTn id="43" dur="500" fill="hold"/>
                                        <p:tgtEl>
                                          <p:spTgt spid="20"/>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25"/>
                                        </p:tgtEl>
                                        <p:attrNameLst>
                                          <p:attrName>style.visibility</p:attrName>
                                        </p:attrNameLst>
                                      </p:cBhvr>
                                      <p:to>
                                        <p:strVal val="visible"/>
                                      </p:to>
                                    </p:set>
                                    <p:anim calcmode="lin" valueType="num">
                                      <p:cBhvr additive="base">
                                        <p:cTn id="46" dur="500" fill="hold"/>
                                        <p:tgtEl>
                                          <p:spTgt spid="25"/>
                                        </p:tgtEl>
                                        <p:attrNameLst>
                                          <p:attrName>ppt_x</p:attrName>
                                        </p:attrNameLst>
                                      </p:cBhvr>
                                      <p:tavLst>
                                        <p:tav tm="0">
                                          <p:val>
                                            <p:strVal val="#ppt_x"/>
                                          </p:val>
                                        </p:tav>
                                        <p:tav tm="100000">
                                          <p:val>
                                            <p:strVal val="#ppt_x"/>
                                          </p:val>
                                        </p:tav>
                                      </p:tavLst>
                                    </p:anim>
                                    <p:anim calcmode="lin" valueType="num">
                                      <p:cBhvr additive="base">
                                        <p:cTn id="47" dur="500" fill="hold"/>
                                        <p:tgtEl>
                                          <p:spTgt spid="25"/>
                                        </p:tgtEl>
                                        <p:attrNameLst>
                                          <p:attrName>ppt_y</p:attrName>
                                        </p:attrNameLst>
                                      </p:cBhvr>
                                      <p:tavLst>
                                        <p:tav tm="0">
                                          <p:val>
                                            <p:strVal val="1+#ppt_h/2"/>
                                          </p:val>
                                        </p:tav>
                                        <p:tav tm="100000">
                                          <p:val>
                                            <p:strVal val="#ppt_y"/>
                                          </p:val>
                                        </p:tav>
                                      </p:tavLst>
                                    </p:anim>
                                  </p:childTnLst>
                                </p:cTn>
                              </p:par>
                            </p:childTnLst>
                          </p:cTn>
                        </p:par>
                        <p:par>
                          <p:cTn id="48" fill="hold">
                            <p:stCondLst>
                              <p:cond delay="2500"/>
                            </p:stCondLst>
                            <p:childTnLst>
                              <p:par>
                                <p:cTn id="49" presetID="2" presetClass="entr" presetSubtype="4" fill="hold" grpId="0" nodeType="after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additive="base">
                                        <p:cTn id="51" dur="500" fill="hold"/>
                                        <p:tgtEl>
                                          <p:spTgt spid="22"/>
                                        </p:tgtEl>
                                        <p:attrNameLst>
                                          <p:attrName>ppt_x</p:attrName>
                                        </p:attrNameLst>
                                      </p:cBhvr>
                                      <p:tavLst>
                                        <p:tav tm="0">
                                          <p:val>
                                            <p:strVal val="#ppt_x"/>
                                          </p:val>
                                        </p:tav>
                                        <p:tav tm="100000">
                                          <p:val>
                                            <p:strVal val="#ppt_x"/>
                                          </p:val>
                                        </p:tav>
                                      </p:tavLst>
                                    </p:anim>
                                    <p:anim calcmode="lin" valueType="num">
                                      <p:cBhvr additive="base">
                                        <p:cTn id="52" dur="500" fill="hold"/>
                                        <p:tgtEl>
                                          <p:spTgt spid="22"/>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3"/>
                                        </p:tgtEl>
                                        <p:attrNameLst>
                                          <p:attrName>style.visibility</p:attrName>
                                        </p:attrNameLst>
                                      </p:cBhvr>
                                      <p:to>
                                        <p:strVal val="visible"/>
                                      </p:to>
                                    </p:set>
                                    <p:anim calcmode="lin" valueType="num">
                                      <p:cBhvr additive="base">
                                        <p:cTn id="55" dur="500" fill="hold"/>
                                        <p:tgtEl>
                                          <p:spTgt spid="33"/>
                                        </p:tgtEl>
                                        <p:attrNameLst>
                                          <p:attrName>ppt_x</p:attrName>
                                        </p:attrNameLst>
                                      </p:cBhvr>
                                      <p:tavLst>
                                        <p:tav tm="0">
                                          <p:val>
                                            <p:strVal val="#ppt_x"/>
                                          </p:val>
                                        </p:tav>
                                        <p:tav tm="100000">
                                          <p:val>
                                            <p:strVal val="#ppt_x"/>
                                          </p:val>
                                        </p:tav>
                                      </p:tavLst>
                                    </p:anim>
                                    <p:anim calcmode="lin" valueType="num">
                                      <p:cBhvr additive="base">
                                        <p:cTn id="56"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4" grpId="0"/>
      <p:bldP spid="25" grpId="0"/>
      <p:bldP spid="26" grpId="0"/>
      <p:bldP spid="27" grpId="0"/>
      <p:bldP spid="28" grpId="0"/>
      <p:bldP spid="33" grpId="0"/>
      <p:bldP spid="5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3672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9" name="矩形 18"/>
          <p:cNvSpPr/>
          <p:nvPr/>
        </p:nvSpPr>
        <p:spPr>
          <a:xfrm>
            <a:off x="370680" y="323164"/>
            <a:ext cx="11450641" cy="621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3" name="文本框 12"/>
          <p:cNvSpPr txBox="1"/>
          <p:nvPr/>
        </p:nvSpPr>
        <p:spPr>
          <a:xfrm>
            <a:off x="1884776" y="867031"/>
            <a:ext cx="3615159" cy="338554"/>
          </a:xfrm>
          <a:prstGeom prst="rect">
            <a:avLst/>
          </a:prstGeom>
          <a:noFill/>
        </p:spPr>
        <p:txBody>
          <a:bodyPr wrap="square" rtlCol="0">
            <a:spAutoFit/>
          </a:bodyPr>
          <a:lstStyle/>
          <a:p>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成果展示与应用</a:t>
            </a:r>
          </a:p>
        </p:txBody>
      </p:sp>
      <p:grpSp>
        <p:nvGrpSpPr>
          <p:cNvPr id="14" name="组合 13"/>
          <p:cNvGrpSpPr/>
          <p:nvPr/>
        </p:nvGrpSpPr>
        <p:grpSpPr>
          <a:xfrm>
            <a:off x="907034" y="842472"/>
            <a:ext cx="3138643" cy="368142"/>
            <a:chOff x="1430600" y="1872216"/>
            <a:chExt cx="4553741" cy="534123"/>
          </a:xfrm>
        </p:grpSpPr>
        <p:sp>
          <p:nvSpPr>
            <p:cNvPr id="16" name="椭圆 15"/>
            <p:cNvSpPr/>
            <p:nvPr/>
          </p:nvSpPr>
          <p:spPr>
            <a:xfrm>
              <a:off x="1430600" y="1872216"/>
              <a:ext cx="534123" cy="5341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7" name="矩形: 圆角 16"/>
            <p:cNvSpPr/>
            <p:nvPr/>
          </p:nvSpPr>
          <p:spPr>
            <a:xfrm>
              <a:off x="2241367" y="1914587"/>
              <a:ext cx="3742974" cy="4493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cxnSp>
          <p:nvCxnSpPr>
            <p:cNvPr id="18" name="直接连接符 17"/>
            <p:cNvCxnSpPr>
              <a:stCxn id="16" idx="6"/>
              <a:endCxn id="17" idx="1"/>
            </p:cNvCxnSpPr>
            <p:nvPr/>
          </p:nvCxnSpPr>
          <p:spPr>
            <a:xfrm>
              <a:off x="1964723" y="2139278"/>
              <a:ext cx="276644"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5" name="文本框 14"/>
          <p:cNvSpPr txBox="1"/>
          <p:nvPr/>
        </p:nvSpPr>
        <p:spPr>
          <a:xfrm>
            <a:off x="881669" y="851642"/>
            <a:ext cx="628044" cy="369332"/>
          </a:xfrm>
          <a:prstGeom prst="rect">
            <a:avLst/>
          </a:prstGeom>
          <a:noFill/>
        </p:spPr>
        <p:txBody>
          <a:bodyPr wrap="square" rtlCol="0">
            <a:spAutoFit/>
          </a:bodyPr>
          <a:lstStyle/>
          <a:p>
            <a:r>
              <a:rPr lang="en-US" altLang="zh-CN"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zh-CN" altLang="en-US"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1" name="任意多边形 4"/>
          <p:cNvSpPr>
            <a:spLocks noChangeArrowheads="1"/>
          </p:cNvSpPr>
          <p:nvPr/>
        </p:nvSpPr>
        <p:spPr bwMode="auto">
          <a:xfrm>
            <a:off x="5311775" y="2122716"/>
            <a:ext cx="1366838" cy="1366837"/>
          </a:xfrm>
          <a:custGeom>
            <a:avLst/>
            <a:gdLst>
              <a:gd name="T0" fmla="*/ 1526370 w 1217261"/>
              <a:gd name="T1" fmla="*/ 0 h 1216852"/>
              <a:gd name="T2" fmla="*/ 2802264 w 1217261"/>
              <a:gd name="T3" fmla="*/ 258283 h 1216852"/>
              <a:gd name="T4" fmla="*/ 3076455 w 1217261"/>
              <a:gd name="T5" fmla="*/ 390720 h 1216852"/>
              <a:gd name="T6" fmla="*/ 1643138 w 1217261"/>
              <a:gd name="T7" fmla="*/ 3083682 h 1216852"/>
              <a:gd name="T8" fmla="*/ 1630017 w 1217261"/>
              <a:gd name="T9" fmla="*/ 3074813 h 1216852"/>
              <a:gd name="T10" fmla="*/ 1538224 w 1217261"/>
              <a:gd name="T11" fmla="*/ 3056231 h 1216852"/>
              <a:gd name="T12" fmla="*/ 1446438 w 1217261"/>
              <a:gd name="T13" fmla="*/ 3074813 h 1216852"/>
              <a:gd name="T14" fmla="*/ 1437801 w 1217261"/>
              <a:gd name="T15" fmla="*/ 3080647 h 1216852"/>
              <a:gd name="T16" fmla="*/ 0 w 1217261"/>
              <a:gd name="T17" fmla="*/ 379269 h 1216852"/>
              <a:gd name="T18" fmla="*/ 250476 w 1217261"/>
              <a:gd name="T19" fmla="*/ 258283 h 1216852"/>
              <a:gd name="T20" fmla="*/ 1526370 w 1217261"/>
              <a:gd name="T21" fmla="*/ 0 h 121685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17261"/>
              <a:gd name="T34" fmla="*/ 0 h 1216852"/>
              <a:gd name="T35" fmla="*/ 1217261 w 1217261"/>
              <a:gd name="T36" fmla="*/ 1216852 h 121685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17261" h="1216852">
                <a:moveTo>
                  <a:pt x="603939" y="0"/>
                </a:moveTo>
                <a:cubicBezTo>
                  <a:pt x="783011" y="0"/>
                  <a:pt x="953607" y="36292"/>
                  <a:pt x="1108772" y="101921"/>
                </a:cubicBezTo>
                <a:lnTo>
                  <a:pt x="1217261" y="154183"/>
                </a:lnTo>
                <a:lnTo>
                  <a:pt x="650141" y="1216852"/>
                </a:lnTo>
                <a:lnTo>
                  <a:pt x="644949" y="1213352"/>
                </a:lnTo>
                <a:cubicBezTo>
                  <a:pt x="633786" y="1208630"/>
                  <a:pt x="621513" y="1206019"/>
                  <a:pt x="608630" y="1206019"/>
                </a:cubicBezTo>
                <a:cubicBezTo>
                  <a:pt x="595748" y="1206019"/>
                  <a:pt x="583475" y="1208630"/>
                  <a:pt x="572312" y="1213352"/>
                </a:cubicBezTo>
                <a:lnTo>
                  <a:pt x="568895" y="1215655"/>
                </a:lnTo>
                <a:lnTo>
                  <a:pt x="0" y="149663"/>
                </a:lnTo>
                <a:lnTo>
                  <a:pt x="99106" y="101921"/>
                </a:lnTo>
                <a:cubicBezTo>
                  <a:pt x="254272" y="36292"/>
                  <a:pt x="424867" y="0"/>
                  <a:pt x="603939" y="0"/>
                </a:cubicBezTo>
                <a:close/>
              </a:path>
            </a:pathLst>
          </a:custGeom>
          <a:solidFill>
            <a:srgbClr val="F05A24"/>
          </a:solidFill>
          <a:ln>
            <a:noFill/>
          </a:ln>
        </p:spPr>
        <p:txBody>
          <a:bodyPr lIns="0" tIns="0" rIns="0" bIns="468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2000" dirty="0">
                <a:solidFill>
                  <a:srgbClr val="FFFFFF"/>
                </a:solidFill>
                <a:latin typeface="思源宋体 CN" panose="02020400000000000000" pitchFamily="18" charset="-122"/>
                <a:ea typeface="思源宋体 CN" panose="02020400000000000000" pitchFamily="18" charset="-122"/>
              </a:rPr>
              <a:t>标题</a:t>
            </a:r>
          </a:p>
        </p:txBody>
      </p:sp>
      <p:sp>
        <p:nvSpPr>
          <p:cNvPr id="22" name="任意多边形 5"/>
          <p:cNvSpPr>
            <a:spLocks noChangeArrowheads="1"/>
          </p:cNvSpPr>
          <p:nvPr/>
        </p:nvSpPr>
        <p:spPr bwMode="auto">
          <a:xfrm rot="3600000">
            <a:off x="6039644" y="2544197"/>
            <a:ext cx="1366838" cy="1365250"/>
          </a:xfrm>
          <a:custGeom>
            <a:avLst/>
            <a:gdLst>
              <a:gd name="T0" fmla="*/ 1526370 w 1217261"/>
              <a:gd name="T1" fmla="*/ 0 h 1216852"/>
              <a:gd name="T2" fmla="*/ 2802264 w 1217261"/>
              <a:gd name="T3" fmla="*/ 255894 h 1216852"/>
              <a:gd name="T4" fmla="*/ 3076455 w 1217261"/>
              <a:gd name="T5" fmla="*/ 387108 h 1216852"/>
              <a:gd name="T6" fmla="*/ 1643138 w 1217261"/>
              <a:gd name="T7" fmla="*/ 3055154 h 1216852"/>
              <a:gd name="T8" fmla="*/ 1630017 w 1217261"/>
              <a:gd name="T9" fmla="*/ 3046368 h 1216852"/>
              <a:gd name="T10" fmla="*/ 1538224 w 1217261"/>
              <a:gd name="T11" fmla="*/ 3027955 h 1216852"/>
              <a:gd name="T12" fmla="*/ 1446438 w 1217261"/>
              <a:gd name="T13" fmla="*/ 3046368 h 1216852"/>
              <a:gd name="T14" fmla="*/ 1437801 w 1217261"/>
              <a:gd name="T15" fmla="*/ 3052149 h 1216852"/>
              <a:gd name="T16" fmla="*/ 0 w 1217261"/>
              <a:gd name="T17" fmla="*/ 375760 h 1216852"/>
              <a:gd name="T18" fmla="*/ 250476 w 1217261"/>
              <a:gd name="T19" fmla="*/ 255894 h 1216852"/>
              <a:gd name="T20" fmla="*/ 1526370 w 1217261"/>
              <a:gd name="T21" fmla="*/ 0 h 121685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17261"/>
              <a:gd name="T34" fmla="*/ 0 h 1216852"/>
              <a:gd name="T35" fmla="*/ 1217261 w 1217261"/>
              <a:gd name="T36" fmla="*/ 1216852 h 121685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17261" h="1216852">
                <a:moveTo>
                  <a:pt x="603939" y="0"/>
                </a:moveTo>
                <a:cubicBezTo>
                  <a:pt x="783011" y="0"/>
                  <a:pt x="953607" y="36292"/>
                  <a:pt x="1108772" y="101921"/>
                </a:cubicBezTo>
                <a:lnTo>
                  <a:pt x="1217261" y="154183"/>
                </a:lnTo>
                <a:lnTo>
                  <a:pt x="650141" y="1216852"/>
                </a:lnTo>
                <a:lnTo>
                  <a:pt x="644949" y="1213352"/>
                </a:lnTo>
                <a:cubicBezTo>
                  <a:pt x="633786" y="1208630"/>
                  <a:pt x="621513" y="1206019"/>
                  <a:pt x="608630" y="1206019"/>
                </a:cubicBezTo>
                <a:cubicBezTo>
                  <a:pt x="595748" y="1206019"/>
                  <a:pt x="583475" y="1208630"/>
                  <a:pt x="572312" y="1213352"/>
                </a:cubicBezTo>
                <a:lnTo>
                  <a:pt x="568895" y="1215655"/>
                </a:lnTo>
                <a:lnTo>
                  <a:pt x="0" y="149663"/>
                </a:lnTo>
                <a:lnTo>
                  <a:pt x="99106" y="101921"/>
                </a:lnTo>
                <a:cubicBezTo>
                  <a:pt x="254272" y="36292"/>
                  <a:pt x="424867" y="0"/>
                  <a:pt x="603939" y="0"/>
                </a:cubicBezTo>
                <a:close/>
              </a:path>
            </a:pathLst>
          </a:custGeom>
          <a:solidFill>
            <a:srgbClr val="F7971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468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2000" dirty="0">
                <a:solidFill>
                  <a:srgbClr val="FFFFFF"/>
                </a:solidFill>
                <a:latin typeface="思源宋体 CN" panose="02020400000000000000" pitchFamily="18" charset="-122"/>
                <a:ea typeface="思源宋体 CN" panose="02020400000000000000" pitchFamily="18" charset="-122"/>
              </a:rPr>
              <a:t>标题</a:t>
            </a:r>
          </a:p>
        </p:txBody>
      </p:sp>
      <p:sp>
        <p:nvSpPr>
          <p:cNvPr id="23" name="任意多边形 6"/>
          <p:cNvSpPr>
            <a:spLocks noChangeArrowheads="1"/>
          </p:cNvSpPr>
          <p:nvPr/>
        </p:nvSpPr>
        <p:spPr bwMode="auto">
          <a:xfrm rot="18000000">
            <a:off x="4583113" y="2543403"/>
            <a:ext cx="1366838" cy="1366837"/>
          </a:xfrm>
          <a:custGeom>
            <a:avLst/>
            <a:gdLst>
              <a:gd name="T0" fmla="*/ 1526370 w 1217261"/>
              <a:gd name="T1" fmla="*/ 0 h 1216852"/>
              <a:gd name="T2" fmla="*/ 2802264 w 1217261"/>
              <a:gd name="T3" fmla="*/ 258283 h 1216852"/>
              <a:gd name="T4" fmla="*/ 3076455 w 1217261"/>
              <a:gd name="T5" fmla="*/ 390720 h 1216852"/>
              <a:gd name="T6" fmla="*/ 1643138 w 1217261"/>
              <a:gd name="T7" fmla="*/ 3083682 h 1216852"/>
              <a:gd name="T8" fmla="*/ 1630017 w 1217261"/>
              <a:gd name="T9" fmla="*/ 3074813 h 1216852"/>
              <a:gd name="T10" fmla="*/ 1538224 w 1217261"/>
              <a:gd name="T11" fmla="*/ 3056231 h 1216852"/>
              <a:gd name="T12" fmla="*/ 1446438 w 1217261"/>
              <a:gd name="T13" fmla="*/ 3074813 h 1216852"/>
              <a:gd name="T14" fmla="*/ 1437801 w 1217261"/>
              <a:gd name="T15" fmla="*/ 3080647 h 1216852"/>
              <a:gd name="T16" fmla="*/ 0 w 1217261"/>
              <a:gd name="T17" fmla="*/ 379269 h 1216852"/>
              <a:gd name="T18" fmla="*/ 250476 w 1217261"/>
              <a:gd name="T19" fmla="*/ 258283 h 1216852"/>
              <a:gd name="T20" fmla="*/ 1526370 w 1217261"/>
              <a:gd name="T21" fmla="*/ 0 h 121685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17261"/>
              <a:gd name="T34" fmla="*/ 0 h 1216852"/>
              <a:gd name="T35" fmla="*/ 1217261 w 1217261"/>
              <a:gd name="T36" fmla="*/ 1216852 h 121685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17261" h="1216852">
                <a:moveTo>
                  <a:pt x="603939" y="0"/>
                </a:moveTo>
                <a:cubicBezTo>
                  <a:pt x="783011" y="0"/>
                  <a:pt x="953607" y="36292"/>
                  <a:pt x="1108772" y="101921"/>
                </a:cubicBezTo>
                <a:lnTo>
                  <a:pt x="1217261" y="154183"/>
                </a:lnTo>
                <a:lnTo>
                  <a:pt x="650141" y="1216852"/>
                </a:lnTo>
                <a:lnTo>
                  <a:pt x="644949" y="1213352"/>
                </a:lnTo>
                <a:cubicBezTo>
                  <a:pt x="633786" y="1208630"/>
                  <a:pt x="621513" y="1206019"/>
                  <a:pt x="608630" y="1206019"/>
                </a:cubicBezTo>
                <a:cubicBezTo>
                  <a:pt x="595748" y="1206019"/>
                  <a:pt x="583475" y="1208630"/>
                  <a:pt x="572312" y="1213352"/>
                </a:cubicBezTo>
                <a:lnTo>
                  <a:pt x="568895" y="1215655"/>
                </a:lnTo>
                <a:lnTo>
                  <a:pt x="0" y="149663"/>
                </a:lnTo>
                <a:lnTo>
                  <a:pt x="99106" y="101921"/>
                </a:lnTo>
                <a:cubicBezTo>
                  <a:pt x="254272" y="36292"/>
                  <a:pt x="424867" y="0"/>
                  <a:pt x="603939" y="0"/>
                </a:cubicBezTo>
                <a:close/>
              </a:path>
            </a:pathLst>
          </a:custGeom>
          <a:solidFill>
            <a:srgbClr val="F7971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468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2000" dirty="0">
                <a:solidFill>
                  <a:srgbClr val="FFFFFF"/>
                </a:solidFill>
                <a:latin typeface="思源宋体 CN" panose="02020400000000000000" pitchFamily="18" charset="-122"/>
                <a:ea typeface="思源宋体 CN" panose="02020400000000000000" pitchFamily="18" charset="-122"/>
              </a:rPr>
              <a:t>标题</a:t>
            </a:r>
          </a:p>
        </p:txBody>
      </p:sp>
      <p:sp>
        <p:nvSpPr>
          <p:cNvPr id="24" name="任意多边形 7"/>
          <p:cNvSpPr>
            <a:spLocks noChangeArrowheads="1"/>
          </p:cNvSpPr>
          <p:nvPr/>
        </p:nvSpPr>
        <p:spPr bwMode="auto">
          <a:xfrm rot="18255227">
            <a:off x="6063456" y="3353822"/>
            <a:ext cx="1363663" cy="1368425"/>
          </a:xfrm>
          <a:custGeom>
            <a:avLst/>
            <a:gdLst>
              <a:gd name="T0" fmla="*/ 3435074 w 1072099"/>
              <a:gd name="T1" fmla="*/ 0 h 1075891"/>
              <a:gd name="T2" fmla="*/ 7345349 w 1072099"/>
              <a:gd name="T3" fmla="*/ 6173292 h 1075891"/>
              <a:gd name="T4" fmla="*/ 6768888 w 1072099"/>
              <a:gd name="T5" fmla="*/ 6505653 h 1075891"/>
              <a:gd name="T6" fmla="*/ 3769142 w 1072099"/>
              <a:gd name="T7" fmla="*/ 7346723 h 1075891"/>
              <a:gd name="T8" fmla="*/ 677931 w 1072099"/>
              <a:gd name="T9" fmla="*/ 6958530 h 1075891"/>
              <a:gd name="T10" fmla="*/ 0 w 1072099"/>
              <a:gd name="T11" fmla="*/ 6692027 h 1075891"/>
              <a:gd name="T12" fmla="*/ 2944421 w 1072099"/>
              <a:gd name="T13" fmla="*/ 29224 h 1075891"/>
              <a:gd name="T14" fmla="*/ 2977300 w 1072099"/>
              <a:gd name="T15" fmla="*/ 47991 h 1075891"/>
              <a:gd name="T16" fmla="*/ 3199701 w 1072099"/>
              <a:gd name="T17" fmla="*/ 75925 h 1075891"/>
              <a:gd name="T18" fmla="*/ 3415500 w 1072099"/>
              <a:gd name="T19" fmla="*/ 15414 h 10758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72099"/>
              <a:gd name="T31" fmla="*/ 0 h 1075891"/>
              <a:gd name="T32" fmla="*/ 1072099 w 1072099"/>
              <a:gd name="T33" fmla="*/ 1075891 h 107589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72099" h="1075891">
                <a:moveTo>
                  <a:pt x="501371" y="0"/>
                </a:moveTo>
                <a:lnTo>
                  <a:pt x="1072099" y="901353"/>
                </a:lnTo>
                <a:lnTo>
                  <a:pt x="987962" y="949880"/>
                </a:lnTo>
                <a:cubicBezTo>
                  <a:pt x="855636" y="1017829"/>
                  <a:pt x="707803" y="1060957"/>
                  <a:pt x="550130" y="1072684"/>
                </a:cubicBezTo>
                <a:cubicBezTo>
                  <a:pt x="392456" y="1084412"/>
                  <a:pt x="239869" y="1063629"/>
                  <a:pt x="98948" y="1016005"/>
                </a:cubicBezTo>
                <a:lnTo>
                  <a:pt x="0" y="977093"/>
                </a:lnTo>
                <a:lnTo>
                  <a:pt x="429756" y="4267"/>
                </a:lnTo>
                <a:lnTo>
                  <a:pt x="434556" y="7008"/>
                </a:lnTo>
                <a:cubicBezTo>
                  <a:pt x="444695" y="10435"/>
                  <a:pt x="455672" y="11930"/>
                  <a:pt x="467016" y="11086"/>
                </a:cubicBezTo>
                <a:cubicBezTo>
                  <a:pt x="478358" y="10243"/>
                  <a:pt x="488994" y="7140"/>
                  <a:pt x="498514" y="2251"/>
                </a:cubicBezTo>
                <a:lnTo>
                  <a:pt x="501371" y="0"/>
                </a:lnTo>
                <a:close/>
              </a:path>
            </a:pathLst>
          </a:custGeom>
          <a:solidFill>
            <a:srgbClr val="64B044"/>
          </a:solidFill>
          <a:ln>
            <a:noFill/>
          </a:ln>
          <a:extLst>
            <a:ext uri="{91240B29-F687-4F45-9708-019B960494DF}">
              <a14:hiddenLine xmlns:a14="http://schemas.microsoft.com/office/drawing/2010/main" w="9525">
                <a:solidFill>
                  <a:srgbClr val="000000"/>
                </a:solidFill>
                <a:miter lim="800000"/>
                <a:headEnd/>
                <a:tailEnd/>
              </a14:hiddenLine>
            </a:ext>
          </a:extLst>
        </p:spPr>
        <p:txBody>
          <a:bodyPr tIns="468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2000" dirty="0">
                <a:solidFill>
                  <a:srgbClr val="FFFFFF"/>
                </a:solidFill>
                <a:latin typeface="思源宋体 CN" panose="02020400000000000000" pitchFamily="18" charset="-122"/>
                <a:ea typeface="思源宋体 CN" panose="02020400000000000000" pitchFamily="18" charset="-122"/>
              </a:rPr>
              <a:t>标题</a:t>
            </a:r>
          </a:p>
        </p:txBody>
      </p:sp>
      <p:sp>
        <p:nvSpPr>
          <p:cNvPr id="25" name="任意多边形 8"/>
          <p:cNvSpPr>
            <a:spLocks noChangeArrowheads="1"/>
          </p:cNvSpPr>
          <p:nvPr/>
        </p:nvSpPr>
        <p:spPr bwMode="auto">
          <a:xfrm>
            <a:off x="5311775" y="3805466"/>
            <a:ext cx="1366838" cy="1366837"/>
          </a:xfrm>
          <a:custGeom>
            <a:avLst/>
            <a:gdLst>
              <a:gd name="T0" fmla="*/ 3426385 w 1074764"/>
              <a:gd name="T1" fmla="*/ 0 h 1074402"/>
              <a:gd name="T2" fmla="*/ 3457753 w 1074764"/>
              <a:gd name="T3" fmla="*/ 21202 h 1074402"/>
              <a:gd name="T4" fmla="*/ 3677183 w 1074764"/>
              <a:gd name="T5" fmla="*/ 65623 h 1074402"/>
              <a:gd name="T6" fmla="*/ 3896601 w 1074764"/>
              <a:gd name="T7" fmla="*/ 21202 h 1074402"/>
              <a:gd name="T8" fmla="*/ 3917246 w 1074764"/>
              <a:gd name="T9" fmla="*/ 7255 h 1074402"/>
              <a:gd name="T10" fmla="*/ 7354355 w 1074764"/>
              <a:gd name="T11" fmla="*/ 6465015 h 1074402"/>
              <a:gd name="T12" fmla="*/ 6755581 w 1074764"/>
              <a:gd name="T13" fmla="*/ 6754232 h 1074402"/>
              <a:gd name="T14" fmla="*/ 3705524 w 1074764"/>
              <a:gd name="T15" fmla="*/ 7371673 h 1074402"/>
              <a:gd name="T16" fmla="*/ 655458 w 1074764"/>
              <a:gd name="T17" fmla="*/ 6754232 h 1074402"/>
              <a:gd name="T18" fmla="*/ 0 w 1074764"/>
              <a:gd name="T19" fmla="*/ 6437636 h 107440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74764"/>
              <a:gd name="T31" fmla="*/ 0 h 1074402"/>
              <a:gd name="T32" fmla="*/ 1074764 w 1074764"/>
              <a:gd name="T33" fmla="*/ 1074402 h 107440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74764" h="1074402">
                <a:moveTo>
                  <a:pt x="500731" y="0"/>
                </a:moveTo>
                <a:lnTo>
                  <a:pt x="505315" y="3090"/>
                </a:lnTo>
                <a:cubicBezTo>
                  <a:pt x="515172" y="7259"/>
                  <a:pt x="526008" y="9565"/>
                  <a:pt x="537383" y="9565"/>
                </a:cubicBezTo>
                <a:cubicBezTo>
                  <a:pt x="548757" y="9565"/>
                  <a:pt x="559593" y="7259"/>
                  <a:pt x="569449" y="3090"/>
                </a:cubicBezTo>
                <a:lnTo>
                  <a:pt x="572466" y="1057"/>
                </a:lnTo>
                <a:lnTo>
                  <a:pt x="1074764" y="942259"/>
                </a:lnTo>
                <a:lnTo>
                  <a:pt x="987260" y="984412"/>
                </a:lnTo>
                <a:cubicBezTo>
                  <a:pt x="850258" y="1042358"/>
                  <a:pt x="699634" y="1074402"/>
                  <a:pt x="541525" y="1074402"/>
                </a:cubicBezTo>
                <a:cubicBezTo>
                  <a:pt x="383415" y="1074402"/>
                  <a:pt x="232790" y="1042358"/>
                  <a:pt x="95789" y="984412"/>
                </a:cubicBezTo>
                <a:lnTo>
                  <a:pt x="0" y="938268"/>
                </a:lnTo>
                <a:lnTo>
                  <a:pt x="500731" y="0"/>
                </a:lnTo>
                <a:close/>
              </a:path>
            </a:pathLst>
          </a:custGeom>
          <a:solidFill>
            <a:srgbClr val="F05A24"/>
          </a:solidFill>
          <a:ln>
            <a:noFill/>
          </a:ln>
        </p:spPr>
        <p:txBody>
          <a:bodyPr tIns="468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2000" dirty="0">
                <a:solidFill>
                  <a:srgbClr val="FFFFFF"/>
                </a:solidFill>
                <a:latin typeface="思源宋体 CN" panose="02020400000000000000" pitchFamily="18" charset="-122"/>
                <a:ea typeface="思源宋体 CN" panose="02020400000000000000" pitchFamily="18" charset="-122"/>
              </a:rPr>
              <a:t>标题</a:t>
            </a:r>
          </a:p>
        </p:txBody>
      </p:sp>
      <p:sp>
        <p:nvSpPr>
          <p:cNvPr id="26" name="任意多边形 9"/>
          <p:cNvSpPr>
            <a:spLocks noChangeArrowheads="1"/>
          </p:cNvSpPr>
          <p:nvPr/>
        </p:nvSpPr>
        <p:spPr bwMode="auto">
          <a:xfrm rot="3332381">
            <a:off x="4561681" y="3350648"/>
            <a:ext cx="1362075" cy="1370012"/>
          </a:xfrm>
          <a:custGeom>
            <a:avLst/>
            <a:gdLst>
              <a:gd name="T0" fmla="*/ 3910069 w 1071198"/>
              <a:gd name="T1" fmla="*/ 0 h 1077846"/>
              <a:gd name="T2" fmla="*/ 3939657 w 1071198"/>
              <a:gd name="T3" fmla="*/ 23417 h 1077846"/>
              <a:gd name="T4" fmla="*/ 4154693 w 1071198"/>
              <a:gd name="T5" fmla="*/ 84381 h 1077846"/>
              <a:gd name="T6" fmla="*/ 4376600 w 1071198"/>
              <a:gd name="T7" fmla="*/ 57403 h 1077846"/>
              <a:gd name="T8" fmla="*/ 4398233 w 1071198"/>
              <a:gd name="T9" fmla="*/ 45184 h 1077846"/>
              <a:gd name="T10" fmla="*/ 7320151 w 1071198"/>
              <a:gd name="T11" fmla="*/ 6704368 h 1077846"/>
              <a:gd name="T12" fmla="*/ 6701586 w 1071198"/>
              <a:gd name="T13" fmla="*/ 6944320 h 1077846"/>
              <a:gd name="T14" fmla="*/ 3617005 w 1071198"/>
              <a:gd name="T15" fmla="*/ 7319394 h 1077846"/>
              <a:gd name="T16" fmla="*/ 628079 w 1071198"/>
              <a:gd name="T17" fmla="*/ 6471983 h 1077846"/>
              <a:gd name="T18" fmla="*/ 0 w 1071198"/>
              <a:gd name="T19" fmla="*/ 6107800 h 107784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71198"/>
              <a:gd name="T31" fmla="*/ 0 h 1077846"/>
              <a:gd name="T32" fmla="*/ 1071198 w 1071198"/>
              <a:gd name="T33" fmla="*/ 1077846 h 107784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71198" h="1077846">
                <a:moveTo>
                  <a:pt x="572182" y="0"/>
                </a:moveTo>
                <a:lnTo>
                  <a:pt x="576512" y="3437"/>
                </a:lnTo>
                <a:cubicBezTo>
                  <a:pt x="586014" y="8360"/>
                  <a:pt x="596638" y="11501"/>
                  <a:pt x="607979" y="12386"/>
                </a:cubicBezTo>
                <a:cubicBezTo>
                  <a:pt x="619318" y="13270"/>
                  <a:pt x="630301" y="11815"/>
                  <a:pt x="640452" y="8425"/>
                </a:cubicBezTo>
                <a:lnTo>
                  <a:pt x="643618" y="6632"/>
                </a:lnTo>
                <a:lnTo>
                  <a:pt x="1071198" y="984048"/>
                </a:lnTo>
                <a:lnTo>
                  <a:pt x="980680" y="1019268"/>
                </a:lnTo>
                <a:cubicBezTo>
                  <a:pt x="839587" y="1066385"/>
                  <a:pt x="686927" y="1086617"/>
                  <a:pt x="529297" y="1074321"/>
                </a:cubicBezTo>
                <a:cubicBezTo>
                  <a:pt x="371667" y="1062025"/>
                  <a:pt x="223989" y="1018365"/>
                  <a:pt x="91910" y="949940"/>
                </a:cubicBezTo>
                <a:lnTo>
                  <a:pt x="0" y="896486"/>
                </a:lnTo>
                <a:lnTo>
                  <a:pt x="572182" y="0"/>
                </a:lnTo>
                <a:close/>
              </a:path>
            </a:pathLst>
          </a:custGeom>
          <a:solidFill>
            <a:srgbClr val="64B04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46800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2000" dirty="0">
                <a:solidFill>
                  <a:srgbClr val="FFFFFF"/>
                </a:solidFill>
                <a:latin typeface="思源宋体 CN" panose="02020400000000000000" pitchFamily="18" charset="-122"/>
                <a:ea typeface="思源宋体 CN" panose="02020400000000000000" pitchFamily="18" charset="-122"/>
              </a:rPr>
              <a:t>标题</a:t>
            </a:r>
          </a:p>
        </p:txBody>
      </p:sp>
      <p:sp>
        <p:nvSpPr>
          <p:cNvPr id="27" name="矩形 10"/>
          <p:cNvSpPr>
            <a:spLocks noChangeArrowheads="1"/>
          </p:cNvSpPr>
          <p:nvPr/>
        </p:nvSpPr>
        <p:spPr bwMode="auto">
          <a:xfrm>
            <a:off x="4999038" y="1292453"/>
            <a:ext cx="21463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80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a:t>
            </a:r>
          </a:p>
        </p:txBody>
      </p:sp>
      <p:sp>
        <p:nvSpPr>
          <p:cNvPr id="28" name="矩形 11"/>
          <p:cNvSpPr>
            <a:spLocks noChangeArrowheads="1"/>
          </p:cNvSpPr>
          <p:nvPr/>
        </p:nvSpPr>
        <p:spPr bwMode="auto">
          <a:xfrm>
            <a:off x="4999038" y="5278666"/>
            <a:ext cx="21463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80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a:t>
            </a:r>
          </a:p>
        </p:txBody>
      </p:sp>
      <p:sp>
        <p:nvSpPr>
          <p:cNvPr id="33" name="矩形 12"/>
          <p:cNvSpPr>
            <a:spLocks noChangeArrowheads="1"/>
          </p:cNvSpPr>
          <p:nvPr/>
        </p:nvSpPr>
        <p:spPr bwMode="auto">
          <a:xfrm>
            <a:off x="7483475" y="2487841"/>
            <a:ext cx="205105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80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a:t>
            </a:r>
          </a:p>
        </p:txBody>
      </p:sp>
      <p:sp>
        <p:nvSpPr>
          <p:cNvPr id="34" name="矩形 13"/>
          <p:cNvSpPr>
            <a:spLocks noChangeArrowheads="1"/>
          </p:cNvSpPr>
          <p:nvPr/>
        </p:nvSpPr>
        <p:spPr bwMode="auto">
          <a:xfrm>
            <a:off x="7483475" y="4300766"/>
            <a:ext cx="205105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80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a:t>
            </a:r>
          </a:p>
        </p:txBody>
      </p:sp>
      <p:sp>
        <p:nvSpPr>
          <p:cNvPr id="35" name="矩形 14"/>
          <p:cNvSpPr>
            <a:spLocks noChangeArrowheads="1"/>
          </p:cNvSpPr>
          <p:nvPr/>
        </p:nvSpPr>
        <p:spPr bwMode="auto">
          <a:xfrm>
            <a:off x="2346325" y="2505303"/>
            <a:ext cx="219075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8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a:t>
            </a:r>
          </a:p>
        </p:txBody>
      </p:sp>
      <p:sp>
        <p:nvSpPr>
          <p:cNvPr id="36" name="矩形 15"/>
          <p:cNvSpPr>
            <a:spLocks noChangeArrowheads="1"/>
          </p:cNvSpPr>
          <p:nvPr/>
        </p:nvSpPr>
        <p:spPr bwMode="auto">
          <a:xfrm>
            <a:off x="2346325" y="4300766"/>
            <a:ext cx="2217738"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8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a:t>
            </a:r>
          </a:p>
        </p:txBody>
      </p:sp>
      <p:grpSp>
        <p:nvGrpSpPr>
          <p:cNvPr id="40" name="组合 39"/>
          <p:cNvGrpSpPr/>
          <p:nvPr/>
        </p:nvGrpSpPr>
        <p:grpSpPr>
          <a:xfrm>
            <a:off x="11891100" y="5403402"/>
            <a:ext cx="203241" cy="906808"/>
            <a:chOff x="11720292" y="5872853"/>
            <a:chExt cx="203241" cy="906808"/>
          </a:xfrm>
        </p:grpSpPr>
        <p:sp>
          <p:nvSpPr>
            <p:cNvPr id="41" name="椭圆 40"/>
            <p:cNvSpPr/>
            <p:nvPr/>
          </p:nvSpPr>
          <p:spPr>
            <a:xfrm flipV="1">
              <a:off x="11720292" y="6576420"/>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2" name="椭圆 41"/>
            <p:cNvSpPr/>
            <p:nvPr/>
          </p:nvSpPr>
          <p:spPr>
            <a:xfrm flipV="1">
              <a:off x="11720292" y="6224636"/>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3" name="椭圆 42"/>
            <p:cNvSpPr/>
            <p:nvPr/>
          </p:nvSpPr>
          <p:spPr>
            <a:xfrm flipV="1">
              <a:off x="11720292" y="5872853"/>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75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grpId="0" nodeType="withEffect">
                                  <p:stCondLst>
                                    <p:cond delay="75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par>
                                <p:cTn id="11" presetID="10" presetClass="entr" presetSubtype="0" fill="hold" grpId="0" nodeType="withEffect">
                                  <p:stCondLst>
                                    <p:cond delay="125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par>
                                <p:cTn id="14" presetID="10" presetClass="entr" presetSubtype="0" fill="hold" grpId="0" nodeType="withEffect">
                                  <p:stCondLst>
                                    <p:cond delay="125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500"/>
                                        <p:tgtEl>
                                          <p:spTgt spid="33"/>
                                        </p:tgtEl>
                                      </p:cBhvr>
                                    </p:animEffect>
                                  </p:childTnLst>
                                </p:cTn>
                              </p:par>
                              <p:par>
                                <p:cTn id="17" presetID="10" presetClass="entr" presetSubtype="0" fill="hold" grpId="0" nodeType="withEffect">
                                  <p:stCondLst>
                                    <p:cond delay="175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par>
                                <p:cTn id="20" presetID="10" presetClass="entr" presetSubtype="0" fill="hold" grpId="0" nodeType="withEffect">
                                  <p:stCondLst>
                                    <p:cond delay="175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par>
                                <p:cTn id="23" presetID="10" presetClass="entr" presetSubtype="0" fill="hold" grpId="0" nodeType="withEffect">
                                  <p:stCondLst>
                                    <p:cond delay="225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500"/>
                                        <p:tgtEl>
                                          <p:spTgt spid="25"/>
                                        </p:tgtEl>
                                      </p:cBhvr>
                                    </p:animEffect>
                                  </p:childTnLst>
                                </p:cTn>
                              </p:par>
                              <p:par>
                                <p:cTn id="26" presetID="10" presetClass="entr" presetSubtype="0" fill="hold" grpId="0" nodeType="withEffect">
                                  <p:stCondLst>
                                    <p:cond delay="225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500"/>
                                        <p:tgtEl>
                                          <p:spTgt spid="28"/>
                                        </p:tgtEl>
                                      </p:cBhvr>
                                    </p:animEffect>
                                  </p:childTnLst>
                                </p:cTn>
                              </p:par>
                              <p:par>
                                <p:cTn id="29" presetID="10" presetClass="entr" presetSubtype="0" fill="hold" grpId="0" nodeType="withEffect">
                                  <p:stCondLst>
                                    <p:cond delay="275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500"/>
                                        <p:tgtEl>
                                          <p:spTgt spid="26"/>
                                        </p:tgtEl>
                                      </p:cBhvr>
                                    </p:animEffect>
                                  </p:childTnLst>
                                </p:cTn>
                              </p:par>
                              <p:par>
                                <p:cTn id="32" presetID="10" presetClass="entr" presetSubtype="0" fill="hold" grpId="0" nodeType="withEffect">
                                  <p:stCondLst>
                                    <p:cond delay="275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500"/>
                                        <p:tgtEl>
                                          <p:spTgt spid="36"/>
                                        </p:tgtEl>
                                      </p:cBhvr>
                                    </p:animEffect>
                                  </p:childTnLst>
                                </p:cTn>
                              </p:par>
                              <p:par>
                                <p:cTn id="35" presetID="10" presetClass="entr" presetSubtype="0" fill="hold" grpId="0" nodeType="withEffect">
                                  <p:stCondLst>
                                    <p:cond delay="325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500"/>
                                        <p:tgtEl>
                                          <p:spTgt spid="23"/>
                                        </p:tgtEl>
                                      </p:cBhvr>
                                    </p:animEffect>
                                  </p:childTnLst>
                                </p:cTn>
                              </p:par>
                              <p:par>
                                <p:cTn id="38" presetID="10" presetClass="entr" presetSubtype="0" fill="hold" grpId="0" nodeType="withEffect">
                                  <p:stCondLst>
                                    <p:cond delay="3250"/>
                                  </p:stCondLst>
                                  <p:childTnLst>
                                    <p:set>
                                      <p:cBhvr>
                                        <p:cTn id="39" dur="1" fill="hold">
                                          <p:stCondLst>
                                            <p:cond delay="0"/>
                                          </p:stCondLst>
                                        </p:cTn>
                                        <p:tgtEl>
                                          <p:spTgt spid="35"/>
                                        </p:tgtEl>
                                        <p:attrNameLst>
                                          <p:attrName>style.visibility</p:attrName>
                                        </p:attrNameLst>
                                      </p:cBhvr>
                                      <p:to>
                                        <p:strVal val="visible"/>
                                      </p:to>
                                    </p:set>
                                    <p:animEffect transition="in" filter="fade">
                                      <p:cBhvr>
                                        <p:cTn id="40"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autoUpdateAnimBg="0"/>
      <p:bldP spid="22" grpId="0" animBg="1" autoUpdateAnimBg="0"/>
      <p:bldP spid="23" grpId="0" animBg="1" autoUpdateAnimBg="0"/>
      <p:bldP spid="24" grpId="0" animBg="1" autoUpdateAnimBg="0"/>
      <p:bldP spid="25" grpId="0" animBg="1" autoUpdateAnimBg="0"/>
      <p:bldP spid="26" grpId="0" animBg="1" autoUpdateAnimBg="0"/>
      <p:bldP spid="27" grpId="0" autoUpdateAnimBg="0"/>
      <p:bldP spid="28" grpId="0" autoUpdateAnimBg="0"/>
      <p:bldP spid="33" grpId="0" autoUpdateAnimBg="0"/>
      <p:bldP spid="34" grpId="0" autoUpdateAnimBg="0"/>
      <p:bldP spid="35" grpId="0" autoUpdateAnimBg="0"/>
      <p:bldP spid="36"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3672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8" name="矩形 447"/>
          <p:cNvSpPr/>
          <p:nvPr/>
        </p:nvSpPr>
        <p:spPr>
          <a:xfrm>
            <a:off x="370680" y="323164"/>
            <a:ext cx="11450641" cy="621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 name="文本框 3"/>
          <p:cNvSpPr txBox="1"/>
          <p:nvPr/>
        </p:nvSpPr>
        <p:spPr>
          <a:xfrm>
            <a:off x="6601485" y="2074783"/>
            <a:ext cx="3150606" cy="1354217"/>
          </a:xfrm>
          <a:prstGeom prst="rect">
            <a:avLst/>
          </a:prstGeom>
          <a:noFill/>
        </p:spPr>
        <p:txBody>
          <a:bodyPr wrap="square" rtlCol="0">
            <a:spAutoFit/>
          </a:bodyPr>
          <a:lstStyle/>
          <a:p>
            <a:pPr algn="ctr"/>
            <a:r>
              <a:rPr lang="en-US" altLang="zh-CN" sz="5400" dirty="0">
                <a:solidFill>
                  <a:srgbClr val="3672EA"/>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04</a:t>
            </a:r>
          </a:p>
          <a:p>
            <a:pPr algn="ctr"/>
            <a:r>
              <a:rPr lang="zh-CN" altLang="en-US" sz="28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论文总结</a:t>
            </a:r>
            <a:endParaRPr lang="en-US" altLang="zh-CN" sz="28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 name="矩形 4"/>
          <p:cNvSpPr/>
          <p:nvPr/>
        </p:nvSpPr>
        <p:spPr>
          <a:xfrm>
            <a:off x="6184212" y="3385020"/>
            <a:ext cx="4270218" cy="1071447"/>
          </a:xfrm>
          <a:prstGeom prst="rect">
            <a:avLst/>
          </a:prstGeom>
        </p:spPr>
        <p:txBody>
          <a:bodyPr wrap="square">
            <a:spAutoFit/>
          </a:bodyPr>
          <a:lstStyle/>
          <a:p>
            <a:pPr algn="ctr" defTabSz="1216660">
              <a:lnSpc>
                <a:spcPct val="120000"/>
              </a:lnSpc>
              <a:spcBef>
                <a:spcPct val="20000"/>
              </a:spcBef>
            </a:pPr>
            <a:r>
              <a:rPr lang="zh-CN" altLang="en-US" dirty="0">
                <a:solidFill>
                  <a:prstClr val="black">
                    <a:lumMod val="85000"/>
                    <a:lumOff val="15000"/>
                  </a:prst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Arial" panose="020B0604020202020204" pitchFamily="34" charset="0"/>
              </a:rPr>
              <a:t>单击</a:t>
            </a:r>
            <a:r>
              <a:rPr lang="zh-CN" altLang="en-US"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Arial" panose="020B0604020202020204" pitchFamily="34" charset="0"/>
              </a:rPr>
              <a:t>此处</a:t>
            </a:r>
            <a:r>
              <a:rPr lang="zh-CN" altLang="en-US" dirty="0">
                <a:solidFill>
                  <a:prstClr val="black">
                    <a:lumMod val="85000"/>
                    <a:lumOff val="15000"/>
                  </a:prst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Arial" panose="020B0604020202020204" pitchFamily="34" charset="0"/>
              </a:rPr>
              <a:t>编辑您要的内容，本模版所有图形线条及其相应素材均可自由编辑、改色、替换。</a:t>
            </a:r>
            <a:endParaRPr lang="en-US" altLang="zh-CN" dirty="0">
              <a:solidFill>
                <a:prstClr val="black">
                  <a:lumMod val="85000"/>
                  <a:lumOff val="15000"/>
                </a:prst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Arial" panose="020B0604020202020204" pitchFamily="34" charset="0"/>
            </a:endParaRPr>
          </a:p>
        </p:txBody>
      </p:sp>
      <p:sp>
        <p:nvSpPr>
          <p:cNvPr id="62" name="椭圆 61"/>
          <p:cNvSpPr/>
          <p:nvPr/>
        </p:nvSpPr>
        <p:spPr>
          <a:xfrm rot="15026415">
            <a:off x="11322260" y="214810"/>
            <a:ext cx="665958" cy="665958"/>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nvGrpSpPr>
          <p:cNvPr id="10" name="组合 9"/>
          <p:cNvGrpSpPr/>
          <p:nvPr/>
        </p:nvGrpSpPr>
        <p:grpSpPr>
          <a:xfrm>
            <a:off x="864265" y="2193733"/>
            <a:ext cx="4817749" cy="3878834"/>
            <a:chOff x="864265" y="2193733"/>
            <a:chExt cx="4817749" cy="3878834"/>
          </a:xfrm>
        </p:grpSpPr>
        <p:grpSp>
          <p:nvGrpSpPr>
            <p:cNvPr id="6" name="组合 5"/>
            <p:cNvGrpSpPr/>
            <p:nvPr/>
          </p:nvGrpSpPr>
          <p:grpSpPr>
            <a:xfrm>
              <a:off x="864265" y="2193733"/>
              <a:ext cx="4817749" cy="3878834"/>
              <a:chOff x="864265" y="2193733"/>
              <a:chExt cx="4817749" cy="3878834"/>
            </a:xfrm>
          </p:grpSpPr>
          <p:grpSp>
            <p:nvGrpSpPr>
              <p:cNvPr id="64" name="c3d1740d-7a8d-43fe-aa8b-3a8cc8bdb5d4"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bwMode="auto">
              <a:xfrm>
                <a:off x="864265" y="2751891"/>
                <a:ext cx="4817749" cy="3320676"/>
                <a:chOff x="713" y="8"/>
                <a:chExt cx="6256" cy="4312"/>
              </a:xfrm>
            </p:grpSpPr>
            <p:grpSp>
              <p:nvGrpSpPr>
                <p:cNvPr id="65" name="íṩļíḍê"/>
                <p:cNvGrpSpPr/>
                <p:nvPr/>
              </p:nvGrpSpPr>
              <p:grpSpPr bwMode="auto">
                <a:xfrm>
                  <a:off x="1828" y="8"/>
                  <a:ext cx="3759" cy="4312"/>
                  <a:chOff x="1828" y="8"/>
                  <a:chExt cx="3759" cy="4312"/>
                </a:xfrm>
              </p:grpSpPr>
              <p:sp>
                <p:nvSpPr>
                  <p:cNvPr id="242" name="íṧļiďé"/>
                  <p:cNvSpPr/>
                  <p:nvPr/>
                </p:nvSpPr>
                <p:spPr bwMode="auto">
                  <a:xfrm>
                    <a:off x="3400" y="968"/>
                    <a:ext cx="838" cy="1339"/>
                  </a:xfrm>
                  <a:custGeom>
                    <a:avLst/>
                    <a:gdLst>
                      <a:gd name="T0" fmla="*/ 440 w 440"/>
                      <a:gd name="T1" fmla="*/ 178 h 703"/>
                      <a:gd name="T2" fmla="*/ 440 w 440"/>
                      <a:gd name="T3" fmla="*/ 703 h 703"/>
                      <a:gd name="T4" fmla="*/ 0 w 440"/>
                      <a:gd name="T5" fmla="*/ 703 h 703"/>
                      <a:gd name="T6" fmla="*/ 0 w 440"/>
                      <a:gd name="T7" fmla="*/ 105 h 703"/>
                      <a:gd name="T8" fmla="*/ 105 w 440"/>
                      <a:gd name="T9" fmla="*/ 0 h 703"/>
                      <a:gd name="T10" fmla="*/ 339 w 440"/>
                      <a:gd name="T11" fmla="*/ 0 h 703"/>
                      <a:gd name="T12" fmla="*/ 440 w 440"/>
                      <a:gd name="T13" fmla="*/ 45 h 703"/>
                      <a:gd name="T14" fmla="*/ 440 w 440"/>
                      <a:gd name="T15" fmla="*/ 178 h 7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703">
                        <a:moveTo>
                          <a:pt x="440" y="178"/>
                        </a:moveTo>
                        <a:cubicBezTo>
                          <a:pt x="440" y="703"/>
                          <a:pt x="440" y="703"/>
                          <a:pt x="440" y="703"/>
                        </a:cubicBezTo>
                        <a:cubicBezTo>
                          <a:pt x="0" y="703"/>
                          <a:pt x="0" y="703"/>
                          <a:pt x="0" y="703"/>
                        </a:cubicBezTo>
                        <a:cubicBezTo>
                          <a:pt x="0" y="105"/>
                          <a:pt x="0" y="105"/>
                          <a:pt x="0" y="105"/>
                        </a:cubicBezTo>
                        <a:cubicBezTo>
                          <a:pt x="0" y="47"/>
                          <a:pt x="47" y="0"/>
                          <a:pt x="105" y="0"/>
                        </a:cubicBezTo>
                        <a:cubicBezTo>
                          <a:pt x="339" y="0"/>
                          <a:pt x="339" y="0"/>
                          <a:pt x="339" y="0"/>
                        </a:cubicBezTo>
                        <a:cubicBezTo>
                          <a:pt x="358" y="0"/>
                          <a:pt x="427" y="33"/>
                          <a:pt x="440" y="45"/>
                        </a:cubicBezTo>
                        <a:cubicBezTo>
                          <a:pt x="440" y="178"/>
                          <a:pt x="440" y="178"/>
                          <a:pt x="440" y="178"/>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3" name="îśḷîďe"/>
                  <p:cNvSpPr/>
                  <p:nvPr/>
                </p:nvSpPr>
                <p:spPr bwMode="auto">
                  <a:xfrm>
                    <a:off x="3400" y="968"/>
                    <a:ext cx="838" cy="1339"/>
                  </a:xfrm>
                  <a:custGeom>
                    <a:avLst/>
                    <a:gdLst>
                      <a:gd name="T0" fmla="*/ 440 w 440"/>
                      <a:gd name="T1" fmla="*/ 178 h 703"/>
                      <a:gd name="T2" fmla="*/ 440 w 440"/>
                      <a:gd name="T3" fmla="*/ 703 h 703"/>
                      <a:gd name="T4" fmla="*/ 0 w 440"/>
                      <a:gd name="T5" fmla="*/ 703 h 703"/>
                      <a:gd name="T6" fmla="*/ 0 w 440"/>
                      <a:gd name="T7" fmla="*/ 105 h 703"/>
                      <a:gd name="T8" fmla="*/ 105 w 440"/>
                      <a:gd name="T9" fmla="*/ 0 h 703"/>
                      <a:gd name="T10" fmla="*/ 339 w 440"/>
                      <a:gd name="T11" fmla="*/ 0 h 703"/>
                      <a:gd name="T12" fmla="*/ 440 w 440"/>
                      <a:gd name="T13" fmla="*/ 45 h 703"/>
                    </a:gdLst>
                    <a:ahLst/>
                    <a:cxnLst>
                      <a:cxn ang="0">
                        <a:pos x="T0" y="T1"/>
                      </a:cxn>
                      <a:cxn ang="0">
                        <a:pos x="T2" y="T3"/>
                      </a:cxn>
                      <a:cxn ang="0">
                        <a:pos x="T4" y="T5"/>
                      </a:cxn>
                      <a:cxn ang="0">
                        <a:pos x="T6" y="T7"/>
                      </a:cxn>
                      <a:cxn ang="0">
                        <a:pos x="T8" y="T9"/>
                      </a:cxn>
                      <a:cxn ang="0">
                        <a:pos x="T10" y="T11"/>
                      </a:cxn>
                      <a:cxn ang="0">
                        <a:pos x="T12" y="T13"/>
                      </a:cxn>
                    </a:cxnLst>
                    <a:rect l="0" t="0" r="r" b="b"/>
                    <a:pathLst>
                      <a:path w="440" h="703">
                        <a:moveTo>
                          <a:pt x="440" y="178"/>
                        </a:moveTo>
                        <a:cubicBezTo>
                          <a:pt x="440" y="703"/>
                          <a:pt x="440" y="703"/>
                          <a:pt x="440" y="703"/>
                        </a:cubicBezTo>
                        <a:cubicBezTo>
                          <a:pt x="0" y="703"/>
                          <a:pt x="0" y="703"/>
                          <a:pt x="0" y="703"/>
                        </a:cubicBezTo>
                        <a:cubicBezTo>
                          <a:pt x="0" y="105"/>
                          <a:pt x="0" y="105"/>
                          <a:pt x="0" y="105"/>
                        </a:cubicBezTo>
                        <a:cubicBezTo>
                          <a:pt x="0" y="47"/>
                          <a:pt x="47" y="0"/>
                          <a:pt x="105" y="0"/>
                        </a:cubicBezTo>
                        <a:cubicBezTo>
                          <a:pt x="339" y="0"/>
                          <a:pt x="339" y="0"/>
                          <a:pt x="339" y="0"/>
                        </a:cubicBezTo>
                        <a:cubicBezTo>
                          <a:pt x="358" y="0"/>
                          <a:pt x="427" y="33"/>
                          <a:pt x="440" y="4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4" name="íŝḻïḍe"/>
                  <p:cNvSpPr/>
                  <p:nvPr/>
                </p:nvSpPr>
                <p:spPr bwMode="auto">
                  <a:xfrm>
                    <a:off x="4036" y="499"/>
                    <a:ext cx="149" cy="149"/>
                  </a:xfrm>
                  <a:custGeom>
                    <a:avLst/>
                    <a:gdLst>
                      <a:gd name="T0" fmla="*/ 0 w 78"/>
                      <a:gd name="T1" fmla="*/ 39 h 78"/>
                      <a:gd name="T2" fmla="*/ 39 w 78"/>
                      <a:gd name="T3" fmla="*/ 0 h 78"/>
                      <a:gd name="T4" fmla="*/ 78 w 78"/>
                      <a:gd name="T5" fmla="*/ 39 h 78"/>
                      <a:gd name="T6" fmla="*/ 39 w 78"/>
                      <a:gd name="T7" fmla="*/ 78 h 78"/>
                      <a:gd name="T8" fmla="*/ 19 w 78"/>
                      <a:gd name="T9" fmla="*/ 73 h 78"/>
                    </a:gdLst>
                    <a:ahLst/>
                    <a:cxnLst>
                      <a:cxn ang="0">
                        <a:pos x="T0" y="T1"/>
                      </a:cxn>
                      <a:cxn ang="0">
                        <a:pos x="T2" y="T3"/>
                      </a:cxn>
                      <a:cxn ang="0">
                        <a:pos x="T4" y="T5"/>
                      </a:cxn>
                      <a:cxn ang="0">
                        <a:pos x="T6" y="T7"/>
                      </a:cxn>
                      <a:cxn ang="0">
                        <a:pos x="T8" y="T9"/>
                      </a:cxn>
                    </a:cxnLst>
                    <a:rect l="0" t="0" r="r" b="b"/>
                    <a:pathLst>
                      <a:path w="78" h="78">
                        <a:moveTo>
                          <a:pt x="0" y="39"/>
                        </a:moveTo>
                        <a:cubicBezTo>
                          <a:pt x="0" y="18"/>
                          <a:pt x="17" y="0"/>
                          <a:pt x="39" y="0"/>
                        </a:cubicBezTo>
                        <a:cubicBezTo>
                          <a:pt x="60" y="0"/>
                          <a:pt x="78" y="18"/>
                          <a:pt x="78" y="39"/>
                        </a:cubicBezTo>
                        <a:cubicBezTo>
                          <a:pt x="78" y="61"/>
                          <a:pt x="60" y="78"/>
                          <a:pt x="39" y="78"/>
                        </a:cubicBezTo>
                        <a:cubicBezTo>
                          <a:pt x="32" y="78"/>
                          <a:pt x="25" y="76"/>
                          <a:pt x="19" y="73"/>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5" name="îṧḷíḓé"/>
                  <p:cNvSpPr/>
                  <p:nvPr/>
                </p:nvSpPr>
                <p:spPr bwMode="auto">
                  <a:xfrm>
                    <a:off x="4027" y="489"/>
                    <a:ext cx="168" cy="168"/>
                  </a:xfrm>
                  <a:custGeom>
                    <a:avLst/>
                    <a:gdLst>
                      <a:gd name="T0" fmla="*/ 10 w 88"/>
                      <a:gd name="T1" fmla="*/ 44 h 88"/>
                      <a:gd name="T2" fmla="*/ 20 w 88"/>
                      <a:gd name="T3" fmla="*/ 20 h 88"/>
                      <a:gd name="T4" fmla="*/ 44 w 88"/>
                      <a:gd name="T5" fmla="*/ 10 h 88"/>
                      <a:gd name="T6" fmla="*/ 68 w 88"/>
                      <a:gd name="T7" fmla="*/ 20 h 88"/>
                      <a:gd name="T8" fmla="*/ 78 w 88"/>
                      <a:gd name="T9" fmla="*/ 44 h 88"/>
                      <a:gd name="T10" fmla="*/ 68 w 88"/>
                      <a:gd name="T11" fmla="*/ 68 h 88"/>
                      <a:gd name="T12" fmla="*/ 44 w 88"/>
                      <a:gd name="T13" fmla="*/ 78 h 88"/>
                      <a:gd name="T14" fmla="*/ 27 w 88"/>
                      <a:gd name="T15" fmla="*/ 74 h 88"/>
                      <a:gd name="T16" fmla="*/ 20 w 88"/>
                      <a:gd name="T17" fmla="*/ 76 h 88"/>
                      <a:gd name="T18" fmla="*/ 22 w 88"/>
                      <a:gd name="T19" fmla="*/ 83 h 88"/>
                      <a:gd name="T20" fmla="*/ 44 w 88"/>
                      <a:gd name="T21" fmla="*/ 88 h 88"/>
                      <a:gd name="T22" fmla="*/ 88 w 88"/>
                      <a:gd name="T23" fmla="*/ 44 h 88"/>
                      <a:gd name="T24" fmla="*/ 44 w 88"/>
                      <a:gd name="T25" fmla="*/ 0 h 88"/>
                      <a:gd name="T26" fmla="*/ 0 w 88"/>
                      <a:gd name="T27" fmla="*/ 44 h 88"/>
                      <a:gd name="T28" fmla="*/ 5 w 88"/>
                      <a:gd name="T29" fmla="*/ 49 h 88"/>
                      <a:gd name="T30" fmla="*/ 10 w 88"/>
                      <a:gd name="T31" fmla="*/ 4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88">
                        <a:moveTo>
                          <a:pt x="10" y="44"/>
                        </a:moveTo>
                        <a:cubicBezTo>
                          <a:pt x="10" y="35"/>
                          <a:pt x="14" y="27"/>
                          <a:pt x="20" y="20"/>
                        </a:cubicBezTo>
                        <a:cubicBezTo>
                          <a:pt x="26" y="14"/>
                          <a:pt x="34" y="10"/>
                          <a:pt x="44" y="10"/>
                        </a:cubicBezTo>
                        <a:cubicBezTo>
                          <a:pt x="53" y="10"/>
                          <a:pt x="61" y="14"/>
                          <a:pt x="68" y="20"/>
                        </a:cubicBezTo>
                        <a:cubicBezTo>
                          <a:pt x="74" y="27"/>
                          <a:pt x="78" y="35"/>
                          <a:pt x="78" y="44"/>
                        </a:cubicBezTo>
                        <a:cubicBezTo>
                          <a:pt x="78" y="54"/>
                          <a:pt x="74" y="62"/>
                          <a:pt x="68" y="68"/>
                        </a:cubicBezTo>
                        <a:cubicBezTo>
                          <a:pt x="61" y="74"/>
                          <a:pt x="53" y="78"/>
                          <a:pt x="44" y="78"/>
                        </a:cubicBezTo>
                        <a:cubicBezTo>
                          <a:pt x="38" y="78"/>
                          <a:pt x="32" y="77"/>
                          <a:pt x="27" y="74"/>
                        </a:cubicBezTo>
                        <a:cubicBezTo>
                          <a:pt x="24" y="72"/>
                          <a:pt x="21" y="73"/>
                          <a:pt x="20" y="76"/>
                        </a:cubicBezTo>
                        <a:cubicBezTo>
                          <a:pt x="19" y="78"/>
                          <a:pt x="20" y="81"/>
                          <a:pt x="22" y="83"/>
                        </a:cubicBezTo>
                        <a:cubicBezTo>
                          <a:pt x="28" y="86"/>
                          <a:pt x="36" y="88"/>
                          <a:pt x="44" y="88"/>
                        </a:cubicBezTo>
                        <a:cubicBezTo>
                          <a:pt x="68" y="88"/>
                          <a:pt x="88" y="69"/>
                          <a:pt x="88" y="44"/>
                        </a:cubicBezTo>
                        <a:cubicBezTo>
                          <a:pt x="88" y="20"/>
                          <a:pt x="68" y="0"/>
                          <a:pt x="44" y="0"/>
                        </a:cubicBezTo>
                        <a:cubicBezTo>
                          <a:pt x="19" y="0"/>
                          <a:pt x="0" y="20"/>
                          <a:pt x="0" y="44"/>
                        </a:cubicBezTo>
                        <a:cubicBezTo>
                          <a:pt x="0" y="47"/>
                          <a:pt x="2" y="49"/>
                          <a:pt x="5" y="49"/>
                        </a:cubicBezTo>
                        <a:cubicBezTo>
                          <a:pt x="8" y="49"/>
                          <a:pt x="10" y="47"/>
                          <a:pt x="10"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6" name="ïṥļiḓé"/>
                  <p:cNvSpPr/>
                  <p:nvPr/>
                </p:nvSpPr>
                <p:spPr bwMode="auto">
                  <a:xfrm>
                    <a:off x="4111" y="545"/>
                    <a:ext cx="28" cy="28"/>
                  </a:xfrm>
                  <a:custGeom>
                    <a:avLst/>
                    <a:gdLst>
                      <a:gd name="T0" fmla="*/ 0 w 15"/>
                      <a:gd name="T1" fmla="*/ 0 h 15"/>
                      <a:gd name="T2" fmla="*/ 15 w 15"/>
                      <a:gd name="T3" fmla="*/ 15 h 15"/>
                    </a:gdLst>
                    <a:ahLst/>
                    <a:cxnLst>
                      <a:cxn ang="0">
                        <a:pos x="T0" y="T1"/>
                      </a:cxn>
                      <a:cxn ang="0">
                        <a:pos x="T2" y="T3"/>
                      </a:cxn>
                    </a:cxnLst>
                    <a:rect l="0" t="0" r="r" b="b"/>
                    <a:pathLst>
                      <a:path w="15" h="15">
                        <a:moveTo>
                          <a:pt x="0" y="0"/>
                        </a:moveTo>
                        <a:cubicBezTo>
                          <a:pt x="8" y="0"/>
                          <a:pt x="15" y="7"/>
                          <a:pt x="15" y="15"/>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7" name="îşḻíďè"/>
                  <p:cNvSpPr/>
                  <p:nvPr/>
                </p:nvSpPr>
                <p:spPr bwMode="auto">
                  <a:xfrm>
                    <a:off x="4111" y="545"/>
                    <a:ext cx="28" cy="28"/>
                  </a:xfrm>
                  <a:custGeom>
                    <a:avLst/>
                    <a:gdLst>
                      <a:gd name="T0" fmla="*/ 0 w 15"/>
                      <a:gd name="T1" fmla="*/ 0 h 15"/>
                      <a:gd name="T2" fmla="*/ 15 w 15"/>
                      <a:gd name="T3" fmla="*/ 15 h 15"/>
                    </a:gdLst>
                    <a:ahLst/>
                    <a:cxnLst>
                      <a:cxn ang="0">
                        <a:pos x="T0" y="T1"/>
                      </a:cxn>
                      <a:cxn ang="0">
                        <a:pos x="T2" y="T3"/>
                      </a:cxn>
                    </a:cxnLst>
                    <a:rect l="0" t="0" r="r" b="b"/>
                    <a:pathLst>
                      <a:path w="15" h="15">
                        <a:moveTo>
                          <a:pt x="0" y="0"/>
                        </a:moveTo>
                        <a:cubicBezTo>
                          <a:pt x="8" y="0"/>
                          <a:pt x="15" y="7"/>
                          <a:pt x="15" y="1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8" name="ïṧ1íďè"/>
                  <p:cNvSpPr/>
                  <p:nvPr/>
                </p:nvSpPr>
                <p:spPr bwMode="auto">
                  <a:xfrm>
                    <a:off x="3447" y="499"/>
                    <a:ext cx="149" cy="149"/>
                  </a:xfrm>
                  <a:custGeom>
                    <a:avLst/>
                    <a:gdLst>
                      <a:gd name="T0" fmla="*/ 78 w 78"/>
                      <a:gd name="T1" fmla="*/ 39 h 78"/>
                      <a:gd name="T2" fmla="*/ 39 w 78"/>
                      <a:gd name="T3" fmla="*/ 0 h 78"/>
                      <a:gd name="T4" fmla="*/ 0 w 78"/>
                      <a:gd name="T5" fmla="*/ 39 h 78"/>
                      <a:gd name="T6" fmla="*/ 39 w 78"/>
                      <a:gd name="T7" fmla="*/ 78 h 78"/>
                      <a:gd name="T8" fmla="*/ 58 w 78"/>
                      <a:gd name="T9" fmla="*/ 73 h 78"/>
                    </a:gdLst>
                    <a:ahLst/>
                    <a:cxnLst>
                      <a:cxn ang="0">
                        <a:pos x="T0" y="T1"/>
                      </a:cxn>
                      <a:cxn ang="0">
                        <a:pos x="T2" y="T3"/>
                      </a:cxn>
                      <a:cxn ang="0">
                        <a:pos x="T4" y="T5"/>
                      </a:cxn>
                      <a:cxn ang="0">
                        <a:pos x="T6" y="T7"/>
                      </a:cxn>
                      <a:cxn ang="0">
                        <a:pos x="T8" y="T9"/>
                      </a:cxn>
                    </a:cxnLst>
                    <a:rect l="0" t="0" r="r" b="b"/>
                    <a:pathLst>
                      <a:path w="78" h="78">
                        <a:moveTo>
                          <a:pt x="78" y="39"/>
                        </a:moveTo>
                        <a:cubicBezTo>
                          <a:pt x="78" y="18"/>
                          <a:pt x="60" y="0"/>
                          <a:pt x="39" y="0"/>
                        </a:cubicBezTo>
                        <a:cubicBezTo>
                          <a:pt x="17" y="0"/>
                          <a:pt x="0" y="18"/>
                          <a:pt x="0" y="39"/>
                        </a:cubicBezTo>
                        <a:cubicBezTo>
                          <a:pt x="0" y="61"/>
                          <a:pt x="17" y="78"/>
                          <a:pt x="39" y="78"/>
                        </a:cubicBezTo>
                        <a:cubicBezTo>
                          <a:pt x="46" y="78"/>
                          <a:pt x="52" y="76"/>
                          <a:pt x="58" y="73"/>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9" name="îśḻiḑé"/>
                  <p:cNvSpPr/>
                  <p:nvPr/>
                </p:nvSpPr>
                <p:spPr bwMode="auto">
                  <a:xfrm>
                    <a:off x="3438" y="489"/>
                    <a:ext cx="167" cy="168"/>
                  </a:xfrm>
                  <a:custGeom>
                    <a:avLst/>
                    <a:gdLst>
                      <a:gd name="T0" fmla="*/ 88 w 88"/>
                      <a:gd name="T1" fmla="*/ 44 h 88"/>
                      <a:gd name="T2" fmla="*/ 44 w 88"/>
                      <a:gd name="T3" fmla="*/ 0 h 88"/>
                      <a:gd name="T4" fmla="*/ 0 w 88"/>
                      <a:gd name="T5" fmla="*/ 44 h 88"/>
                      <a:gd name="T6" fmla="*/ 44 w 88"/>
                      <a:gd name="T7" fmla="*/ 88 h 88"/>
                      <a:gd name="T8" fmla="*/ 66 w 88"/>
                      <a:gd name="T9" fmla="*/ 83 h 88"/>
                      <a:gd name="T10" fmla="*/ 67 w 88"/>
                      <a:gd name="T11" fmla="*/ 76 h 88"/>
                      <a:gd name="T12" fmla="*/ 61 w 88"/>
                      <a:gd name="T13" fmla="*/ 74 h 88"/>
                      <a:gd name="T14" fmla="*/ 44 w 88"/>
                      <a:gd name="T15" fmla="*/ 78 h 88"/>
                      <a:gd name="T16" fmla="*/ 20 w 88"/>
                      <a:gd name="T17" fmla="*/ 68 h 88"/>
                      <a:gd name="T18" fmla="*/ 10 w 88"/>
                      <a:gd name="T19" fmla="*/ 44 h 88"/>
                      <a:gd name="T20" fmla="*/ 20 w 88"/>
                      <a:gd name="T21" fmla="*/ 20 h 88"/>
                      <a:gd name="T22" fmla="*/ 44 w 88"/>
                      <a:gd name="T23" fmla="*/ 10 h 88"/>
                      <a:gd name="T24" fmla="*/ 68 w 88"/>
                      <a:gd name="T25" fmla="*/ 20 h 88"/>
                      <a:gd name="T26" fmla="*/ 78 w 88"/>
                      <a:gd name="T27" fmla="*/ 44 h 88"/>
                      <a:gd name="T28" fmla="*/ 83 w 88"/>
                      <a:gd name="T29" fmla="*/ 49 h 88"/>
                      <a:gd name="T30" fmla="*/ 88 w 88"/>
                      <a:gd name="T31" fmla="*/ 4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88">
                        <a:moveTo>
                          <a:pt x="88" y="44"/>
                        </a:moveTo>
                        <a:cubicBezTo>
                          <a:pt x="88" y="20"/>
                          <a:pt x="68" y="0"/>
                          <a:pt x="44" y="0"/>
                        </a:cubicBezTo>
                        <a:cubicBezTo>
                          <a:pt x="20" y="0"/>
                          <a:pt x="0" y="20"/>
                          <a:pt x="0" y="44"/>
                        </a:cubicBezTo>
                        <a:cubicBezTo>
                          <a:pt x="0" y="69"/>
                          <a:pt x="20" y="88"/>
                          <a:pt x="44" y="88"/>
                        </a:cubicBezTo>
                        <a:cubicBezTo>
                          <a:pt x="52" y="88"/>
                          <a:pt x="59" y="86"/>
                          <a:pt x="66" y="83"/>
                        </a:cubicBezTo>
                        <a:cubicBezTo>
                          <a:pt x="68" y="81"/>
                          <a:pt x="69" y="78"/>
                          <a:pt x="67" y="76"/>
                        </a:cubicBezTo>
                        <a:cubicBezTo>
                          <a:pt x="66" y="73"/>
                          <a:pt x="63" y="72"/>
                          <a:pt x="61" y="74"/>
                        </a:cubicBezTo>
                        <a:cubicBezTo>
                          <a:pt x="56" y="77"/>
                          <a:pt x="50" y="78"/>
                          <a:pt x="44" y="78"/>
                        </a:cubicBezTo>
                        <a:cubicBezTo>
                          <a:pt x="34" y="78"/>
                          <a:pt x="26" y="74"/>
                          <a:pt x="20" y="68"/>
                        </a:cubicBezTo>
                        <a:cubicBezTo>
                          <a:pt x="14" y="62"/>
                          <a:pt x="10" y="54"/>
                          <a:pt x="10" y="44"/>
                        </a:cubicBezTo>
                        <a:cubicBezTo>
                          <a:pt x="10" y="35"/>
                          <a:pt x="14" y="27"/>
                          <a:pt x="20" y="20"/>
                        </a:cubicBezTo>
                        <a:cubicBezTo>
                          <a:pt x="26" y="14"/>
                          <a:pt x="34" y="10"/>
                          <a:pt x="44" y="10"/>
                        </a:cubicBezTo>
                        <a:cubicBezTo>
                          <a:pt x="53" y="10"/>
                          <a:pt x="62" y="14"/>
                          <a:pt x="68" y="20"/>
                        </a:cubicBezTo>
                        <a:cubicBezTo>
                          <a:pt x="74" y="27"/>
                          <a:pt x="78" y="35"/>
                          <a:pt x="78" y="44"/>
                        </a:cubicBezTo>
                        <a:cubicBezTo>
                          <a:pt x="78" y="47"/>
                          <a:pt x="80" y="49"/>
                          <a:pt x="83" y="49"/>
                        </a:cubicBezTo>
                        <a:cubicBezTo>
                          <a:pt x="85" y="49"/>
                          <a:pt x="88" y="47"/>
                          <a:pt x="88"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0" name="îṣľíḑe"/>
                  <p:cNvSpPr/>
                  <p:nvPr/>
                </p:nvSpPr>
                <p:spPr bwMode="auto">
                  <a:xfrm>
                    <a:off x="3491" y="545"/>
                    <a:ext cx="31" cy="28"/>
                  </a:xfrm>
                  <a:custGeom>
                    <a:avLst/>
                    <a:gdLst>
                      <a:gd name="T0" fmla="*/ 16 w 16"/>
                      <a:gd name="T1" fmla="*/ 0 h 15"/>
                      <a:gd name="T2" fmla="*/ 0 w 16"/>
                      <a:gd name="T3" fmla="*/ 15 h 15"/>
                    </a:gdLst>
                    <a:ahLst/>
                    <a:cxnLst>
                      <a:cxn ang="0">
                        <a:pos x="T0" y="T1"/>
                      </a:cxn>
                      <a:cxn ang="0">
                        <a:pos x="T2" y="T3"/>
                      </a:cxn>
                    </a:cxnLst>
                    <a:rect l="0" t="0" r="r" b="b"/>
                    <a:pathLst>
                      <a:path w="16" h="15">
                        <a:moveTo>
                          <a:pt x="16" y="0"/>
                        </a:moveTo>
                        <a:cubicBezTo>
                          <a:pt x="7" y="0"/>
                          <a:pt x="0" y="7"/>
                          <a:pt x="0" y="15"/>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1" name="íş1ïdè"/>
                  <p:cNvSpPr/>
                  <p:nvPr/>
                </p:nvSpPr>
                <p:spPr bwMode="auto">
                  <a:xfrm>
                    <a:off x="3491" y="545"/>
                    <a:ext cx="31" cy="28"/>
                  </a:xfrm>
                  <a:custGeom>
                    <a:avLst/>
                    <a:gdLst>
                      <a:gd name="T0" fmla="*/ 16 w 16"/>
                      <a:gd name="T1" fmla="*/ 0 h 15"/>
                      <a:gd name="T2" fmla="*/ 0 w 16"/>
                      <a:gd name="T3" fmla="*/ 15 h 15"/>
                    </a:gdLst>
                    <a:ahLst/>
                    <a:cxnLst>
                      <a:cxn ang="0">
                        <a:pos x="T0" y="T1"/>
                      </a:cxn>
                      <a:cxn ang="0">
                        <a:pos x="T2" y="T3"/>
                      </a:cxn>
                    </a:cxnLst>
                    <a:rect l="0" t="0" r="r" b="b"/>
                    <a:pathLst>
                      <a:path w="16" h="15">
                        <a:moveTo>
                          <a:pt x="16" y="0"/>
                        </a:moveTo>
                        <a:cubicBezTo>
                          <a:pt x="7" y="0"/>
                          <a:pt x="0" y="7"/>
                          <a:pt x="0" y="1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2" name="iṩļide"/>
                  <p:cNvSpPr/>
                  <p:nvPr/>
                </p:nvSpPr>
                <p:spPr bwMode="auto">
                  <a:xfrm>
                    <a:off x="3676" y="867"/>
                    <a:ext cx="278" cy="228"/>
                  </a:xfrm>
                  <a:custGeom>
                    <a:avLst/>
                    <a:gdLst>
                      <a:gd name="T0" fmla="*/ 94 w 146"/>
                      <a:gd name="T1" fmla="*/ 120 h 120"/>
                      <a:gd name="T2" fmla="*/ 52 w 146"/>
                      <a:gd name="T3" fmla="*/ 120 h 120"/>
                      <a:gd name="T4" fmla="*/ 0 w 146"/>
                      <a:gd name="T5" fmla="*/ 68 h 120"/>
                      <a:gd name="T6" fmla="*/ 0 w 146"/>
                      <a:gd name="T7" fmla="*/ 0 h 120"/>
                      <a:gd name="T8" fmla="*/ 146 w 146"/>
                      <a:gd name="T9" fmla="*/ 0 h 120"/>
                      <a:gd name="T10" fmla="*/ 146 w 146"/>
                      <a:gd name="T11" fmla="*/ 68 h 120"/>
                      <a:gd name="T12" fmla="*/ 94 w 146"/>
                      <a:gd name="T13" fmla="*/ 120 h 120"/>
                    </a:gdLst>
                    <a:ahLst/>
                    <a:cxnLst>
                      <a:cxn ang="0">
                        <a:pos x="T0" y="T1"/>
                      </a:cxn>
                      <a:cxn ang="0">
                        <a:pos x="T2" y="T3"/>
                      </a:cxn>
                      <a:cxn ang="0">
                        <a:pos x="T4" y="T5"/>
                      </a:cxn>
                      <a:cxn ang="0">
                        <a:pos x="T6" y="T7"/>
                      </a:cxn>
                      <a:cxn ang="0">
                        <a:pos x="T8" y="T9"/>
                      </a:cxn>
                      <a:cxn ang="0">
                        <a:pos x="T10" y="T11"/>
                      </a:cxn>
                      <a:cxn ang="0">
                        <a:pos x="T12" y="T13"/>
                      </a:cxn>
                    </a:cxnLst>
                    <a:rect l="0" t="0" r="r" b="b"/>
                    <a:pathLst>
                      <a:path w="146" h="120">
                        <a:moveTo>
                          <a:pt x="94" y="120"/>
                        </a:moveTo>
                        <a:cubicBezTo>
                          <a:pt x="52" y="120"/>
                          <a:pt x="52" y="120"/>
                          <a:pt x="52" y="120"/>
                        </a:cubicBezTo>
                        <a:cubicBezTo>
                          <a:pt x="23" y="120"/>
                          <a:pt x="0" y="97"/>
                          <a:pt x="0" y="68"/>
                        </a:cubicBezTo>
                        <a:cubicBezTo>
                          <a:pt x="0" y="0"/>
                          <a:pt x="0" y="0"/>
                          <a:pt x="0" y="0"/>
                        </a:cubicBezTo>
                        <a:cubicBezTo>
                          <a:pt x="146" y="0"/>
                          <a:pt x="146" y="0"/>
                          <a:pt x="146" y="0"/>
                        </a:cubicBezTo>
                        <a:cubicBezTo>
                          <a:pt x="146" y="68"/>
                          <a:pt x="146" y="68"/>
                          <a:pt x="146" y="68"/>
                        </a:cubicBezTo>
                        <a:cubicBezTo>
                          <a:pt x="146" y="97"/>
                          <a:pt x="123" y="120"/>
                          <a:pt x="94" y="12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3" name="išḷîdé"/>
                  <p:cNvSpPr/>
                  <p:nvPr/>
                </p:nvSpPr>
                <p:spPr bwMode="auto">
                  <a:xfrm>
                    <a:off x="3666" y="857"/>
                    <a:ext cx="298" cy="248"/>
                  </a:xfrm>
                  <a:custGeom>
                    <a:avLst/>
                    <a:gdLst>
                      <a:gd name="T0" fmla="*/ 99 w 156"/>
                      <a:gd name="T1" fmla="*/ 125 h 130"/>
                      <a:gd name="T2" fmla="*/ 99 w 156"/>
                      <a:gd name="T3" fmla="*/ 120 h 130"/>
                      <a:gd name="T4" fmla="*/ 57 w 156"/>
                      <a:gd name="T5" fmla="*/ 120 h 130"/>
                      <a:gd name="T6" fmla="*/ 24 w 156"/>
                      <a:gd name="T7" fmla="*/ 106 h 130"/>
                      <a:gd name="T8" fmla="*/ 10 w 156"/>
                      <a:gd name="T9" fmla="*/ 73 h 130"/>
                      <a:gd name="T10" fmla="*/ 10 w 156"/>
                      <a:gd name="T11" fmla="*/ 10 h 130"/>
                      <a:gd name="T12" fmla="*/ 146 w 156"/>
                      <a:gd name="T13" fmla="*/ 10 h 130"/>
                      <a:gd name="T14" fmla="*/ 146 w 156"/>
                      <a:gd name="T15" fmla="*/ 73 h 130"/>
                      <a:gd name="T16" fmla="*/ 133 w 156"/>
                      <a:gd name="T17" fmla="*/ 106 h 130"/>
                      <a:gd name="T18" fmla="*/ 99 w 156"/>
                      <a:gd name="T19" fmla="*/ 120 h 130"/>
                      <a:gd name="T20" fmla="*/ 99 w 156"/>
                      <a:gd name="T21" fmla="*/ 125 h 130"/>
                      <a:gd name="T22" fmla="*/ 99 w 156"/>
                      <a:gd name="T23" fmla="*/ 130 h 130"/>
                      <a:gd name="T24" fmla="*/ 156 w 156"/>
                      <a:gd name="T25" fmla="*/ 73 h 130"/>
                      <a:gd name="T26" fmla="*/ 156 w 156"/>
                      <a:gd name="T27" fmla="*/ 0 h 130"/>
                      <a:gd name="T28" fmla="*/ 0 w 156"/>
                      <a:gd name="T29" fmla="*/ 0 h 130"/>
                      <a:gd name="T30" fmla="*/ 0 w 156"/>
                      <a:gd name="T31" fmla="*/ 73 h 130"/>
                      <a:gd name="T32" fmla="*/ 57 w 156"/>
                      <a:gd name="T33" fmla="*/ 130 h 130"/>
                      <a:gd name="T34" fmla="*/ 99 w 156"/>
                      <a:gd name="T35" fmla="*/ 130 h 130"/>
                      <a:gd name="T36" fmla="*/ 99 w 156"/>
                      <a:gd name="T37" fmla="*/ 12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6" h="130">
                        <a:moveTo>
                          <a:pt x="99" y="125"/>
                        </a:moveTo>
                        <a:cubicBezTo>
                          <a:pt x="99" y="120"/>
                          <a:pt x="99" y="120"/>
                          <a:pt x="99" y="120"/>
                        </a:cubicBezTo>
                        <a:cubicBezTo>
                          <a:pt x="57" y="120"/>
                          <a:pt x="57" y="120"/>
                          <a:pt x="57" y="120"/>
                        </a:cubicBezTo>
                        <a:cubicBezTo>
                          <a:pt x="44" y="120"/>
                          <a:pt x="32" y="115"/>
                          <a:pt x="24" y="106"/>
                        </a:cubicBezTo>
                        <a:cubicBezTo>
                          <a:pt x="15" y="98"/>
                          <a:pt x="10" y="86"/>
                          <a:pt x="10" y="73"/>
                        </a:cubicBezTo>
                        <a:cubicBezTo>
                          <a:pt x="10" y="10"/>
                          <a:pt x="10" y="10"/>
                          <a:pt x="10" y="10"/>
                        </a:cubicBezTo>
                        <a:cubicBezTo>
                          <a:pt x="146" y="10"/>
                          <a:pt x="146" y="10"/>
                          <a:pt x="146" y="10"/>
                        </a:cubicBezTo>
                        <a:cubicBezTo>
                          <a:pt x="146" y="73"/>
                          <a:pt x="146" y="73"/>
                          <a:pt x="146" y="73"/>
                        </a:cubicBezTo>
                        <a:cubicBezTo>
                          <a:pt x="146" y="86"/>
                          <a:pt x="141" y="98"/>
                          <a:pt x="133" y="106"/>
                        </a:cubicBezTo>
                        <a:cubicBezTo>
                          <a:pt x="124" y="115"/>
                          <a:pt x="112" y="120"/>
                          <a:pt x="99" y="120"/>
                        </a:cubicBezTo>
                        <a:cubicBezTo>
                          <a:pt x="99" y="125"/>
                          <a:pt x="99" y="125"/>
                          <a:pt x="99" y="125"/>
                        </a:cubicBezTo>
                        <a:cubicBezTo>
                          <a:pt x="99" y="130"/>
                          <a:pt x="99" y="130"/>
                          <a:pt x="99" y="130"/>
                        </a:cubicBezTo>
                        <a:cubicBezTo>
                          <a:pt x="131" y="130"/>
                          <a:pt x="156" y="104"/>
                          <a:pt x="156" y="73"/>
                        </a:cubicBezTo>
                        <a:cubicBezTo>
                          <a:pt x="156" y="0"/>
                          <a:pt x="156" y="0"/>
                          <a:pt x="156" y="0"/>
                        </a:cubicBezTo>
                        <a:cubicBezTo>
                          <a:pt x="0" y="0"/>
                          <a:pt x="0" y="0"/>
                          <a:pt x="0" y="0"/>
                        </a:cubicBezTo>
                        <a:cubicBezTo>
                          <a:pt x="0" y="73"/>
                          <a:pt x="0" y="73"/>
                          <a:pt x="0" y="73"/>
                        </a:cubicBezTo>
                        <a:cubicBezTo>
                          <a:pt x="0" y="104"/>
                          <a:pt x="26" y="130"/>
                          <a:pt x="57" y="130"/>
                        </a:cubicBezTo>
                        <a:cubicBezTo>
                          <a:pt x="99" y="130"/>
                          <a:pt x="99" y="130"/>
                          <a:pt x="99" y="130"/>
                        </a:cubicBezTo>
                        <a:cubicBezTo>
                          <a:pt x="99" y="125"/>
                          <a:pt x="99" y="125"/>
                          <a:pt x="99" y="12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4" name="ïśḻíďé"/>
                  <p:cNvSpPr/>
                  <p:nvPr/>
                </p:nvSpPr>
                <p:spPr bwMode="auto">
                  <a:xfrm>
                    <a:off x="3621" y="912"/>
                    <a:ext cx="55" cy="42"/>
                  </a:xfrm>
                  <a:custGeom>
                    <a:avLst/>
                    <a:gdLst>
                      <a:gd name="T0" fmla="*/ 29 w 29"/>
                      <a:gd name="T1" fmla="*/ 22 h 22"/>
                      <a:gd name="T2" fmla="*/ 0 w 29"/>
                      <a:gd name="T3" fmla="*/ 22 h 22"/>
                      <a:gd name="T4" fmla="*/ 0 w 29"/>
                      <a:gd name="T5" fmla="*/ 7 h 22"/>
                      <a:gd name="T6" fmla="*/ 7 w 29"/>
                      <a:gd name="T7" fmla="*/ 0 h 22"/>
                      <a:gd name="T8" fmla="*/ 29 w 29"/>
                      <a:gd name="T9" fmla="*/ 0 h 22"/>
                      <a:gd name="T10" fmla="*/ 29 w 29"/>
                      <a:gd name="T11" fmla="*/ 22 h 22"/>
                    </a:gdLst>
                    <a:ahLst/>
                    <a:cxnLst>
                      <a:cxn ang="0">
                        <a:pos x="T0" y="T1"/>
                      </a:cxn>
                      <a:cxn ang="0">
                        <a:pos x="T2" y="T3"/>
                      </a:cxn>
                      <a:cxn ang="0">
                        <a:pos x="T4" y="T5"/>
                      </a:cxn>
                      <a:cxn ang="0">
                        <a:pos x="T6" y="T7"/>
                      </a:cxn>
                      <a:cxn ang="0">
                        <a:pos x="T8" y="T9"/>
                      </a:cxn>
                      <a:cxn ang="0">
                        <a:pos x="T10" y="T11"/>
                      </a:cxn>
                    </a:cxnLst>
                    <a:rect l="0" t="0" r="r" b="b"/>
                    <a:pathLst>
                      <a:path w="29" h="22">
                        <a:moveTo>
                          <a:pt x="29" y="22"/>
                        </a:moveTo>
                        <a:cubicBezTo>
                          <a:pt x="0" y="22"/>
                          <a:pt x="0" y="22"/>
                          <a:pt x="0" y="22"/>
                        </a:cubicBezTo>
                        <a:cubicBezTo>
                          <a:pt x="0" y="7"/>
                          <a:pt x="0" y="7"/>
                          <a:pt x="0" y="7"/>
                        </a:cubicBezTo>
                        <a:cubicBezTo>
                          <a:pt x="0" y="3"/>
                          <a:pt x="3" y="0"/>
                          <a:pt x="7" y="0"/>
                        </a:cubicBezTo>
                        <a:cubicBezTo>
                          <a:pt x="29" y="0"/>
                          <a:pt x="29" y="0"/>
                          <a:pt x="29" y="0"/>
                        </a:cubicBezTo>
                        <a:lnTo>
                          <a:pt x="29" y="22"/>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5" name="ïṧḻïḍe"/>
                  <p:cNvSpPr/>
                  <p:nvPr/>
                </p:nvSpPr>
                <p:spPr bwMode="auto">
                  <a:xfrm>
                    <a:off x="3621" y="912"/>
                    <a:ext cx="55" cy="42"/>
                  </a:xfrm>
                  <a:custGeom>
                    <a:avLst/>
                    <a:gdLst>
                      <a:gd name="T0" fmla="*/ 29 w 29"/>
                      <a:gd name="T1" fmla="*/ 22 h 22"/>
                      <a:gd name="T2" fmla="*/ 0 w 29"/>
                      <a:gd name="T3" fmla="*/ 22 h 22"/>
                      <a:gd name="T4" fmla="*/ 0 w 29"/>
                      <a:gd name="T5" fmla="*/ 7 h 22"/>
                      <a:gd name="T6" fmla="*/ 7 w 29"/>
                      <a:gd name="T7" fmla="*/ 0 h 22"/>
                      <a:gd name="T8" fmla="*/ 29 w 29"/>
                      <a:gd name="T9" fmla="*/ 0 h 22"/>
                      <a:gd name="T10" fmla="*/ 29 w 29"/>
                      <a:gd name="T11" fmla="*/ 22 h 22"/>
                    </a:gdLst>
                    <a:ahLst/>
                    <a:cxnLst>
                      <a:cxn ang="0">
                        <a:pos x="T0" y="T1"/>
                      </a:cxn>
                      <a:cxn ang="0">
                        <a:pos x="T2" y="T3"/>
                      </a:cxn>
                      <a:cxn ang="0">
                        <a:pos x="T4" y="T5"/>
                      </a:cxn>
                      <a:cxn ang="0">
                        <a:pos x="T6" y="T7"/>
                      </a:cxn>
                      <a:cxn ang="0">
                        <a:pos x="T8" y="T9"/>
                      </a:cxn>
                      <a:cxn ang="0">
                        <a:pos x="T10" y="T11"/>
                      </a:cxn>
                    </a:cxnLst>
                    <a:rect l="0" t="0" r="r" b="b"/>
                    <a:pathLst>
                      <a:path w="29" h="22">
                        <a:moveTo>
                          <a:pt x="29" y="22"/>
                        </a:moveTo>
                        <a:cubicBezTo>
                          <a:pt x="0" y="22"/>
                          <a:pt x="0" y="22"/>
                          <a:pt x="0" y="22"/>
                        </a:cubicBezTo>
                        <a:cubicBezTo>
                          <a:pt x="0" y="7"/>
                          <a:pt x="0" y="7"/>
                          <a:pt x="0" y="7"/>
                        </a:cubicBezTo>
                        <a:cubicBezTo>
                          <a:pt x="0" y="3"/>
                          <a:pt x="3" y="0"/>
                          <a:pt x="7" y="0"/>
                        </a:cubicBezTo>
                        <a:cubicBezTo>
                          <a:pt x="29" y="0"/>
                          <a:pt x="29" y="0"/>
                          <a:pt x="29" y="0"/>
                        </a:cubicBezTo>
                        <a:lnTo>
                          <a:pt x="29"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6" name="íṡlîďê"/>
                  <p:cNvSpPr/>
                  <p:nvPr/>
                </p:nvSpPr>
                <p:spPr bwMode="auto">
                  <a:xfrm>
                    <a:off x="3676" y="867"/>
                    <a:ext cx="278" cy="106"/>
                  </a:xfrm>
                  <a:custGeom>
                    <a:avLst/>
                    <a:gdLst>
                      <a:gd name="T0" fmla="*/ 146 w 146"/>
                      <a:gd name="T1" fmla="*/ 0 h 56"/>
                      <a:gd name="T2" fmla="*/ 146 w 146"/>
                      <a:gd name="T3" fmla="*/ 43 h 56"/>
                      <a:gd name="T4" fmla="*/ 86 w 146"/>
                      <a:gd name="T5" fmla="*/ 56 h 56"/>
                      <a:gd name="T6" fmla="*/ 60 w 146"/>
                      <a:gd name="T7" fmla="*/ 56 h 56"/>
                      <a:gd name="T8" fmla="*/ 0 w 146"/>
                      <a:gd name="T9" fmla="*/ 43 h 56"/>
                      <a:gd name="T10" fmla="*/ 0 w 146"/>
                      <a:gd name="T11" fmla="*/ 0 h 56"/>
                      <a:gd name="T12" fmla="*/ 146 w 146"/>
                      <a:gd name="T13" fmla="*/ 0 h 56"/>
                    </a:gdLst>
                    <a:ahLst/>
                    <a:cxnLst>
                      <a:cxn ang="0">
                        <a:pos x="T0" y="T1"/>
                      </a:cxn>
                      <a:cxn ang="0">
                        <a:pos x="T2" y="T3"/>
                      </a:cxn>
                      <a:cxn ang="0">
                        <a:pos x="T4" y="T5"/>
                      </a:cxn>
                      <a:cxn ang="0">
                        <a:pos x="T6" y="T7"/>
                      </a:cxn>
                      <a:cxn ang="0">
                        <a:pos x="T8" y="T9"/>
                      </a:cxn>
                      <a:cxn ang="0">
                        <a:pos x="T10" y="T11"/>
                      </a:cxn>
                      <a:cxn ang="0">
                        <a:pos x="T12" y="T13"/>
                      </a:cxn>
                    </a:cxnLst>
                    <a:rect l="0" t="0" r="r" b="b"/>
                    <a:pathLst>
                      <a:path w="146" h="56">
                        <a:moveTo>
                          <a:pt x="146" y="0"/>
                        </a:moveTo>
                        <a:cubicBezTo>
                          <a:pt x="146" y="43"/>
                          <a:pt x="146" y="43"/>
                          <a:pt x="146" y="43"/>
                        </a:cubicBezTo>
                        <a:cubicBezTo>
                          <a:pt x="128" y="52"/>
                          <a:pt x="108" y="56"/>
                          <a:pt x="86" y="56"/>
                        </a:cubicBezTo>
                        <a:cubicBezTo>
                          <a:pt x="60" y="56"/>
                          <a:pt x="60" y="56"/>
                          <a:pt x="60" y="56"/>
                        </a:cubicBezTo>
                        <a:cubicBezTo>
                          <a:pt x="39" y="56"/>
                          <a:pt x="18" y="52"/>
                          <a:pt x="0" y="43"/>
                        </a:cubicBezTo>
                        <a:cubicBezTo>
                          <a:pt x="0" y="0"/>
                          <a:pt x="0" y="0"/>
                          <a:pt x="0" y="0"/>
                        </a:cubicBezTo>
                        <a:lnTo>
                          <a:pt x="146" y="0"/>
                        </a:ln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7" name="íSļîdè"/>
                  <p:cNvSpPr/>
                  <p:nvPr/>
                </p:nvSpPr>
                <p:spPr bwMode="auto">
                  <a:xfrm>
                    <a:off x="3666" y="857"/>
                    <a:ext cx="298" cy="248"/>
                  </a:xfrm>
                  <a:custGeom>
                    <a:avLst/>
                    <a:gdLst>
                      <a:gd name="T0" fmla="*/ 99 w 156"/>
                      <a:gd name="T1" fmla="*/ 125 h 130"/>
                      <a:gd name="T2" fmla="*/ 99 w 156"/>
                      <a:gd name="T3" fmla="*/ 120 h 130"/>
                      <a:gd name="T4" fmla="*/ 57 w 156"/>
                      <a:gd name="T5" fmla="*/ 120 h 130"/>
                      <a:gd name="T6" fmla="*/ 24 w 156"/>
                      <a:gd name="T7" fmla="*/ 106 h 130"/>
                      <a:gd name="T8" fmla="*/ 10 w 156"/>
                      <a:gd name="T9" fmla="*/ 73 h 130"/>
                      <a:gd name="T10" fmla="*/ 10 w 156"/>
                      <a:gd name="T11" fmla="*/ 10 h 130"/>
                      <a:gd name="T12" fmla="*/ 146 w 156"/>
                      <a:gd name="T13" fmla="*/ 10 h 130"/>
                      <a:gd name="T14" fmla="*/ 146 w 156"/>
                      <a:gd name="T15" fmla="*/ 73 h 130"/>
                      <a:gd name="T16" fmla="*/ 133 w 156"/>
                      <a:gd name="T17" fmla="*/ 106 h 130"/>
                      <a:gd name="T18" fmla="*/ 99 w 156"/>
                      <a:gd name="T19" fmla="*/ 120 h 130"/>
                      <a:gd name="T20" fmla="*/ 99 w 156"/>
                      <a:gd name="T21" fmla="*/ 125 h 130"/>
                      <a:gd name="T22" fmla="*/ 99 w 156"/>
                      <a:gd name="T23" fmla="*/ 130 h 130"/>
                      <a:gd name="T24" fmla="*/ 156 w 156"/>
                      <a:gd name="T25" fmla="*/ 73 h 130"/>
                      <a:gd name="T26" fmla="*/ 156 w 156"/>
                      <a:gd name="T27" fmla="*/ 0 h 130"/>
                      <a:gd name="T28" fmla="*/ 0 w 156"/>
                      <a:gd name="T29" fmla="*/ 0 h 130"/>
                      <a:gd name="T30" fmla="*/ 0 w 156"/>
                      <a:gd name="T31" fmla="*/ 73 h 130"/>
                      <a:gd name="T32" fmla="*/ 57 w 156"/>
                      <a:gd name="T33" fmla="*/ 130 h 130"/>
                      <a:gd name="T34" fmla="*/ 99 w 156"/>
                      <a:gd name="T35" fmla="*/ 130 h 130"/>
                      <a:gd name="T36" fmla="*/ 99 w 156"/>
                      <a:gd name="T37" fmla="*/ 12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6" h="130">
                        <a:moveTo>
                          <a:pt x="99" y="125"/>
                        </a:moveTo>
                        <a:cubicBezTo>
                          <a:pt x="99" y="120"/>
                          <a:pt x="99" y="120"/>
                          <a:pt x="99" y="120"/>
                        </a:cubicBezTo>
                        <a:cubicBezTo>
                          <a:pt x="57" y="120"/>
                          <a:pt x="57" y="120"/>
                          <a:pt x="57" y="120"/>
                        </a:cubicBezTo>
                        <a:cubicBezTo>
                          <a:pt x="44" y="120"/>
                          <a:pt x="32" y="115"/>
                          <a:pt x="24" y="106"/>
                        </a:cubicBezTo>
                        <a:cubicBezTo>
                          <a:pt x="15" y="98"/>
                          <a:pt x="10" y="86"/>
                          <a:pt x="10" y="73"/>
                        </a:cubicBezTo>
                        <a:cubicBezTo>
                          <a:pt x="10" y="10"/>
                          <a:pt x="10" y="10"/>
                          <a:pt x="10" y="10"/>
                        </a:cubicBezTo>
                        <a:cubicBezTo>
                          <a:pt x="146" y="10"/>
                          <a:pt x="146" y="10"/>
                          <a:pt x="146" y="10"/>
                        </a:cubicBezTo>
                        <a:cubicBezTo>
                          <a:pt x="146" y="73"/>
                          <a:pt x="146" y="73"/>
                          <a:pt x="146" y="73"/>
                        </a:cubicBezTo>
                        <a:cubicBezTo>
                          <a:pt x="146" y="86"/>
                          <a:pt x="141" y="98"/>
                          <a:pt x="133" y="106"/>
                        </a:cubicBezTo>
                        <a:cubicBezTo>
                          <a:pt x="124" y="115"/>
                          <a:pt x="112" y="120"/>
                          <a:pt x="99" y="120"/>
                        </a:cubicBezTo>
                        <a:cubicBezTo>
                          <a:pt x="99" y="125"/>
                          <a:pt x="99" y="125"/>
                          <a:pt x="99" y="125"/>
                        </a:cubicBezTo>
                        <a:cubicBezTo>
                          <a:pt x="99" y="130"/>
                          <a:pt x="99" y="130"/>
                          <a:pt x="99" y="130"/>
                        </a:cubicBezTo>
                        <a:cubicBezTo>
                          <a:pt x="131" y="130"/>
                          <a:pt x="156" y="104"/>
                          <a:pt x="156" y="73"/>
                        </a:cubicBezTo>
                        <a:cubicBezTo>
                          <a:pt x="156" y="0"/>
                          <a:pt x="156" y="0"/>
                          <a:pt x="156" y="0"/>
                        </a:cubicBezTo>
                        <a:cubicBezTo>
                          <a:pt x="0" y="0"/>
                          <a:pt x="0" y="0"/>
                          <a:pt x="0" y="0"/>
                        </a:cubicBezTo>
                        <a:cubicBezTo>
                          <a:pt x="0" y="73"/>
                          <a:pt x="0" y="73"/>
                          <a:pt x="0" y="73"/>
                        </a:cubicBezTo>
                        <a:cubicBezTo>
                          <a:pt x="0" y="104"/>
                          <a:pt x="26" y="130"/>
                          <a:pt x="57" y="130"/>
                        </a:cubicBezTo>
                        <a:cubicBezTo>
                          <a:pt x="99" y="130"/>
                          <a:pt x="99" y="130"/>
                          <a:pt x="99" y="130"/>
                        </a:cubicBezTo>
                        <a:cubicBezTo>
                          <a:pt x="99" y="125"/>
                          <a:pt x="99" y="125"/>
                          <a:pt x="99" y="12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8" name="îṩlïďê"/>
                  <p:cNvSpPr/>
                  <p:nvPr/>
                </p:nvSpPr>
                <p:spPr bwMode="auto">
                  <a:xfrm>
                    <a:off x="3522" y="261"/>
                    <a:ext cx="589" cy="651"/>
                  </a:xfrm>
                  <a:custGeom>
                    <a:avLst/>
                    <a:gdLst>
                      <a:gd name="T0" fmla="*/ 184 w 309"/>
                      <a:gd name="T1" fmla="*/ 342 h 342"/>
                      <a:gd name="T2" fmla="*/ 124 w 309"/>
                      <a:gd name="T3" fmla="*/ 342 h 342"/>
                      <a:gd name="T4" fmla="*/ 0 w 309"/>
                      <a:gd name="T5" fmla="*/ 217 h 342"/>
                      <a:gd name="T6" fmla="*/ 0 w 309"/>
                      <a:gd name="T7" fmla="*/ 19 h 342"/>
                      <a:gd name="T8" fmla="*/ 19 w 309"/>
                      <a:gd name="T9" fmla="*/ 0 h 342"/>
                      <a:gd name="T10" fmla="*/ 309 w 309"/>
                      <a:gd name="T11" fmla="*/ 0 h 342"/>
                      <a:gd name="T12" fmla="*/ 309 w 309"/>
                      <a:gd name="T13" fmla="*/ 217 h 342"/>
                      <a:gd name="T14" fmla="*/ 184 w 309"/>
                      <a:gd name="T15" fmla="*/ 342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 h="342">
                        <a:moveTo>
                          <a:pt x="184" y="342"/>
                        </a:moveTo>
                        <a:cubicBezTo>
                          <a:pt x="124" y="342"/>
                          <a:pt x="124" y="342"/>
                          <a:pt x="124" y="342"/>
                        </a:cubicBezTo>
                        <a:cubicBezTo>
                          <a:pt x="56" y="342"/>
                          <a:pt x="0" y="286"/>
                          <a:pt x="0" y="217"/>
                        </a:cubicBezTo>
                        <a:cubicBezTo>
                          <a:pt x="0" y="19"/>
                          <a:pt x="0" y="19"/>
                          <a:pt x="0" y="19"/>
                        </a:cubicBezTo>
                        <a:cubicBezTo>
                          <a:pt x="0" y="8"/>
                          <a:pt x="9" y="0"/>
                          <a:pt x="19" y="0"/>
                        </a:cubicBezTo>
                        <a:cubicBezTo>
                          <a:pt x="309" y="0"/>
                          <a:pt x="309" y="0"/>
                          <a:pt x="309" y="0"/>
                        </a:cubicBezTo>
                        <a:cubicBezTo>
                          <a:pt x="309" y="217"/>
                          <a:pt x="309" y="217"/>
                          <a:pt x="309" y="217"/>
                        </a:cubicBezTo>
                        <a:cubicBezTo>
                          <a:pt x="309" y="286"/>
                          <a:pt x="253" y="342"/>
                          <a:pt x="184" y="342"/>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9" name="ïsļîḍè"/>
                  <p:cNvSpPr/>
                  <p:nvPr/>
                </p:nvSpPr>
                <p:spPr bwMode="auto">
                  <a:xfrm>
                    <a:off x="3512" y="251"/>
                    <a:ext cx="608" cy="671"/>
                  </a:xfrm>
                  <a:custGeom>
                    <a:avLst/>
                    <a:gdLst>
                      <a:gd name="T0" fmla="*/ 189 w 319"/>
                      <a:gd name="T1" fmla="*/ 347 h 352"/>
                      <a:gd name="T2" fmla="*/ 189 w 319"/>
                      <a:gd name="T3" fmla="*/ 342 h 352"/>
                      <a:gd name="T4" fmla="*/ 129 w 319"/>
                      <a:gd name="T5" fmla="*/ 342 h 352"/>
                      <a:gd name="T6" fmla="*/ 45 w 319"/>
                      <a:gd name="T7" fmla="*/ 307 h 352"/>
                      <a:gd name="T8" fmla="*/ 10 w 319"/>
                      <a:gd name="T9" fmla="*/ 222 h 352"/>
                      <a:gd name="T10" fmla="*/ 10 w 319"/>
                      <a:gd name="T11" fmla="*/ 24 h 352"/>
                      <a:gd name="T12" fmla="*/ 14 w 319"/>
                      <a:gd name="T13" fmla="*/ 14 h 352"/>
                      <a:gd name="T14" fmla="*/ 24 w 319"/>
                      <a:gd name="T15" fmla="*/ 10 h 352"/>
                      <a:gd name="T16" fmla="*/ 309 w 319"/>
                      <a:gd name="T17" fmla="*/ 10 h 352"/>
                      <a:gd name="T18" fmla="*/ 309 w 319"/>
                      <a:gd name="T19" fmla="*/ 222 h 352"/>
                      <a:gd name="T20" fmla="*/ 274 w 319"/>
                      <a:gd name="T21" fmla="*/ 307 h 352"/>
                      <a:gd name="T22" fmla="*/ 189 w 319"/>
                      <a:gd name="T23" fmla="*/ 342 h 352"/>
                      <a:gd name="T24" fmla="*/ 189 w 319"/>
                      <a:gd name="T25" fmla="*/ 347 h 352"/>
                      <a:gd name="T26" fmla="*/ 189 w 319"/>
                      <a:gd name="T27" fmla="*/ 352 h 352"/>
                      <a:gd name="T28" fmla="*/ 319 w 319"/>
                      <a:gd name="T29" fmla="*/ 222 h 352"/>
                      <a:gd name="T30" fmla="*/ 319 w 319"/>
                      <a:gd name="T31" fmla="*/ 0 h 352"/>
                      <a:gd name="T32" fmla="*/ 24 w 319"/>
                      <a:gd name="T33" fmla="*/ 0 h 352"/>
                      <a:gd name="T34" fmla="*/ 0 w 319"/>
                      <a:gd name="T35" fmla="*/ 24 h 352"/>
                      <a:gd name="T36" fmla="*/ 0 w 319"/>
                      <a:gd name="T37" fmla="*/ 222 h 352"/>
                      <a:gd name="T38" fmla="*/ 129 w 319"/>
                      <a:gd name="T39" fmla="*/ 352 h 352"/>
                      <a:gd name="T40" fmla="*/ 189 w 319"/>
                      <a:gd name="T41" fmla="*/ 352 h 352"/>
                      <a:gd name="T42" fmla="*/ 189 w 319"/>
                      <a:gd name="T43" fmla="*/ 3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19" h="352">
                        <a:moveTo>
                          <a:pt x="189" y="347"/>
                        </a:moveTo>
                        <a:cubicBezTo>
                          <a:pt x="189" y="342"/>
                          <a:pt x="189" y="342"/>
                          <a:pt x="189" y="342"/>
                        </a:cubicBezTo>
                        <a:cubicBezTo>
                          <a:pt x="129" y="342"/>
                          <a:pt x="129" y="342"/>
                          <a:pt x="129" y="342"/>
                        </a:cubicBezTo>
                        <a:cubicBezTo>
                          <a:pt x="96" y="342"/>
                          <a:pt x="67" y="329"/>
                          <a:pt x="45" y="307"/>
                        </a:cubicBezTo>
                        <a:cubicBezTo>
                          <a:pt x="23" y="285"/>
                          <a:pt x="10" y="255"/>
                          <a:pt x="10" y="222"/>
                        </a:cubicBezTo>
                        <a:cubicBezTo>
                          <a:pt x="10" y="24"/>
                          <a:pt x="10" y="24"/>
                          <a:pt x="10" y="24"/>
                        </a:cubicBezTo>
                        <a:cubicBezTo>
                          <a:pt x="10" y="20"/>
                          <a:pt x="11" y="17"/>
                          <a:pt x="14" y="14"/>
                        </a:cubicBezTo>
                        <a:cubicBezTo>
                          <a:pt x="17" y="11"/>
                          <a:pt x="20" y="10"/>
                          <a:pt x="24" y="10"/>
                        </a:cubicBezTo>
                        <a:cubicBezTo>
                          <a:pt x="309" y="10"/>
                          <a:pt x="309" y="10"/>
                          <a:pt x="309" y="10"/>
                        </a:cubicBezTo>
                        <a:cubicBezTo>
                          <a:pt x="309" y="222"/>
                          <a:pt x="309" y="222"/>
                          <a:pt x="309" y="222"/>
                        </a:cubicBezTo>
                        <a:cubicBezTo>
                          <a:pt x="309" y="255"/>
                          <a:pt x="295" y="285"/>
                          <a:pt x="274" y="307"/>
                        </a:cubicBezTo>
                        <a:cubicBezTo>
                          <a:pt x="252" y="329"/>
                          <a:pt x="222" y="342"/>
                          <a:pt x="189" y="342"/>
                        </a:cubicBezTo>
                        <a:cubicBezTo>
                          <a:pt x="189" y="347"/>
                          <a:pt x="189" y="347"/>
                          <a:pt x="189" y="347"/>
                        </a:cubicBezTo>
                        <a:cubicBezTo>
                          <a:pt x="189" y="352"/>
                          <a:pt x="189" y="352"/>
                          <a:pt x="189" y="352"/>
                        </a:cubicBezTo>
                        <a:cubicBezTo>
                          <a:pt x="261" y="352"/>
                          <a:pt x="319" y="294"/>
                          <a:pt x="319" y="222"/>
                        </a:cubicBezTo>
                        <a:cubicBezTo>
                          <a:pt x="319" y="0"/>
                          <a:pt x="319" y="0"/>
                          <a:pt x="319" y="0"/>
                        </a:cubicBezTo>
                        <a:cubicBezTo>
                          <a:pt x="24" y="0"/>
                          <a:pt x="24" y="0"/>
                          <a:pt x="24" y="0"/>
                        </a:cubicBezTo>
                        <a:cubicBezTo>
                          <a:pt x="11" y="0"/>
                          <a:pt x="0" y="11"/>
                          <a:pt x="0" y="24"/>
                        </a:cubicBezTo>
                        <a:cubicBezTo>
                          <a:pt x="0" y="222"/>
                          <a:pt x="0" y="222"/>
                          <a:pt x="0" y="222"/>
                        </a:cubicBezTo>
                        <a:cubicBezTo>
                          <a:pt x="0" y="294"/>
                          <a:pt x="58" y="352"/>
                          <a:pt x="129" y="352"/>
                        </a:cubicBezTo>
                        <a:cubicBezTo>
                          <a:pt x="189" y="352"/>
                          <a:pt x="189" y="352"/>
                          <a:pt x="189" y="352"/>
                        </a:cubicBezTo>
                        <a:cubicBezTo>
                          <a:pt x="189" y="347"/>
                          <a:pt x="189" y="347"/>
                          <a:pt x="189" y="347"/>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0" name="íS1ídè"/>
                  <p:cNvSpPr/>
                  <p:nvPr/>
                </p:nvSpPr>
                <p:spPr bwMode="auto">
                  <a:xfrm>
                    <a:off x="3882" y="444"/>
                    <a:ext cx="156" cy="68"/>
                  </a:xfrm>
                  <a:custGeom>
                    <a:avLst/>
                    <a:gdLst>
                      <a:gd name="T0" fmla="*/ 69 w 82"/>
                      <a:gd name="T1" fmla="*/ 36 h 36"/>
                      <a:gd name="T2" fmla="*/ 13 w 82"/>
                      <a:gd name="T3" fmla="*/ 36 h 36"/>
                      <a:gd name="T4" fmla="*/ 0 w 82"/>
                      <a:gd name="T5" fmla="*/ 23 h 36"/>
                      <a:gd name="T6" fmla="*/ 0 w 82"/>
                      <a:gd name="T7" fmla="*/ 0 h 36"/>
                      <a:gd name="T8" fmla="*/ 82 w 82"/>
                      <a:gd name="T9" fmla="*/ 0 h 36"/>
                      <a:gd name="T10" fmla="*/ 82 w 82"/>
                      <a:gd name="T11" fmla="*/ 24 h 36"/>
                      <a:gd name="T12" fmla="*/ 69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69" y="36"/>
                        </a:moveTo>
                        <a:cubicBezTo>
                          <a:pt x="13" y="36"/>
                          <a:pt x="13" y="36"/>
                          <a:pt x="13" y="36"/>
                        </a:cubicBezTo>
                        <a:cubicBezTo>
                          <a:pt x="6" y="36"/>
                          <a:pt x="0" y="30"/>
                          <a:pt x="0" y="23"/>
                        </a:cubicBezTo>
                        <a:cubicBezTo>
                          <a:pt x="0" y="0"/>
                          <a:pt x="0" y="0"/>
                          <a:pt x="0" y="0"/>
                        </a:cubicBezTo>
                        <a:cubicBezTo>
                          <a:pt x="82" y="0"/>
                          <a:pt x="82" y="0"/>
                          <a:pt x="82" y="0"/>
                        </a:cubicBezTo>
                        <a:cubicBezTo>
                          <a:pt x="82" y="24"/>
                          <a:pt x="82" y="24"/>
                          <a:pt x="82" y="24"/>
                        </a:cubicBezTo>
                        <a:cubicBezTo>
                          <a:pt x="82" y="31"/>
                          <a:pt x="76" y="36"/>
                          <a:pt x="69" y="36"/>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1" name="îs1íḓé"/>
                  <p:cNvSpPr/>
                  <p:nvPr/>
                </p:nvSpPr>
                <p:spPr bwMode="auto">
                  <a:xfrm>
                    <a:off x="3808" y="520"/>
                    <a:ext cx="43" cy="145"/>
                  </a:xfrm>
                  <a:custGeom>
                    <a:avLst/>
                    <a:gdLst>
                      <a:gd name="T0" fmla="*/ 23 w 23"/>
                      <a:gd name="T1" fmla="*/ 76 h 76"/>
                      <a:gd name="T2" fmla="*/ 0 w 23"/>
                      <a:gd name="T3" fmla="*/ 53 h 76"/>
                      <a:gd name="T4" fmla="*/ 0 w 23"/>
                      <a:gd name="T5" fmla="*/ 0 h 76"/>
                    </a:gdLst>
                    <a:ahLst/>
                    <a:cxnLst>
                      <a:cxn ang="0">
                        <a:pos x="T0" y="T1"/>
                      </a:cxn>
                      <a:cxn ang="0">
                        <a:pos x="T2" y="T3"/>
                      </a:cxn>
                      <a:cxn ang="0">
                        <a:pos x="T4" y="T5"/>
                      </a:cxn>
                    </a:cxnLst>
                    <a:rect l="0" t="0" r="r" b="b"/>
                    <a:pathLst>
                      <a:path w="23" h="76">
                        <a:moveTo>
                          <a:pt x="23" y="76"/>
                        </a:moveTo>
                        <a:cubicBezTo>
                          <a:pt x="10" y="76"/>
                          <a:pt x="0" y="66"/>
                          <a:pt x="0" y="53"/>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2" name="îṥḻîḋe"/>
                  <p:cNvSpPr/>
                  <p:nvPr/>
                </p:nvSpPr>
                <p:spPr bwMode="auto">
                  <a:xfrm>
                    <a:off x="3884" y="411"/>
                    <a:ext cx="154" cy="38"/>
                  </a:xfrm>
                  <a:custGeom>
                    <a:avLst/>
                    <a:gdLst>
                      <a:gd name="T0" fmla="*/ 72 w 81"/>
                      <a:gd name="T1" fmla="*/ 20 h 20"/>
                      <a:gd name="T2" fmla="*/ 8 w 81"/>
                      <a:gd name="T3" fmla="*/ 20 h 20"/>
                      <a:gd name="T4" fmla="*/ 0 w 81"/>
                      <a:gd name="T5" fmla="*/ 12 h 20"/>
                      <a:gd name="T6" fmla="*/ 0 w 81"/>
                      <a:gd name="T7" fmla="*/ 8 h 20"/>
                      <a:gd name="T8" fmla="*/ 8 w 81"/>
                      <a:gd name="T9" fmla="*/ 0 h 20"/>
                      <a:gd name="T10" fmla="*/ 72 w 81"/>
                      <a:gd name="T11" fmla="*/ 0 h 20"/>
                      <a:gd name="T12" fmla="*/ 81 w 81"/>
                      <a:gd name="T13" fmla="*/ 8 h 20"/>
                      <a:gd name="T14" fmla="*/ 81 w 81"/>
                      <a:gd name="T15" fmla="*/ 12 h 20"/>
                      <a:gd name="T16" fmla="*/ 72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2" y="20"/>
                        </a:moveTo>
                        <a:cubicBezTo>
                          <a:pt x="8" y="20"/>
                          <a:pt x="8" y="20"/>
                          <a:pt x="8" y="20"/>
                        </a:cubicBezTo>
                        <a:cubicBezTo>
                          <a:pt x="3" y="20"/>
                          <a:pt x="0" y="17"/>
                          <a:pt x="0" y="12"/>
                        </a:cubicBezTo>
                        <a:cubicBezTo>
                          <a:pt x="0" y="8"/>
                          <a:pt x="0" y="8"/>
                          <a:pt x="0" y="8"/>
                        </a:cubicBezTo>
                        <a:cubicBezTo>
                          <a:pt x="0" y="4"/>
                          <a:pt x="3" y="0"/>
                          <a:pt x="8" y="0"/>
                        </a:cubicBezTo>
                        <a:cubicBezTo>
                          <a:pt x="72" y="0"/>
                          <a:pt x="72" y="0"/>
                          <a:pt x="72" y="0"/>
                        </a:cubicBezTo>
                        <a:cubicBezTo>
                          <a:pt x="77" y="0"/>
                          <a:pt x="81" y="4"/>
                          <a:pt x="81" y="8"/>
                        </a:cubicBezTo>
                        <a:cubicBezTo>
                          <a:pt x="81" y="12"/>
                          <a:pt x="81" y="12"/>
                          <a:pt x="81" y="12"/>
                        </a:cubicBezTo>
                        <a:cubicBezTo>
                          <a:pt x="81" y="17"/>
                          <a:pt x="77" y="20"/>
                          <a:pt x="72" y="20"/>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3" name="islíḓè"/>
                  <p:cNvSpPr/>
                  <p:nvPr/>
                </p:nvSpPr>
                <p:spPr bwMode="auto">
                  <a:xfrm>
                    <a:off x="3884" y="411"/>
                    <a:ext cx="154" cy="38"/>
                  </a:xfrm>
                  <a:custGeom>
                    <a:avLst/>
                    <a:gdLst>
                      <a:gd name="T0" fmla="*/ 72 w 81"/>
                      <a:gd name="T1" fmla="*/ 20 h 20"/>
                      <a:gd name="T2" fmla="*/ 8 w 81"/>
                      <a:gd name="T3" fmla="*/ 20 h 20"/>
                      <a:gd name="T4" fmla="*/ 0 w 81"/>
                      <a:gd name="T5" fmla="*/ 12 h 20"/>
                      <a:gd name="T6" fmla="*/ 0 w 81"/>
                      <a:gd name="T7" fmla="*/ 8 h 20"/>
                      <a:gd name="T8" fmla="*/ 8 w 81"/>
                      <a:gd name="T9" fmla="*/ 0 h 20"/>
                      <a:gd name="T10" fmla="*/ 72 w 81"/>
                      <a:gd name="T11" fmla="*/ 0 h 20"/>
                      <a:gd name="T12" fmla="*/ 81 w 81"/>
                      <a:gd name="T13" fmla="*/ 8 h 20"/>
                      <a:gd name="T14" fmla="*/ 81 w 81"/>
                      <a:gd name="T15" fmla="*/ 12 h 20"/>
                      <a:gd name="T16" fmla="*/ 72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2" y="20"/>
                        </a:moveTo>
                        <a:cubicBezTo>
                          <a:pt x="8" y="20"/>
                          <a:pt x="8" y="20"/>
                          <a:pt x="8" y="20"/>
                        </a:cubicBezTo>
                        <a:cubicBezTo>
                          <a:pt x="3" y="20"/>
                          <a:pt x="0" y="17"/>
                          <a:pt x="0" y="12"/>
                        </a:cubicBezTo>
                        <a:cubicBezTo>
                          <a:pt x="0" y="8"/>
                          <a:pt x="0" y="8"/>
                          <a:pt x="0" y="8"/>
                        </a:cubicBezTo>
                        <a:cubicBezTo>
                          <a:pt x="0" y="4"/>
                          <a:pt x="3" y="0"/>
                          <a:pt x="8" y="0"/>
                        </a:cubicBezTo>
                        <a:cubicBezTo>
                          <a:pt x="72" y="0"/>
                          <a:pt x="72" y="0"/>
                          <a:pt x="72" y="0"/>
                        </a:cubicBezTo>
                        <a:cubicBezTo>
                          <a:pt x="77" y="0"/>
                          <a:pt x="81" y="4"/>
                          <a:pt x="81" y="8"/>
                        </a:cubicBezTo>
                        <a:cubicBezTo>
                          <a:pt x="81" y="12"/>
                          <a:pt x="81" y="12"/>
                          <a:pt x="81" y="12"/>
                        </a:cubicBezTo>
                        <a:cubicBezTo>
                          <a:pt x="81" y="17"/>
                          <a:pt x="77" y="20"/>
                          <a:pt x="72" y="20"/>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4" name="íşḻiḋè"/>
                  <p:cNvSpPr/>
                  <p:nvPr/>
                </p:nvSpPr>
                <p:spPr bwMode="auto">
                  <a:xfrm>
                    <a:off x="3598" y="444"/>
                    <a:ext cx="156" cy="68"/>
                  </a:xfrm>
                  <a:custGeom>
                    <a:avLst/>
                    <a:gdLst>
                      <a:gd name="T0" fmla="*/ 70 w 82"/>
                      <a:gd name="T1" fmla="*/ 36 h 36"/>
                      <a:gd name="T2" fmla="*/ 13 w 82"/>
                      <a:gd name="T3" fmla="*/ 36 h 36"/>
                      <a:gd name="T4" fmla="*/ 0 w 82"/>
                      <a:gd name="T5" fmla="*/ 22 h 36"/>
                      <a:gd name="T6" fmla="*/ 0 w 82"/>
                      <a:gd name="T7" fmla="*/ 0 h 36"/>
                      <a:gd name="T8" fmla="*/ 82 w 82"/>
                      <a:gd name="T9" fmla="*/ 0 h 36"/>
                      <a:gd name="T10" fmla="*/ 82 w 82"/>
                      <a:gd name="T11" fmla="*/ 23 h 36"/>
                      <a:gd name="T12" fmla="*/ 7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70" y="36"/>
                        </a:moveTo>
                        <a:cubicBezTo>
                          <a:pt x="13" y="36"/>
                          <a:pt x="13" y="36"/>
                          <a:pt x="13" y="36"/>
                        </a:cubicBezTo>
                        <a:cubicBezTo>
                          <a:pt x="6" y="36"/>
                          <a:pt x="0" y="30"/>
                          <a:pt x="0" y="22"/>
                        </a:cubicBezTo>
                        <a:cubicBezTo>
                          <a:pt x="0" y="0"/>
                          <a:pt x="0" y="0"/>
                          <a:pt x="0" y="0"/>
                        </a:cubicBezTo>
                        <a:cubicBezTo>
                          <a:pt x="82" y="0"/>
                          <a:pt x="82" y="0"/>
                          <a:pt x="82" y="0"/>
                        </a:cubicBezTo>
                        <a:cubicBezTo>
                          <a:pt x="82" y="23"/>
                          <a:pt x="82" y="23"/>
                          <a:pt x="82" y="23"/>
                        </a:cubicBezTo>
                        <a:cubicBezTo>
                          <a:pt x="82" y="30"/>
                          <a:pt x="76" y="36"/>
                          <a:pt x="70" y="36"/>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5" name="íŝḻïḍê"/>
                  <p:cNvSpPr/>
                  <p:nvPr/>
                </p:nvSpPr>
                <p:spPr bwMode="auto">
                  <a:xfrm>
                    <a:off x="3600" y="411"/>
                    <a:ext cx="154" cy="38"/>
                  </a:xfrm>
                  <a:custGeom>
                    <a:avLst/>
                    <a:gdLst>
                      <a:gd name="T0" fmla="*/ 73 w 81"/>
                      <a:gd name="T1" fmla="*/ 20 h 20"/>
                      <a:gd name="T2" fmla="*/ 8 w 81"/>
                      <a:gd name="T3" fmla="*/ 20 h 20"/>
                      <a:gd name="T4" fmla="*/ 0 w 81"/>
                      <a:gd name="T5" fmla="*/ 12 h 20"/>
                      <a:gd name="T6" fmla="*/ 0 w 81"/>
                      <a:gd name="T7" fmla="*/ 8 h 20"/>
                      <a:gd name="T8" fmla="*/ 8 w 81"/>
                      <a:gd name="T9" fmla="*/ 0 h 20"/>
                      <a:gd name="T10" fmla="*/ 73 w 81"/>
                      <a:gd name="T11" fmla="*/ 0 h 20"/>
                      <a:gd name="T12" fmla="*/ 81 w 81"/>
                      <a:gd name="T13" fmla="*/ 8 h 20"/>
                      <a:gd name="T14" fmla="*/ 81 w 81"/>
                      <a:gd name="T15" fmla="*/ 12 h 20"/>
                      <a:gd name="T16" fmla="*/ 73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3" y="20"/>
                        </a:moveTo>
                        <a:cubicBezTo>
                          <a:pt x="8" y="20"/>
                          <a:pt x="8" y="20"/>
                          <a:pt x="8" y="20"/>
                        </a:cubicBezTo>
                        <a:cubicBezTo>
                          <a:pt x="4" y="20"/>
                          <a:pt x="0" y="17"/>
                          <a:pt x="0" y="12"/>
                        </a:cubicBezTo>
                        <a:cubicBezTo>
                          <a:pt x="0" y="8"/>
                          <a:pt x="0" y="8"/>
                          <a:pt x="0" y="8"/>
                        </a:cubicBezTo>
                        <a:cubicBezTo>
                          <a:pt x="0" y="4"/>
                          <a:pt x="4" y="0"/>
                          <a:pt x="8" y="0"/>
                        </a:cubicBezTo>
                        <a:cubicBezTo>
                          <a:pt x="73" y="0"/>
                          <a:pt x="73" y="0"/>
                          <a:pt x="73" y="0"/>
                        </a:cubicBezTo>
                        <a:cubicBezTo>
                          <a:pt x="77" y="0"/>
                          <a:pt x="81" y="4"/>
                          <a:pt x="81" y="8"/>
                        </a:cubicBezTo>
                        <a:cubicBezTo>
                          <a:pt x="81" y="12"/>
                          <a:pt x="81" y="12"/>
                          <a:pt x="81" y="12"/>
                        </a:cubicBezTo>
                        <a:cubicBezTo>
                          <a:pt x="81" y="17"/>
                          <a:pt x="77" y="20"/>
                          <a:pt x="73" y="20"/>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6" name="ïṧḻiḋê"/>
                  <p:cNvSpPr/>
                  <p:nvPr/>
                </p:nvSpPr>
                <p:spPr bwMode="auto">
                  <a:xfrm>
                    <a:off x="3600" y="411"/>
                    <a:ext cx="154" cy="38"/>
                  </a:xfrm>
                  <a:custGeom>
                    <a:avLst/>
                    <a:gdLst>
                      <a:gd name="T0" fmla="*/ 73 w 81"/>
                      <a:gd name="T1" fmla="*/ 20 h 20"/>
                      <a:gd name="T2" fmla="*/ 8 w 81"/>
                      <a:gd name="T3" fmla="*/ 20 h 20"/>
                      <a:gd name="T4" fmla="*/ 0 w 81"/>
                      <a:gd name="T5" fmla="*/ 12 h 20"/>
                      <a:gd name="T6" fmla="*/ 0 w 81"/>
                      <a:gd name="T7" fmla="*/ 8 h 20"/>
                      <a:gd name="T8" fmla="*/ 8 w 81"/>
                      <a:gd name="T9" fmla="*/ 0 h 20"/>
                      <a:gd name="T10" fmla="*/ 73 w 81"/>
                      <a:gd name="T11" fmla="*/ 0 h 20"/>
                      <a:gd name="T12" fmla="*/ 81 w 81"/>
                      <a:gd name="T13" fmla="*/ 8 h 20"/>
                      <a:gd name="T14" fmla="*/ 81 w 81"/>
                      <a:gd name="T15" fmla="*/ 12 h 20"/>
                      <a:gd name="T16" fmla="*/ 73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3" y="20"/>
                        </a:moveTo>
                        <a:cubicBezTo>
                          <a:pt x="8" y="20"/>
                          <a:pt x="8" y="20"/>
                          <a:pt x="8" y="20"/>
                        </a:cubicBezTo>
                        <a:cubicBezTo>
                          <a:pt x="4" y="20"/>
                          <a:pt x="0" y="17"/>
                          <a:pt x="0" y="12"/>
                        </a:cubicBezTo>
                        <a:cubicBezTo>
                          <a:pt x="0" y="8"/>
                          <a:pt x="0" y="8"/>
                          <a:pt x="0" y="8"/>
                        </a:cubicBezTo>
                        <a:cubicBezTo>
                          <a:pt x="0" y="4"/>
                          <a:pt x="4" y="0"/>
                          <a:pt x="8" y="0"/>
                        </a:cubicBezTo>
                        <a:cubicBezTo>
                          <a:pt x="73" y="0"/>
                          <a:pt x="73" y="0"/>
                          <a:pt x="73" y="0"/>
                        </a:cubicBezTo>
                        <a:cubicBezTo>
                          <a:pt x="77" y="0"/>
                          <a:pt x="81" y="4"/>
                          <a:pt x="81" y="8"/>
                        </a:cubicBezTo>
                        <a:cubicBezTo>
                          <a:pt x="81" y="12"/>
                          <a:pt x="81" y="12"/>
                          <a:pt x="81" y="12"/>
                        </a:cubicBezTo>
                        <a:cubicBezTo>
                          <a:pt x="81" y="17"/>
                          <a:pt x="77" y="20"/>
                          <a:pt x="73" y="20"/>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7" name="íśḷîdè"/>
                  <p:cNvSpPr/>
                  <p:nvPr/>
                </p:nvSpPr>
                <p:spPr bwMode="auto">
                  <a:xfrm>
                    <a:off x="3747" y="724"/>
                    <a:ext cx="137" cy="82"/>
                  </a:xfrm>
                  <a:custGeom>
                    <a:avLst/>
                    <a:gdLst>
                      <a:gd name="T0" fmla="*/ 43 w 72"/>
                      <a:gd name="T1" fmla="*/ 43 h 43"/>
                      <a:gd name="T2" fmla="*/ 29 w 72"/>
                      <a:gd name="T3" fmla="*/ 43 h 43"/>
                      <a:gd name="T4" fmla="*/ 0 w 72"/>
                      <a:gd name="T5" fmla="*/ 14 h 43"/>
                      <a:gd name="T6" fmla="*/ 0 w 72"/>
                      <a:gd name="T7" fmla="*/ 0 h 43"/>
                      <a:gd name="T8" fmla="*/ 72 w 72"/>
                      <a:gd name="T9" fmla="*/ 0 h 43"/>
                      <a:gd name="T10" fmla="*/ 72 w 72"/>
                      <a:gd name="T11" fmla="*/ 14 h 43"/>
                      <a:gd name="T12" fmla="*/ 43 w 72"/>
                      <a:gd name="T13" fmla="*/ 43 h 43"/>
                    </a:gdLst>
                    <a:ahLst/>
                    <a:cxnLst>
                      <a:cxn ang="0">
                        <a:pos x="T0" y="T1"/>
                      </a:cxn>
                      <a:cxn ang="0">
                        <a:pos x="T2" y="T3"/>
                      </a:cxn>
                      <a:cxn ang="0">
                        <a:pos x="T4" y="T5"/>
                      </a:cxn>
                      <a:cxn ang="0">
                        <a:pos x="T6" y="T7"/>
                      </a:cxn>
                      <a:cxn ang="0">
                        <a:pos x="T8" y="T9"/>
                      </a:cxn>
                      <a:cxn ang="0">
                        <a:pos x="T10" y="T11"/>
                      </a:cxn>
                      <a:cxn ang="0">
                        <a:pos x="T12" y="T13"/>
                      </a:cxn>
                    </a:cxnLst>
                    <a:rect l="0" t="0" r="r" b="b"/>
                    <a:pathLst>
                      <a:path w="72" h="43">
                        <a:moveTo>
                          <a:pt x="43" y="43"/>
                        </a:moveTo>
                        <a:cubicBezTo>
                          <a:pt x="29" y="43"/>
                          <a:pt x="29" y="43"/>
                          <a:pt x="29" y="43"/>
                        </a:cubicBezTo>
                        <a:cubicBezTo>
                          <a:pt x="13" y="43"/>
                          <a:pt x="0" y="30"/>
                          <a:pt x="0" y="14"/>
                        </a:cubicBezTo>
                        <a:cubicBezTo>
                          <a:pt x="0" y="0"/>
                          <a:pt x="0" y="0"/>
                          <a:pt x="0" y="0"/>
                        </a:cubicBezTo>
                        <a:cubicBezTo>
                          <a:pt x="72" y="0"/>
                          <a:pt x="72" y="0"/>
                          <a:pt x="72" y="0"/>
                        </a:cubicBezTo>
                        <a:cubicBezTo>
                          <a:pt x="72" y="14"/>
                          <a:pt x="72" y="14"/>
                          <a:pt x="72" y="14"/>
                        </a:cubicBezTo>
                        <a:cubicBezTo>
                          <a:pt x="72" y="30"/>
                          <a:pt x="59" y="43"/>
                          <a:pt x="43" y="4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8" name="ïSḷîḑè"/>
                  <p:cNvSpPr/>
                  <p:nvPr/>
                </p:nvSpPr>
                <p:spPr bwMode="auto">
                  <a:xfrm>
                    <a:off x="3747" y="724"/>
                    <a:ext cx="137" cy="82"/>
                  </a:xfrm>
                  <a:custGeom>
                    <a:avLst/>
                    <a:gdLst>
                      <a:gd name="T0" fmla="*/ 43 w 72"/>
                      <a:gd name="T1" fmla="*/ 43 h 43"/>
                      <a:gd name="T2" fmla="*/ 29 w 72"/>
                      <a:gd name="T3" fmla="*/ 43 h 43"/>
                      <a:gd name="T4" fmla="*/ 0 w 72"/>
                      <a:gd name="T5" fmla="*/ 14 h 43"/>
                      <a:gd name="T6" fmla="*/ 0 w 72"/>
                      <a:gd name="T7" fmla="*/ 0 h 43"/>
                      <a:gd name="T8" fmla="*/ 72 w 72"/>
                      <a:gd name="T9" fmla="*/ 0 h 43"/>
                      <a:gd name="T10" fmla="*/ 72 w 72"/>
                      <a:gd name="T11" fmla="*/ 14 h 43"/>
                      <a:gd name="T12" fmla="*/ 43 w 72"/>
                      <a:gd name="T13" fmla="*/ 43 h 43"/>
                    </a:gdLst>
                    <a:ahLst/>
                    <a:cxnLst>
                      <a:cxn ang="0">
                        <a:pos x="T0" y="T1"/>
                      </a:cxn>
                      <a:cxn ang="0">
                        <a:pos x="T2" y="T3"/>
                      </a:cxn>
                      <a:cxn ang="0">
                        <a:pos x="T4" y="T5"/>
                      </a:cxn>
                      <a:cxn ang="0">
                        <a:pos x="T6" y="T7"/>
                      </a:cxn>
                      <a:cxn ang="0">
                        <a:pos x="T8" y="T9"/>
                      </a:cxn>
                      <a:cxn ang="0">
                        <a:pos x="T10" y="T11"/>
                      </a:cxn>
                      <a:cxn ang="0">
                        <a:pos x="T12" y="T13"/>
                      </a:cxn>
                    </a:cxnLst>
                    <a:rect l="0" t="0" r="r" b="b"/>
                    <a:pathLst>
                      <a:path w="72" h="43">
                        <a:moveTo>
                          <a:pt x="43" y="43"/>
                        </a:moveTo>
                        <a:cubicBezTo>
                          <a:pt x="29" y="43"/>
                          <a:pt x="29" y="43"/>
                          <a:pt x="29" y="43"/>
                        </a:cubicBezTo>
                        <a:cubicBezTo>
                          <a:pt x="13" y="43"/>
                          <a:pt x="0" y="30"/>
                          <a:pt x="0" y="14"/>
                        </a:cubicBezTo>
                        <a:cubicBezTo>
                          <a:pt x="0" y="0"/>
                          <a:pt x="0" y="0"/>
                          <a:pt x="0" y="0"/>
                        </a:cubicBezTo>
                        <a:cubicBezTo>
                          <a:pt x="72" y="0"/>
                          <a:pt x="72" y="0"/>
                          <a:pt x="72" y="0"/>
                        </a:cubicBezTo>
                        <a:cubicBezTo>
                          <a:pt x="72" y="14"/>
                          <a:pt x="72" y="14"/>
                          <a:pt x="72" y="14"/>
                        </a:cubicBezTo>
                        <a:cubicBezTo>
                          <a:pt x="72" y="30"/>
                          <a:pt x="59" y="43"/>
                          <a:pt x="43" y="43"/>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9" name="išlïḋe"/>
                  <p:cNvSpPr/>
                  <p:nvPr/>
                </p:nvSpPr>
                <p:spPr bwMode="auto">
                  <a:xfrm>
                    <a:off x="3642" y="484"/>
                    <a:ext cx="76" cy="7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0" name="íṡḻïďê"/>
                  <p:cNvSpPr/>
                  <p:nvPr/>
                </p:nvSpPr>
                <p:spPr bwMode="auto">
                  <a:xfrm>
                    <a:off x="3632" y="474"/>
                    <a:ext cx="95" cy="94"/>
                  </a:xfrm>
                  <a:custGeom>
                    <a:avLst/>
                    <a:gdLst>
                      <a:gd name="T0" fmla="*/ 45 w 50"/>
                      <a:gd name="T1" fmla="*/ 24 h 49"/>
                      <a:gd name="T2" fmla="*/ 40 w 50"/>
                      <a:gd name="T3" fmla="*/ 24 h 49"/>
                      <a:gd name="T4" fmla="*/ 35 w 50"/>
                      <a:gd name="T5" fmla="*/ 35 h 49"/>
                      <a:gd name="T6" fmla="*/ 25 w 50"/>
                      <a:gd name="T7" fmla="*/ 39 h 49"/>
                      <a:gd name="T8" fmla="*/ 15 w 50"/>
                      <a:gd name="T9" fmla="*/ 35 h 49"/>
                      <a:gd name="T10" fmla="*/ 10 w 50"/>
                      <a:gd name="T11" fmla="*/ 24 h 49"/>
                      <a:gd name="T12" fmla="*/ 15 w 50"/>
                      <a:gd name="T13" fmla="*/ 14 h 49"/>
                      <a:gd name="T14" fmla="*/ 25 w 50"/>
                      <a:gd name="T15" fmla="*/ 10 h 49"/>
                      <a:gd name="T16" fmla="*/ 35 w 50"/>
                      <a:gd name="T17" fmla="*/ 14 h 49"/>
                      <a:gd name="T18" fmla="*/ 40 w 50"/>
                      <a:gd name="T19" fmla="*/ 24 h 49"/>
                      <a:gd name="T20" fmla="*/ 45 w 50"/>
                      <a:gd name="T21" fmla="*/ 24 h 49"/>
                      <a:gd name="T22" fmla="*/ 50 w 50"/>
                      <a:gd name="T23" fmla="*/ 24 h 49"/>
                      <a:gd name="T24" fmla="*/ 25 w 50"/>
                      <a:gd name="T25" fmla="*/ 0 h 49"/>
                      <a:gd name="T26" fmla="*/ 0 w 50"/>
                      <a:gd name="T27" fmla="*/ 24 h 49"/>
                      <a:gd name="T28" fmla="*/ 25 w 50"/>
                      <a:gd name="T29" fmla="*/ 49 h 49"/>
                      <a:gd name="T30" fmla="*/ 50 w 50"/>
                      <a:gd name="T31" fmla="*/ 24 h 49"/>
                      <a:gd name="T32" fmla="*/ 45 w 50"/>
                      <a:gd name="T33" fmla="*/ 2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5" y="24"/>
                        </a:moveTo>
                        <a:cubicBezTo>
                          <a:pt x="40" y="24"/>
                          <a:pt x="40" y="24"/>
                          <a:pt x="40" y="24"/>
                        </a:cubicBezTo>
                        <a:cubicBezTo>
                          <a:pt x="40" y="28"/>
                          <a:pt x="38" y="32"/>
                          <a:pt x="35" y="35"/>
                        </a:cubicBezTo>
                        <a:cubicBezTo>
                          <a:pt x="33" y="37"/>
                          <a:pt x="29" y="39"/>
                          <a:pt x="25" y="39"/>
                        </a:cubicBezTo>
                        <a:cubicBezTo>
                          <a:pt x="21" y="39"/>
                          <a:pt x="17" y="37"/>
                          <a:pt x="15" y="35"/>
                        </a:cubicBezTo>
                        <a:cubicBezTo>
                          <a:pt x="12" y="32"/>
                          <a:pt x="10" y="28"/>
                          <a:pt x="10" y="24"/>
                        </a:cubicBezTo>
                        <a:cubicBezTo>
                          <a:pt x="10" y="20"/>
                          <a:pt x="12" y="17"/>
                          <a:pt x="15" y="14"/>
                        </a:cubicBezTo>
                        <a:cubicBezTo>
                          <a:pt x="17" y="11"/>
                          <a:pt x="21" y="10"/>
                          <a:pt x="25" y="10"/>
                        </a:cubicBezTo>
                        <a:cubicBezTo>
                          <a:pt x="29" y="10"/>
                          <a:pt x="33" y="11"/>
                          <a:pt x="35" y="14"/>
                        </a:cubicBezTo>
                        <a:cubicBezTo>
                          <a:pt x="38" y="17"/>
                          <a:pt x="40" y="20"/>
                          <a:pt x="40" y="24"/>
                        </a:cubicBezTo>
                        <a:cubicBezTo>
                          <a:pt x="45" y="24"/>
                          <a:pt x="45" y="24"/>
                          <a:pt x="45" y="24"/>
                        </a:cubicBezTo>
                        <a:cubicBezTo>
                          <a:pt x="50" y="24"/>
                          <a:pt x="50" y="24"/>
                          <a:pt x="50" y="24"/>
                        </a:cubicBezTo>
                        <a:cubicBezTo>
                          <a:pt x="50" y="11"/>
                          <a:pt x="39" y="0"/>
                          <a:pt x="25" y="0"/>
                        </a:cubicBezTo>
                        <a:cubicBezTo>
                          <a:pt x="11" y="0"/>
                          <a:pt x="0" y="11"/>
                          <a:pt x="0" y="24"/>
                        </a:cubicBezTo>
                        <a:cubicBezTo>
                          <a:pt x="0" y="38"/>
                          <a:pt x="11" y="49"/>
                          <a:pt x="25" y="49"/>
                        </a:cubicBezTo>
                        <a:cubicBezTo>
                          <a:pt x="39" y="49"/>
                          <a:pt x="50" y="38"/>
                          <a:pt x="50" y="24"/>
                        </a:cubicBezTo>
                        <a:cubicBezTo>
                          <a:pt x="45" y="24"/>
                          <a:pt x="45" y="24"/>
                          <a:pt x="45" y="2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1" name="îṧlïďè"/>
                  <p:cNvSpPr/>
                  <p:nvPr/>
                </p:nvSpPr>
                <p:spPr bwMode="auto">
                  <a:xfrm>
                    <a:off x="3621" y="969"/>
                    <a:ext cx="333" cy="562"/>
                  </a:xfrm>
                  <a:custGeom>
                    <a:avLst/>
                    <a:gdLst>
                      <a:gd name="T0" fmla="*/ 0 w 333"/>
                      <a:gd name="T1" fmla="*/ 0 h 562"/>
                      <a:gd name="T2" fmla="*/ 198 w 333"/>
                      <a:gd name="T3" fmla="*/ 562 h 562"/>
                      <a:gd name="T4" fmla="*/ 333 w 333"/>
                      <a:gd name="T5" fmla="*/ 185 h 562"/>
                      <a:gd name="T6" fmla="*/ 0 w 333"/>
                      <a:gd name="T7" fmla="*/ 0 h 562"/>
                    </a:gdLst>
                    <a:ahLst/>
                    <a:cxnLst>
                      <a:cxn ang="0">
                        <a:pos x="T0" y="T1"/>
                      </a:cxn>
                      <a:cxn ang="0">
                        <a:pos x="T2" y="T3"/>
                      </a:cxn>
                      <a:cxn ang="0">
                        <a:pos x="T4" y="T5"/>
                      </a:cxn>
                      <a:cxn ang="0">
                        <a:pos x="T6" y="T7"/>
                      </a:cxn>
                    </a:cxnLst>
                    <a:rect l="0" t="0" r="r" b="b"/>
                    <a:pathLst>
                      <a:path w="333" h="562">
                        <a:moveTo>
                          <a:pt x="0" y="0"/>
                        </a:moveTo>
                        <a:lnTo>
                          <a:pt x="198" y="562"/>
                        </a:lnTo>
                        <a:lnTo>
                          <a:pt x="333" y="185"/>
                        </a:lnTo>
                        <a:lnTo>
                          <a:pt x="0" y="0"/>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2" name="išḻiḋè"/>
                  <p:cNvSpPr/>
                  <p:nvPr/>
                </p:nvSpPr>
                <p:spPr bwMode="auto">
                  <a:xfrm>
                    <a:off x="3621" y="969"/>
                    <a:ext cx="333" cy="562"/>
                  </a:xfrm>
                  <a:custGeom>
                    <a:avLst/>
                    <a:gdLst>
                      <a:gd name="T0" fmla="*/ 0 w 333"/>
                      <a:gd name="T1" fmla="*/ 0 h 562"/>
                      <a:gd name="T2" fmla="*/ 198 w 333"/>
                      <a:gd name="T3" fmla="*/ 562 h 562"/>
                      <a:gd name="T4" fmla="*/ 333 w 333"/>
                      <a:gd name="T5" fmla="*/ 185 h 562"/>
                      <a:gd name="T6" fmla="*/ 0 w 333"/>
                      <a:gd name="T7" fmla="*/ 0 h 562"/>
                    </a:gdLst>
                    <a:ahLst/>
                    <a:cxnLst>
                      <a:cxn ang="0">
                        <a:pos x="T0" y="T1"/>
                      </a:cxn>
                      <a:cxn ang="0">
                        <a:pos x="T2" y="T3"/>
                      </a:cxn>
                      <a:cxn ang="0">
                        <a:pos x="T4" y="T5"/>
                      </a:cxn>
                      <a:cxn ang="0">
                        <a:pos x="T6" y="T7"/>
                      </a:cxn>
                    </a:cxnLst>
                    <a:rect l="0" t="0" r="r" b="b"/>
                    <a:pathLst>
                      <a:path w="333" h="562">
                        <a:moveTo>
                          <a:pt x="0" y="0"/>
                        </a:moveTo>
                        <a:lnTo>
                          <a:pt x="198" y="562"/>
                        </a:lnTo>
                        <a:lnTo>
                          <a:pt x="333" y="18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3" name="îṧḻîḋe"/>
                  <p:cNvSpPr/>
                  <p:nvPr/>
                </p:nvSpPr>
                <p:spPr bwMode="auto">
                  <a:xfrm>
                    <a:off x="3861" y="962"/>
                    <a:ext cx="151" cy="223"/>
                  </a:xfrm>
                  <a:custGeom>
                    <a:avLst/>
                    <a:gdLst>
                      <a:gd name="T0" fmla="*/ 151 w 151"/>
                      <a:gd name="T1" fmla="*/ 0 h 223"/>
                      <a:gd name="T2" fmla="*/ 99 w 151"/>
                      <a:gd name="T3" fmla="*/ 223 h 223"/>
                      <a:gd name="T4" fmla="*/ 0 w 151"/>
                      <a:gd name="T5" fmla="*/ 167 h 223"/>
                      <a:gd name="T6" fmla="*/ 151 w 151"/>
                      <a:gd name="T7" fmla="*/ 0 h 223"/>
                    </a:gdLst>
                    <a:ahLst/>
                    <a:cxnLst>
                      <a:cxn ang="0">
                        <a:pos x="T0" y="T1"/>
                      </a:cxn>
                      <a:cxn ang="0">
                        <a:pos x="T2" y="T3"/>
                      </a:cxn>
                      <a:cxn ang="0">
                        <a:pos x="T4" y="T5"/>
                      </a:cxn>
                      <a:cxn ang="0">
                        <a:pos x="T6" y="T7"/>
                      </a:cxn>
                    </a:cxnLst>
                    <a:rect l="0" t="0" r="r" b="b"/>
                    <a:pathLst>
                      <a:path w="151" h="223">
                        <a:moveTo>
                          <a:pt x="151" y="0"/>
                        </a:moveTo>
                        <a:lnTo>
                          <a:pt x="99" y="223"/>
                        </a:lnTo>
                        <a:lnTo>
                          <a:pt x="0" y="167"/>
                        </a:lnTo>
                        <a:lnTo>
                          <a:pt x="151" y="0"/>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4" name="íš1îḓé"/>
                  <p:cNvSpPr/>
                  <p:nvPr/>
                </p:nvSpPr>
                <p:spPr bwMode="auto">
                  <a:xfrm>
                    <a:off x="3861" y="962"/>
                    <a:ext cx="151" cy="223"/>
                  </a:xfrm>
                  <a:custGeom>
                    <a:avLst/>
                    <a:gdLst>
                      <a:gd name="T0" fmla="*/ 151 w 151"/>
                      <a:gd name="T1" fmla="*/ 0 h 223"/>
                      <a:gd name="T2" fmla="*/ 99 w 151"/>
                      <a:gd name="T3" fmla="*/ 223 h 223"/>
                      <a:gd name="T4" fmla="*/ 0 w 151"/>
                      <a:gd name="T5" fmla="*/ 167 h 223"/>
                      <a:gd name="T6" fmla="*/ 151 w 151"/>
                      <a:gd name="T7" fmla="*/ 0 h 223"/>
                    </a:gdLst>
                    <a:ahLst/>
                    <a:cxnLst>
                      <a:cxn ang="0">
                        <a:pos x="T0" y="T1"/>
                      </a:cxn>
                      <a:cxn ang="0">
                        <a:pos x="T2" y="T3"/>
                      </a:cxn>
                      <a:cxn ang="0">
                        <a:pos x="T4" y="T5"/>
                      </a:cxn>
                      <a:cxn ang="0">
                        <a:pos x="T6" y="T7"/>
                      </a:cxn>
                    </a:cxnLst>
                    <a:rect l="0" t="0" r="r" b="b"/>
                    <a:pathLst>
                      <a:path w="151" h="223">
                        <a:moveTo>
                          <a:pt x="151" y="0"/>
                        </a:moveTo>
                        <a:lnTo>
                          <a:pt x="99" y="223"/>
                        </a:lnTo>
                        <a:lnTo>
                          <a:pt x="0" y="167"/>
                        </a:lnTo>
                        <a:lnTo>
                          <a:pt x="15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5" name="îsļîďê"/>
                  <p:cNvSpPr/>
                  <p:nvPr/>
                </p:nvSpPr>
                <p:spPr bwMode="auto">
                  <a:xfrm>
                    <a:off x="4004" y="665"/>
                    <a:ext cx="27" cy="26"/>
                  </a:xfrm>
                  <a:prstGeom prst="ellipse">
                    <a:avLst/>
                  </a:pr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6" name="ïṩlïḓè"/>
                  <p:cNvSpPr/>
                  <p:nvPr/>
                </p:nvSpPr>
                <p:spPr bwMode="auto">
                  <a:xfrm>
                    <a:off x="3756" y="1097"/>
                    <a:ext cx="126" cy="112"/>
                  </a:xfrm>
                  <a:custGeom>
                    <a:avLst/>
                    <a:gdLst>
                      <a:gd name="T0" fmla="*/ 49 w 66"/>
                      <a:gd name="T1" fmla="*/ 59 h 59"/>
                      <a:gd name="T2" fmla="*/ 17 w 66"/>
                      <a:gd name="T3" fmla="*/ 59 h 59"/>
                      <a:gd name="T4" fmla="*/ 0 w 66"/>
                      <a:gd name="T5" fmla="*/ 41 h 59"/>
                      <a:gd name="T6" fmla="*/ 0 w 66"/>
                      <a:gd name="T7" fmla="*/ 18 h 59"/>
                      <a:gd name="T8" fmla="*/ 17 w 66"/>
                      <a:gd name="T9" fmla="*/ 0 h 59"/>
                      <a:gd name="T10" fmla="*/ 49 w 66"/>
                      <a:gd name="T11" fmla="*/ 0 h 59"/>
                      <a:gd name="T12" fmla="*/ 66 w 66"/>
                      <a:gd name="T13" fmla="*/ 18 h 59"/>
                      <a:gd name="T14" fmla="*/ 66 w 66"/>
                      <a:gd name="T15" fmla="*/ 41 h 59"/>
                      <a:gd name="T16" fmla="*/ 49 w 66"/>
                      <a:gd name="T1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59">
                        <a:moveTo>
                          <a:pt x="49" y="59"/>
                        </a:moveTo>
                        <a:cubicBezTo>
                          <a:pt x="17" y="59"/>
                          <a:pt x="17" y="59"/>
                          <a:pt x="17" y="59"/>
                        </a:cubicBezTo>
                        <a:cubicBezTo>
                          <a:pt x="8" y="59"/>
                          <a:pt x="0" y="51"/>
                          <a:pt x="0" y="41"/>
                        </a:cubicBezTo>
                        <a:cubicBezTo>
                          <a:pt x="0" y="18"/>
                          <a:pt x="0" y="18"/>
                          <a:pt x="0" y="18"/>
                        </a:cubicBezTo>
                        <a:cubicBezTo>
                          <a:pt x="0" y="8"/>
                          <a:pt x="8" y="0"/>
                          <a:pt x="17" y="0"/>
                        </a:cubicBezTo>
                        <a:cubicBezTo>
                          <a:pt x="49" y="0"/>
                          <a:pt x="49" y="0"/>
                          <a:pt x="49" y="0"/>
                        </a:cubicBezTo>
                        <a:cubicBezTo>
                          <a:pt x="58" y="0"/>
                          <a:pt x="66" y="8"/>
                          <a:pt x="66" y="18"/>
                        </a:cubicBezTo>
                        <a:cubicBezTo>
                          <a:pt x="66" y="41"/>
                          <a:pt x="66" y="41"/>
                          <a:pt x="66" y="41"/>
                        </a:cubicBezTo>
                        <a:cubicBezTo>
                          <a:pt x="66" y="51"/>
                          <a:pt x="58" y="59"/>
                          <a:pt x="49" y="59"/>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7" name="išlíḍé"/>
                  <p:cNvSpPr/>
                  <p:nvPr/>
                </p:nvSpPr>
                <p:spPr bwMode="auto">
                  <a:xfrm>
                    <a:off x="3747" y="1088"/>
                    <a:ext cx="144" cy="131"/>
                  </a:xfrm>
                  <a:custGeom>
                    <a:avLst/>
                    <a:gdLst>
                      <a:gd name="T0" fmla="*/ 54 w 76"/>
                      <a:gd name="T1" fmla="*/ 64 h 69"/>
                      <a:gd name="T2" fmla="*/ 54 w 76"/>
                      <a:gd name="T3" fmla="*/ 59 h 69"/>
                      <a:gd name="T4" fmla="*/ 22 w 76"/>
                      <a:gd name="T5" fmla="*/ 59 h 69"/>
                      <a:gd name="T6" fmla="*/ 10 w 76"/>
                      <a:gd name="T7" fmla="*/ 46 h 69"/>
                      <a:gd name="T8" fmla="*/ 10 w 76"/>
                      <a:gd name="T9" fmla="*/ 23 h 69"/>
                      <a:gd name="T10" fmla="*/ 22 w 76"/>
                      <a:gd name="T11" fmla="*/ 10 h 69"/>
                      <a:gd name="T12" fmla="*/ 54 w 76"/>
                      <a:gd name="T13" fmla="*/ 10 h 69"/>
                      <a:gd name="T14" fmla="*/ 66 w 76"/>
                      <a:gd name="T15" fmla="*/ 23 h 69"/>
                      <a:gd name="T16" fmla="*/ 66 w 76"/>
                      <a:gd name="T17" fmla="*/ 46 h 69"/>
                      <a:gd name="T18" fmla="*/ 54 w 76"/>
                      <a:gd name="T19" fmla="*/ 59 h 69"/>
                      <a:gd name="T20" fmla="*/ 54 w 76"/>
                      <a:gd name="T21" fmla="*/ 64 h 69"/>
                      <a:gd name="T22" fmla="*/ 54 w 76"/>
                      <a:gd name="T23" fmla="*/ 69 h 69"/>
                      <a:gd name="T24" fmla="*/ 76 w 76"/>
                      <a:gd name="T25" fmla="*/ 46 h 69"/>
                      <a:gd name="T26" fmla="*/ 76 w 76"/>
                      <a:gd name="T27" fmla="*/ 23 h 69"/>
                      <a:gd name="T28" fmla="*/ 54 w 76"/>
                      <a:gd name="T29" fmla="*/ 0 h 69"/>
                      <a:gd name="T30" fmla="*/ 22 w 76"/>
                      <a:gd name="T31" fmla="*/ 0 h 69"/>
                      <a:gd name="T32" fmla="*/ 0 w 76"/>
                      <a:gd name="T33" fmla="*/ 23 h 69"/>
                      <a:gd name="T34" fmla="*/ 0 w 76"/>
                      <a:gd name="T35" fmla="*/ 46 h 69"/>
                      <a:gd name="T36" fmla="*/ 22 w 76"/>
                      <a:gd name="T37" fmla="*/ 69 h 69"/>
                      <a:gd name="T38" fmla="*/ 54 w 76"/>
                      <a:gd name="T39" fmla="*/ 69 h 69"/>
                      <a:gd name="T40" fmla="*/ 54 w 76"/>
                      <a:gd name="T41" fmla="*/ 64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6" h="69">
                        <a:moveTo>
                          <a:pt x="54" y="64"/>
                        </a:moveTo>
                        <a:cubicBezTo>
                          <a:pt x="54" y="59"/>
                          <a:pt x="54" y="59"/>
                          <a:pt x="54" y="59"/>
                        </a:cubicBezTo>
                        <a:cubicBezTo>
                          <a:pt x="22" y="59"/>
                          <a:pt x="22" y="59"/>
                          <a:pt x="22" y="59"/>
                        </a:cubicBezTo>
                        <a:cubicBezTo>
                          <a:pt x="15" y="59"/>
                          <a:pt x="10" y="53"/>
                          <a:pt x="10" y="46"/>
                        </a:cubicBezTo>
                        <a:cubicBezTo>
                          <a:pt x="10" y="23"/>
                          <a:pt x="10" y="23"/>
                          <a:pt x="10" y="23"/>
                        </a:cubicBezTo>
                        <a:cubicBezTo>
                          <a:pt x="10" y="16"/>
                          <a:pt x="15" y="10"/>
                          <a:pt x="22" y="10"/>
                        </a:cubicBezTo>
                        <a:cubicBezTo>
                          <a:pt x="54" y="10"/>
                          <a:pt x="54" y="10"/>
                          <a:pt x="54" y="10"/>
                        </a:cubicBezTo>
                        <a:cubicBezTo>
                          <a:pt x="61" y="10"/>
                          <a:pt x="66" y="16"/>
                          <a:pt x="66" y="23"/>
                        </a:cubicBezTo>
                        <a:cubicBezTo>
                          <a:pt x="66" y="46"/>
                          <a:pt x="66" y="46"/>
                          <a:pt x="66" y="46"/>
                        </a:cubicBezTo>
                        <a:cubicBezTo>
                          <a:pt x="66" y="53"/>
                          <a:pt x="61" y="59"/>
                          <a:pt x="54" y="59"/>
                        </a:cubicBezTo>
                        <a:cubicBezTo>
                          <a:pt x="54" y="64"/>
                          <a:pt x="54" y="64"/>
                          <a:pt x="54" y="64"/>
                        </a:cubicBezTo>
                        <a:cubicBezTo>
                          <a:pt x="54" y="69"/>
                          <a:pt x="54" y="69"/>
                          <a:pt x="54" y="69"/>
                        </a:cubicBezTo>
                        <a:cubicBezTo>
                          <a:pt x="66" y="69"/>
                          <a:pt x="76" y="59"/>
                          <a:pt x="76" y="46"/>
                        </a:cubicBezTo>
                        <a:cubicBezTo>
                          <a:pt x="76" y="23"/>
                          <a:pt x="76" y="23"/>
                          <a:pt x="76" y="23"/>
                        </a:cubicBezTo>
                        <a:cubicBezTo>
                          <a:pt x="76" y="10"/>
                          <a:pt x="66" y="0"/>
                          <a:pt x="54" y="0"/>
                        </a:cubicBezTo>
                        <a:cubicBezTo>
                          <a:pt x="22" y="0"/>
                          <a:pt x="22" y="0"/>
                          <a:pt x="22" y="0"/>
                        </a:cubicBezTo>
                        <a:cubicBezTo>
                          <a:pt x="10" y="0"/>
                          <a:pt x="0" y="10"/>
                          <a:pt x="0" y="23"/>
                        </a:cubicBezTo>
                        <a:cubicBezTo>
                          <a:pt x="0" y="46"/>
                          <a:pt x="0" y="46"/>
                          <a:pt x="0" y="46"/>
                        </a:cubicBezTo>
                        <a:cubicBezTo>
                          <a:pt x="0" y="59"/>
                          <a:pt x="10" y="69"/>
                          <a:pt x="22" y="69"/>
                        </a:cubicBezTo>
                        <a:cubicBezTo>
                          <a:pt x="54" y="69"/>
                          <a:pt x="54" y="69"/>
                          <a:pt x="54" y="69"/>
                        </a:cubicBezTo>
                        <a:cubicBezTo>
                          <a:pt x="54" y="64"/>
                          <a:pt x="54" y="64"/>
                          <a:pt x="54" y="6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8" name="íšļïḋè"/>
                  <p:cNvSpPr/>
                  <p:nvPr/>
                </p:nvSpPr>
                <p:spPr bwMode="auto">
                  <a:xfrm>
                    <a:off x="3766" y="1107"/>
                    <a:ext cx="106" cy="55"/>
                  </a:xfrm>
                  <a:custGeom>
                    <a:avLst/>
                    <a:gdLst>
                      <a:gd name="T0" fmla="*/ 37 w 56"/>
                      <a:gd name="T1" fmla="*/ 0 h 29"/>
                      <a:gd name="T2" fmla="*/ 17 w 56"/>
                      <a:gd name="T3" fmla="*/ 0 h 29"/>
                      <a:gd name="T4" fmla="*/ 0 w 56"/>
                      <a:gd name="T5" fmla="*/ 8 h 29"/>
                      <a:gd name="T6" fmla="*/ 0 w 56"/>
                      <a:gd name="T7" fmla="*/ 13 h 29"/>
                      <a:gd name="T8" fmla="*/ 0 w 56"/>
                      <a:gd name="T9" fmla="*/ 29 h 29"/>
                      <a:gd name="T10" fmla="*/ 26 w 56"/>
                      <a:gd name="T11" fmla="*/ 14 h 29"/>
                      <a:gd name="T12" fmla="*/ 56 w 56"/>
                      <a:gd name="T13" fmla="*/ 28 h 29"/>
                      <a:gd name="T14" fmla="*/ 56 w 56"/>
                      <a:gd name="T15" fmla="*/ 13 h 29"/>
                      <a:gd name="T16" fmla="*/ 56 w 56"/>
                      <a:gd name="T17" fmla="*/ 9 h 29"/>
                      <a:gd name="T18" fmla="*/ 37 w 56"/>
                      <a:gd name="T1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29">
                        <a:moveTo>
                          <a:pt x="37" y="0"/>
                        </a:moveTo>
                        <a:cubicBezTo>
                          <a:pt x="17" y="0"/>
                          <a:pt x="17" y="0"/>
                          <a:pt x="17" y="0"/>
                        </a:cubicBezTo>
                        <a:cubicBezTo>
                          <a:pt x="0" y="8"/>
                          <a:pt x="0" y="8"/>
                          <a:pt x="0" y="8"/>
                        </a:cubicBezTo>
                        <a:cubicBezTo>
                          <a:pt x="0" y="10"/>
                          <a:pt x="0" y="11"/>
                          <a:pt x="0" y="13"/>
                        </a:cubicBezTo>
                        <a:cubicBezTo>
                          <a:pt x="0" y="29"/>
                          <a:pt x="0" y="29"/>
                          <a:pt x="0" y="29"/>
                        </a:cubicBezTo>
                        <a:cubicBezTo>
                          <a:pt x="6" y="25"/>
                          <a:pt x="26" y="14"/>
                          <a:pt x="26" y="14"/>
                        </a:cubicBezTo>
                        <a:cubicBezTo>
                          <a:pt x="56" y="28"/>
                          <a:pt x="56" y="28"/>
                          <a:pt x="56" y="28"/>
                        </a:cubicBezTo>
                        <a:cubicBezTo>
                          <a:pt x="56" y="13"/>
                          <a:pt x="56" y="13"/>
                          <a:pt x="56" y="13"/>
                        </a:cubicBezTo>
                        <a:cubicBezTo>
                          <a:pt x="56" y="11"/>
                          <a:pt x="56" y="10"/>
                          <a:pt x="56" y="9"/>
                        </a:cubicBezTo>
                        <a:cubicBezTo>
                          <a:pt x="37" y="0"/>
                          <a:pt x="37" y="0"/>
                          <a:pt x="37" y="0"/>
                        </a:cubicBezTo>
                      </a:path>
                    </a:pathLst>
                  </a:custGeom>
                  <a:solidFill>
                    <a:srgbClr val="CB4C4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9" name="íŝ1ïḍe"/>
                  <p:cNvSpPr/>
                  <p:nvPr/>
                </p:nvSpPr>
                <p:spPr bwMode="auto">
                  <a:xfrm>
                    <a:off x="3756" y="1097"/>
                    <a:ext cx="128" cy="69"/>
                  </a:xfrm>
                  <a:custGeom>
                    <a:avLst/>
                    <a:gdLst>
                      <a:gd name="T0" fmla="*/ 61 w 67"/>
                      <a:gd name="T1" fmla="*/ 14 h 36"/>
                      <a:gd name="T2" fmla="*/ 61 w 67"/>
                      <a:gd name="T3" fmla="*/ 18 h 36"/>
                      <a:gd name="T4" fmla="*/ 61 w 67"/>
                      <a:gd name="T5" fmla="*/ 33 h 36"/>
                      <a:gd name="T6" fmla="*/ 64 w 67"/>
                      <a:gd name="T7" fmla="*/ 34 h 36"/>
                      <a:gd name="T8" fmla="*/ 67 w 67"/>
                      <a:gd name="T9" fmla="*/ 17 h 36"/>
                      <a:gd name="T10" fmla="*/ 61 w 67"/>
                      <a:gd name="T11" fmla="*/ 14 h 36"/>
                      <a:gd name="T12" fmla="*/ 5 w 67"/>
                      <a:gd name="T13" fmla="*/ 13 h 36"/>
                      <a:gd name="T14" fmla="*/ 0 w 67"/>
                      <a:gd name="T15" fmla="*/ 16 h 36"/>
                      <a:gd name="T16" fmla="*/ 0 w 67"/>
                      <a:gd name="T17" fmla="*/ 36 h 36"/>
                      <a:gd name="T18" fmla="*/ 3 w 67"/>
                      <a:gd name="T19" fmla="*/ 35 h 36"/>
                      <a:gd name="T20" fmla="*/ 5 w 67"/>
                      <a:gd name="T21" fmla="*/ 34 h 36"/>
                      <a:gd name="T22" fmla="*/ 5 w 67"/>
                      <a:gd name="T23" fmla="*/ 18 h 36"/>
                      <a:gd name="T24" fmla="*/ 5 w 67"/>
                      <a:gd name="T25" fmla="*/ 13 h 36"/>
                      <a:gd name="T26" fmla="*/ 31 w 67"/>
                      <a:gd name="T27" fmla="*/ 0 h 36"/>
                      <a:gd name="T28" fmla="*/ 22 w 67"/>
                      <a:gd name="T29" fmla="*/ 5 h 36"/>
                      <a:gd name="T30" fmla="*/ 42 w 67"/>
                      <a:gd name="T31" fmla="*/ 5 h 36"/>
                      <a:gd name="T32" fmla="*/ 31 w 67"/>
                      <a:gd name="T33"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36">
                        <a:moveTo>
                          <a:pt x="61" y="14"/>
                        </a:moveTo>
                        <a:cubicBezTo>
                          <a:pt x="61" y="15"/>
                          <a:pt x="61" y="16"/>
                          <a:pt x="61" y="18"/>
                        </a:cubicBezTo>
                        <a:cubicBezTo>
                          <a:pt x="61" y="33"/>
                          <a:pt x="61" y="33"/>
                          <a:pt x="61" y="33"/>
                        </a:cubicBezTo>
                        <a:cubicBezTo>
                          <a:pt x="64" y="34"/>
                          <a:pt x="64" y="34"/>
                          <a:pt x="64" y="34"/>
                        </a:cubicBezTo>
                        <a:cubicBezTo>
                          <a:pt x="67" y="17"/>
                          <a:pt x="67" y="17"/>
                          <a:pt x="67" y="17"/>
                        </a:cubicBezTo>
                        <a:cubicBezTo>
                          <a:pt x="61" y="14"/>
                          <a:pt x="61" y="14"/>
                          <a:pt x="61" y="14"/>
                        </a:cubicBezTo>
                        <a:moveTo>
                          <a:pt x="5" y="13"/>
                        </a:moveTo>
                        <a:cubicBezTo>
                          <a:pt x="0" y="16"/>
                          <a:pt x="0" y="16"/>
                          <a:pt x="0" y="16"/>
                        </a:cubicBezTo>
                        <a:cubicBezTo>
                          <a:pt x="0" y="36"/>
                          <a:pt x="0" y="36"/>
                          <a:pt x="0" y="36"/>
                        </a:cubicBezTo>
                        <a:cubicBezTo>
                          <a:pt x="3" y="35"/>
                          <a:pt x="3" y="35"/>
                          <a:pt x="3" y="35"/>
                        </a:cubicBezTo>
                        <a:cubicBezTo>
                          <a:pt x="3" y="35"/>
                          <a:pt x="4" y="35"/>
                          <a:pt x="5" y="34"/>
                        </a:cubicBezTo>
                        <a:cubicBezTo>
                          <a:pt x="5" y="18"/>
                          <a:pt x="5" y="18"/>
                          <a:pt x="5" y="18"/>
                        </a:cubicBezTo>
                        <a:cubicBezTo>
                          <a:pt x="5" y="16"/>
                          <a:pt x="5" y="15"/>
                          <a:pt x="5" y="13"/>
                        </a:cubicBezTo>
                        <a:moveTo>
                          <a:pt x="31" y="0"/>
                        </a:moveTo>
                        <a:cubicBezTo>
                          <a:pt x="22" y="5"/>
                          <a:pt x="22" y="5"/>
                          <a:pt x="22" y="5"/>
                        </a:cubicBezTo>
                        <a:cubicBezTo>
                          <a:pt x="42" y="5"/>
                          <a:pt x="42" y="5"/>
                          <a:pt x="42" y="5"/>
                        </a:cubicBezTo>
                        <a:cubicBezTo>
                          <a:pt x="31" y="0"/>
                          <a:pt x="31" y="0"/>
                          <a:pt x="31" y="0"/>
                        </a:cubicBezTo>
                      </a:path>
                    </a:pathLst>
                  </a:custGeom>
                  <a:solidFill>
                    <a:srgbClr val="640B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0" name="ïS1îḋê"/>
                  <p:cNvSpPr/>
                  <p:nvPr/>
                </p:nvSpPr>
                <p:spPr bwMode="auto">
                  <a:xfrm>
                    <a:off x="3438" y="61"/>
                    <a:ext cx="751" cy="449"/>
                  </a:xfrm>
                  <a:custGeom>
                    <a:avLst/>
                    <a:gdLst>
                      <a:gd name="T0" fmla="*/ 43 w 394"/>
                      <a:gd name="T1" fmla="*/ 236 h 236"/>
                      <a:gd name="T2" fmla="*/ 12 w 394"/>
                      <a:gd name="T3" fmla="*/ 154 h 236"/>
                      <a:gd name="T4" fmla="*/ 39 w 394"/>
                      <a:gd name="T5" fmla="*/ 60 h 236"/>
                      <a:gd name="T6" fmla="*/ 36 w 394"/>
                      <a:gd name="T7" fmla="*/ 42 h 236"/>
                      <a:gd name="T8" fmla="*/ 72 w 394"/>
                      <a:gd name="T9" fmla="*/ 14 h 236"/>
                      <a:gd name="T10" fmla="*/ 331 w 394"/>
                      <a:gd name="T11" fmla="*/ 33 h 236"/>
                      <a:gd name="T12" fmla="*/ 385 w 394"/>
                      <a:gd name="T13" fmla="*/ 134 h 236"/>
                      <a:gd name="T14" fmla="*/ 354 w 394"/>
                      <a:gd name="T15" fmla="*/ 230 h 236"/>
                      <a:gd name="T16" fmla="*/ 353 w 394"/>
                      <a:gd name="T17" fmla="*/ 142 h 236"/>
                      <a:gd name="T18" fmla="*/ 143 w 394"/>
                      <a:gd name="T19" fmla="*/ 105 h 236"/>
                      <a:gd name="T20" fmla="*/ 44 w 394"/>
                      <a:gd name="T21" fmla="*/ 152 h 236"/>
                      <a:gd name="T22" fmla="*/ 43 w 394"/>
                      <a:gd name="T23"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4" h="236">
                        <a:moveTo>
                          <a:pt x="43" y="236"/>
                        </a:moveTo>
                        <a:cubicBezTo>
                          <a:pt x="12" y="154"/>
                          <a:pt x="12" y="154"/>
                          <a:pt x="12" y="154"/>
                        </a:cubicBezTo>
                        <a:cubicBezTo>
                          <a:pt x="0" y="120"/>
                          <a:pt x="9" y="81"/>
                          <a:pt x="39" y="60"/>
                        </a:cubicBezTo>
                        <a:cubicBezTo>
                          <a:pt x="39" y="60"/>
                          <a:pt x="37" y="52"/>
                          <a:pt x="36" y="42"/>
                        </a:cubicBezTo>
                        <a:cubicBezTo>
                          <a:pt x="33" y="18"/>
                          <a:pt x="47" y="15"/>
                          <a:pt x="72" y="14"/>
                        </a:cubicBezTo>
                        <a:cubicBezTo>
                          <a:pt x="272" y="2"/>
                          <a:pt x="271" y="0"/>
                          <a:pt x="331" y="33"/>
                        </a:cubicBezTo>
                        <a:cubicBezTo>
                          <a:pt x="394" y="73"/>
                          <a:pt x="385" y="134"/>
                          <a:pt x="385" y="134"/>
                        </a:cubicBezTo>
                        <a:cubicBezTo>
                          <a:pt x="354" y="230"/>
                          <a:pt x="354" y="230"/>
                          <a:pt x="354" y="230"/>
                        </a:cubicBezTo>
                        <a:cubicBezTo>
                          <a:pt x="353" y="142"/>
                          <a:pt x="353" y="142"/>
                          <a:pt x="353" y="142"/>
                        </a:cubicBezTo>
                        <a:cubicBezTo>
                          <a:pt x="256" y="167"/>
                          <a:pt x="143" y="105"/>
                          <a:pt x="143" y="105"/>
                        </a:cubicBezTo>
                        <a:cubicBezTo>
                          <a:pt x="105" y="113"/>
                          <a:pt x="57" y="115"/>
                          <a:pt x="44" y="152"/>
                        </a:cubicBezTo>
                        <a:cubicBezTo>
                          <a:pt x="43" y="236"/>
                          <a:pt x="43" y="236"/>
                          <a:pt x="43" y="236"/>
                        </a:cubicBezTo>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1" name="ïṩḻiḋé"/>
                  <p:cNvSpPr/>
                  <p:nvPr/>
                </p:nvSpPr>
                <p:spPr bwMode="auto">
                  <a:xfrm>
                    <a:off x="3441" y="63"/>
                    <a:ext cx="740" cy="499"/>
                  </a:xfrm>
                  <a:custGeom>
                    <a:avLst/>
                    <a:gdLst>
                      <a:gd name="T0" fmla="*/ 46 w 388"/>
                      <a:gd name="T1" fmla="*/ 233 h 262"/>
                      <a:gd name="T2" fmla="*/ 10 w 388"/>
                      <a:gd name="T3" fmla="*/ 153 h 262"/>
                      <a:gd name="T4" fmla="*/ 10 w 388"/>
                      <a:gd name="T5" fmla="*/ 123 h 262"/>
                      <a:gd name="T6" fmla="*/ 42 w 388"/>
                      <a:gd name="T7" fmla="*/ 61 h 262"/>
                      <a:gd name="T8" fmla="*/ 41 w 388"/>
                      <a:gd name="T9" fmla="*/ 57 h 262"/>
                      <a:gd name="T10" fmla="*/ 39 w 388"/>
                      <a:gd name="T11" fmla="*/ 35 h 262"/>
                      <a:gd name="T12" fmla="*/ 44 w 388"/>
                      <a:gd name="T13" fmla="*/ 23 h 262"/>
                      <a:gd name="T14" fmla="*/ 70 w 388"/>
                      <a:gd name="T15" fmla="*/ 18 h 262"/>
                      <a:gd name="T16" fmla="*/ 283 w 388"/>
                      <a:gd name="T17" fmla="*/ 16 h 262"/>
                      <a:gd name="T18" fmla="*/ 329 w 388"/>
                      <a:gd name="T19" fmla="*/ 32 h 262"/>
                      <a:gd name="T20" fmla="*/ 370 w 388"/>
                      <a:gd name="T21" fmla="*/ 86 h 262"/>
                      <a:gd name="T22" fmla="*/ 378 w 388"/>
                      <a:gd name="T23" fmla="*/ 131 h 262"/>
                      <a:gd name="T24" fmla="*/ 378 w 388"/>
                      <a:gd name="T25" fmla="*/ 132 h 262"/>
                      <a:gd name="T26" fmla="*/ 379 w 388"/>
                      <a:gd name="T27" fmla="*/ 132 h 262"/>
                      <a:gd name="T28" fmla="*/ 378 w 388"/>
                      <a:gd name="T29" fmla="*/ 132 h 262"/>
                      <a:gd name="T30" fmla="*/ 378 w 388"/>
                      <a:gd name="T31" fmla="*/ 132 h 262"/>
                      <a:gd name="T32" fmla="*/ 378 w 388"/>
                      <a:gd name="T33" fmla="*/ 132 h 262"/>
                      <a:gd name="T34" fmla="*/ 356 w 388"/>
                      <a:gd name="T35" fmla="*/ 135 h 262"/>
                      <a:gd name="T36" fmla="*/ 301 w 388"/>
                      <a:gd name="T37" fmla="*/ 142 h 262"/>
                      <a:gd name="T38" fmla="*/ 157 w 388"/>
                      <a:gd name="T39" fmla="*/ 106 h 262"/>
                      <a:gd name="T40" fmla="*/ 144 w 388"/>
                      <a:gd name="T41" fmla="*/ 100 h 262"/>
                      <a:gd name="T42" fmla="*/ 143 w 388"/>
                      <a:gd name="T43" fmla="*/ 99 h 262"/>
                      <a:gd name="T44" fmla="*/ 140 w 388"/>
                      <a:gd name="T45" fmla="*/ 99 h 262"/>
                      <a:gd name="T46" fmla="*/ 55 w 388"/>
                      <a:gd name="T47" fmla="*/ 125 h 262"/>
                      <a:gd name="T48" fmla="*/ 37 w 388"/>
                      <a:gd name="T49" fmla="*/ 150 h 262"/>
                      <a:gd name="T50" fmla="*/ 41 w 388"/>
                      <a:gd name="T51" fmla="*/ 235 h 262"/>
                      <a:gd name="T52" fmla="*/ 41 w 388"/>
                      <a:gd name="T53" fmla="*/ 235 h 262"/>
                      <a:gd name="T54" fmla="*/ 47 w 388"/>
                      <a:gd name="T55" fmla="*/ 151 h 262"/>
                      <a:gd name="T56" fmla="*/ 46 w 388"/>
                      <a:gd name="T57" fmla="*/ 153 h 262"/>
                      <a:gd name="T58" fmla="*/ 98 w 388"/>
                      <a:gd name="T59" fmla="*/ 117 h 262"/>
                      <a:gd name="T60" fmla="*/ 141 w 388"/>
                      <a:gd name="T61" fmla="*/ 104 h 262"/>
                      <a:gd name="T62" fmla="*/ 189 w 388"/>
                      <a:gd name="T63" fmla="*/ 130 h 262"/>
                      <a:gd name="T64" fmla="*/ 352 w 388"/>
                      <a:gd name="T65" fmla="*/ 146 h 262"/>
                      <a:gd name="T66" fmla="*/ 346 w 388"/>
                      <a:gd name="T67" fmla="*/ 141 h 262"/>
                      <a:gd name="T68" fmla="*/ 388 w 388"/>
                      <a:gd name="T69" fmla="*/ 134 h 262"/>
                      <a:gd name="T70" fmla="*/ 388 w 388"/>
                      <a:gd name="T71" fmla="*/ 125 h 262"/>
                      <a:gd name="T72" fmla="*/ 332 w 388"/>
                      <a:gd name="T73" fmla="*/ 28 h 262"/>
                      <a:gd name="T74" fmla="*/ 331 w 388"/>
                      <a:gd name="T75" fmla="*/ 28 h 262"/>
                      <a:gd name="T76" fmla="*/ 230 w 388"/>
                      <a:gd name="T77" fmla="*/ 0 h 262"/>
                      <a:gd name="T78" fmla="*/ 54 w 388"/>
                      <a:gd name="T79" fmla="*/ 9 h 262"/>
                      <a:gd name="T80" fmla="*/ 30 w 388"/>
                      <a:gd name="T81" fmla="*/ 25 h 262"/>
                      <a:gd name="T82" fmla="*/ 29 w 388"/>
                      <a:gd name="T83" fmla="*/ 42 h 262"/>
                      <a:gd name="T84" fmla="*/ 37 w 388"/>
                      <a:gd name="T85" fmla="*/ 59 h 262"/>
                      <a:gd name="T86" fmla="*/ 0 w 388"/>
                      <a:gd name="T87" fmla="*/ 123 h 262"/>
                      <a:gd name="T88" fmla="*/ 5 w 388"/>
                      <a:gd name="T89" fmla="*/ 155 h 262"/>
                      <a:gd name="T90" fmla="*/ 46 w 388"/>
                      <a:gd name="T91" fmla="*/ 235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88" h="262">
                        <a:moveTo>
                          <a:pt x="41" y="235"/>
                        </a:moveTo>
                        <a:cubicBezTo>
                          <a:pt x="46" y="233"/>
                          <a:pt x="46" y="233"/>
                          <a:pt x="46" y="233"/>
                        </a:cubicBezTo>
                        <a:cubicBezTo>
                          <a:pt x="15" y="151"/>
                          <a:pt x="15" y="151"/>
                          <a:pt x="15" y="151"/>
                        </a:cubicBezTo>
                        <a:cubicBezTo>
                          <a:pt x="10" y="153"/>
                          <a:pt x="10" y="153"/>
                          <a:pt x="10" y="153"/>
                        </a:cubicBezTo>
                        <a:cubicBezTo>
                          <a:pt x="15" y="151"/>
                          <a:pt x="15" y="151"/>
                          <a:pt x="15" y="151"/>
                        </a:cubicBezTo>
                        <a:cubicBezTo>
                          <a:pt x="12" y="142"/>
                          <a:pt x="10" y="132"/>
                          <a:pt x="10" y="123"/>
                        </a:cubicBezTo>
                        <a:cubicBezTo>
                          <a:pt x="10" y="99"/>
                          <a:pt x="20" y="77"/>
                          <a:pt x="40" y="63"/>
                        </a:cubicBezTo>
                        <a:cubicBezTo>
                          <a:pt x="42" y="61"/>
                          <a:pt x="42" y="61"/>
                          <a:pt x="42" y="61"/>
                        </a:cubicBezTo>
                        <a:cubicBezTo>
                          <a:pt x="42" y="58"/>
                          <a:pt x="42" y="58"/>
                          <a:pt x="42" y="58"/>
                        </a:cubicBezTo>
                        <a:cubicBezTo>
                          <a:pt x="42" y="58"/>
                          <a:pt x="41" y="57"/>
                          <a:pt x="41" y="57"/>
                        </a:cubicBezTo>
                        <a:cubicBezTo>
                          <a:pt x="41" y="54"/>
                          <a:pt x="40" y="48"/>
                          <a:pt x="39" y="41"/>
                        </a:cubicBezTo>
                        <a:cubicBezTo>
                          <a:pt x="39" y="39"/>
                          <a:pt x="39" y="37"/>
                          <a:pt x="39" y="35"/>
                        </a:cubicBezTo>
                        <a:cubicBezTo>
                          <a:pt x="39" y="31"/>
                          <a:pt x="39" y="29"/>
                          <a:pt x="40" y="27"/>
                        </a:cubicBezTo>
                        <a:cubicBezTo>
                          <a:pt x="41" y="25"/>
                          <a:pt x="42" y="24"/>
                          <a:pt x="44" y="23"/>
                        </a:cubicBezTo>
                        <a:cubicBezTo>
                          <a:pt x="46" y="21"/>
                          <a:pt x="49" y="20"/>
                          <a:pt x="54" y="19"/>
                        </a:cubicBezTo>
                        <a:cubicBezTo>
                          <a:pt x="58" y="18"/>
                          <a:pt x="64" y="18"/>
                          <a:pt x="70" y="18"/>
                        </a:cubicBezTo>
                        <a:cubicBezTo>
                          <a:pt x="150" y="13"/>
                          <a:pt x="198" y="10"/>
                          <a:pt x="230" y="10"/>
                        </a:cubicBezTo>
                        <a:cubicBezTo>
                          <a:pt x="254" y="10"/>
                          <a:pt x="269" y="12"/>
                          <a:pt x="283" y="16"/>
                        </a:cubicBezTo>
                        <a:cubicBezTo>
                          <a:pt x="296" y="20"/>
                          <a:pt x="308" y="27"/>
                          <a:pt x="326" y="37"/>
                        </a:cubicBezTo>
                        <a:cubicBezTo>
                          <a:pt x="329" y="32"/>
                          <a:pt x="329" y="32"/>
                          <a:pt x="329" y="32"/>
                        </a:cubicBezTo>
                        <a:cubicBezTo>
                          <a:pt x="326" y="37"/>
                          <a:pt x="326" y="37"/>
                          <a:pt x="326" y="37"/>
                        </a:cubicBezTo>
                        <a:cubicBezTo>
                          <a:pt x="350" y="52"/>
                          <a:pt x="363" y="70"/>
                          <a:pt x="370" y="86"/>
                        </a:cubicBezTo>
                        <a:cubicBezTo>
                          <a:pt x="377" y="102"/>
                          <a:pt x="378" y="117"/>
                          <a:pt x="378" y="125"/>
                        </a:cubicBezTo>
                        <a:cubicBezTo>
                          <a:pt x="378" y="128"/>
                          <a:pt x="378" y="129"/>
                          <a:pt x="378" y="131"/>
                        </a:cubicBezTo>
                        <a:cubicBezTo>
                          <a:pt x="378" y="131"/>
                          <a:pt x="378" y="132"/>
                          <a:pt x="378" y="132"/>
                        </a:cubicBezTo>
                        <a:cubicBezTo>
                          <a:pt x="378" y="132"/>
                          <a:pt x="378" y="132"/>
                          <a:pt x="378" y="132"/>
                        </a:cubicBezTo>
                        <a:cubicBezTo>
                          <a:pt x="378" y="132"/>
                          <a:pt x="378" y="132"/>
                          <a:pt x="378" y="132"/>
                        </a:cubicBezTo>
                        <a:cubicBezTo>
                          <a:pt x="379" y="132"/>
                          <a:pt x="379" y="132"/>
                          <a:pt x="379" y="132"/>
                        </a:cubicBezTo>
                        <a:cubicBezTo>
                          <a:pt x="378" y="132"/>
                          <a:pt x="378" y="132"/>
                          <a:pt x="378" y="132"/>
                        </a:cubicBezTo>
                        <a:cubicBezTo>
                          <a:pt x="378" y="132"/>
                          <a:pt x="378" y="132"/>
                          <a:pt x="378" y="132"/>
                        </a:cubicBezTo>
                        <a:cubicBezTo>
                          <a:pt x="379" y="132"/>
                          <a:pt x="379" y="132"/>
                          <a:pt x="379" y="132"/>
                        </a:cubicBezTo>
                        <a:cubicBezTo>
                          <a:pt x="378" y="132"/>
                          <a:pt x="378" y="132"/>
                          <a:pt x="378" y="132"/>
                        </a:cubicBezTo>
                        <a:cubicBezTo>
                          <a:pt x="383" y="133"/>
                          <a:pt x="383" y="133"/>
                          <a:pt x="383" y="133"/>
                        </a:cubicBezTo>
                        <a:cubicBezTo>
                          <a:pt x="378" y="132"/>
                          <a:pt x="378" y="132"/>
                          <a:pt x="378" y="132"/>
                        </a:cubicBezTo>
                        <a:cubicBezTo>
                          <a:pt x="357" y="199"/>
                          <a:pt x="357" y="199"/>
                          <a:pt x="357" y="199"/>
                        </a:cubicBezTo>
                        <a:cubicBezTo>
                          <a:pt x="356" y="135"/>
                          <a:pt x="356" y="135"/>
                          <a:pt x="356" y="135"/>
                        </a:cubicBezTo>
                        <a:cubicBezTo>
                          <a:pt x="349" y="136"/>
                          <a:pt x="349" y="136"/>
                          <a:pt x="349" y="136"/>
                        </a:cubicBezTo>
                        <a:cubicBezTo>
                          <a:pt x="334" y="140"/>
                          <a:pt x="317" y="142"/>
                          <a:pt x="301" y="142"/>
                        </a:cubicBezTo>
                        <a:cubicBezTo>
                          <a:pt x="261" y="142"/>
                          <a:pt x="221" y="131"/>
                          <a:pt x="192" y="121"/>
                        </a:cubicBezTo>
                        <a:cubicBezTo>
                          <a:pt x="177" y="115"/>
                          <a:pt x="165" y="110"/>
                          <a:pt x="157" y="106"/>
                        </a:cubicBezTo>
                        <a:cubicBezTo>
                          <a:pt x="152" y="104"/>
                          <a:pt x="149" y="102"/>
                          <a:pt x="147" y="101"/>
                        </a:cubicBezTo>
                        <a:cubicBezTo>
                          <a:pt x="146" y="101"/>
                          <a:pt x="145" y="100"/>
                          <a:pt x="144" y="100"/>
                        </a:cubicBezTo>
                        <a:cubicBezTo>
                          <a:pt x="144" y="99"/>
                          <a:pt x="144" y="99"/>
                          <a:pt x="144" y="99"/>
                        </a:cubicBezTo>
                        <a:cubicBezTo>
                          <a:pt x="143" y="99"/>
                          <a:pt x="143" y="99"/>
                          <a:pt x="143" y="99"/>
                        </a:cubicBezTo>
                        <a:cubicBezTo>
                          <a:pt x="142" y="98"/>
                          <a:pt x="142" y="98"/>
                          <a:pt x="142" y="98"/>
                        </a:cubicBezTo>
                        <a:cubicBezTo>
                          <a:pt x="140" y="99"/>
                          <a:pt x="140" y="99"/>
                          <a:pt x="140" y="99"/>
                        </a:cubicBezTo>
                        <a:cubicBezTo>
                          <a:pt x="121" y="103"/>
                          <a:pt x="100" y="105"/>
                          <a:pt x="81" y="112"/>
                        </a:cubicBezTo>
                        <a:cubicBezTo>
                          <a:pt x="71" y="115"/>
                          <a:pt x="62" y="119"/>
                          <a:pt x="55" y="125"/>
                        </a:cubicBezTo>
                        <a:cubicBezTo>
                          <a:pt x="47" y="131"/>
                          <a:pt x="41" y="139"/>
                          <a:pt x="37" y="149"/>
                        </a:cubicBezTo>
                        <a:cubicBezTo>
                          <a:pt x="37" y="150"/>
                          <a:pt x="37" y="150"/>
                          <a:pt x="37" y="150"/>
                        </a:cubicBezTo>
                        <a:cubicBezTo>
                          <a:pt x="36" y="235"/>
                          <a:pt x="36" y="235"/>
                          <a:pt x="36" y="235"/>
                        </a:cubicBezTo>
                        <a:cubicBezTo>
                          <a:pt x="41" y="235"/>
                          <a:pt x="41" y="235"/>
                          <a:pt x="41" y="235"/>
                        </a:cubicBezTo>
                        <a:cubicBezTo>
                          <a:pt x="46" y="233"/>
                          <a:pt x="46" y="233"/>
                          <a:pt x="46" y="233"/>
                        </a:cubicBezTo>
                        <a:cubicBezTo>
                          <a:pt x="41" y="235"/>
                          <a:pt x="41" y="235"/>
                          <a:pt x="41" y="235"/>
                        </a:cubicBezTo>
                        <a:cubicBezTo>
                          <a:pt x="46" y="235"/>
                          <a:pt x="46" y="235"/>
                          <a:pt x="46" y="235"/>
                        </a:cubicBezTo>
                        <a:cubicBezTo>
                          <a:pt x="47" y="151"/>
                          <a:pt x="47" y="151"/>
                          <a:pt x="47" y="151"/>
                        </a:cubicBezTo>
                        <a:cubicBezTo>
                          <a:pt x="42" y="151"/>
                          <a:pt x="42" y="151"/>
                          <a:pt x="42" y="151"/>
                        </a:cubicBezTo>
                        <a:cubicBezTo>
                          <a:pt x="46" y="153"/>
                          <a:pt x="46" y="153"/>
                          <a:pt x="46" y="153"/>
                        </a:cubicBezTo>
                        <a:cubicBezTo>
                          <a:pt x="50" y="144"/>
                          <a:pt x="54" y="138"/>
                          <a:pt x="61" y="133"/>
                        </a:cubicBezTo>
                        <a:cubicBezTo>
                          <a:pt x="70" y="125"/>
                          <a:pt x="83" y="121"/>
                          <a:pt x="98" y="117"/>
                        </a:cubicBezTo>
                        <a:cubicBezTo>
                          <a:pt x="112" y="114"/>
                          <a:pt x="127" y="112"/>
                          <a:pt x="142" y="109"/>
                        </a:cubicBezTo>
                        <a:cubicBezTo>
                          <a:pt x="141" y="104"/>
                          <a:pt x="141" y="104"/>
                          <a:pt x="141" y="104"/>
                        </a:cubicBezTo>
                        <a:cubicBezTo>
                          <a:pt x="139" y="108"/>
                          <a:pt x="139" y="108"/>
                          <a:pt x="139" y="108"/>
                        </a:cubicBezTo>
                        <a:cubicBezTo>
                          <a:pt x="139" y="108"/>
                          <a:pt x="158" y="119"/>
                          <a:pt x="189" y="130"/>
                        </a:cubicBezTo>
                        <a:cubicBezTo>
                          <a:pt x="219" y="141"/>
                          <a:pt x="259" y="152"/>
                          <a:pt x="301" y="152"/>
                        </a:cubicBezTo>
                        <a:cubicBezTo>
                          <a:pt x="318" y="152"/>
                          <a:pt x="335" y="150"/>
                          <a:pt x="352" y="146"/>
                        </a:cubicBezTo>
                        <a:cubicBezTo>
                          <a:pt x="351" y="141"/>
                          <a:pt x="351" y="141"/>
                          <a:pt x="351" y="141"/>
                        </a:cubicBezTo>
                        <a:cubicBezTo>
                          <a:pt x="346" y="141"/>
                          <a:pt x="346" y="141"/>
                          <a:pt x="346" y="141"/>
                        </a:cubicBezTo>
                        <a:cubicBezTo>
                          <a:pt x="348" y="260"/>
                          <a:pt x="348" y="260"/>
                          <a:pt x="348" y="260"/>
                        </a:cubicBezTo>
                        <a:cubicBezTo>
                          <a:pt x="388" y="134"/>
                          <a:pt x="388" y="134"/>
                          <a:pt x="388" y="134"/>
                        </a:cubicBezTo>
                        <a:cubicBezTo>
                          <a:pt x="388" y="134"/>
                          <a:pt x="388" y="134"/>
                          <a:pt x="388" y="134"/>
                        </a:cubicBezTo>
                        <a:cubicBezTo>
                          <a:pt x="388" y="134"/>
                          <a:pt x="388" y="130"/>
                          <a:pt x="388" y="125"/>
                        </a:cubicBezTo>
                        <a:cubicBezTo>
                          <a:pt x="388" y="116"/>
                          <a:pt x="387" y="100"/>
                          <a:pt x="379" y="82"/>
                        </a:cubicBezTo>
                        <a:cubicBezTo>
                          <a:pt x="371" y="64"/>
                          <a:pt x="357" y="44"/>
                          <a:pt x="332" y="28"/>
                        </a:cubicBezTo>
                        <a:cubicBezTo>
                          <a:pt x="331" y="28"/>
                          <a:pt x="331" y="28"/>
                          <a:pt x="331" y="28"/>
                        </a:cubicBezTo>
                        <a:cubicBezTo>
                          <a:pt x="331" y="28"/>
                          <a:pt x="331" y="28"/>
                          <a:pt x="331" y="28"/>
                        </a:cubicBezTo>
                        <a:cubicBezTo>
                          <a:pt x="313" y="18"/>
                          <a:pt x="300" y="11"/>
                          <a:pt x="286" y="6"/>
                        </a:cubicBezTo>
                        <a:cubicBezTo>
                          <a:pt x="271" y="2"/>
                          <a:pt x="255" y="0"/>
                          <a:pt x="230" y="0"/>
                        </a:cubicBezTo>
                        <a:cubicBezTo>
                          <a:pt x="197" y="0"/>
                          <a:pt x="149" y="3"/>
                          <a:pt x="69" y="8"/>
                        </a:cubicBezTo>
                        <a:cubicBezTo>
                          <a:pt x="64" y="8"/>
                          <a:pt x="59" y="8"/>
                          <a:pt x="54" y="9"/>
                        </a:cubicBezTo>
                        <a:cubicBezTo>
                          <a:pt x="47" y="10"/>
                          <a:pt x="41" y="12"/>
                          <a:pt x="36" y="17"/>
                        </a:cubicBezTo>
                        <a:cubicBezTo>
                          <a:pt x="33" y="19"/>
                          <a:pt x="31" y="21"/>
                          <a:pt x="30" y="25"/>
                        </a:cubicBezTo>
                        <a:cubicBezTo>
                          <a:pt x="29" y="28"/>
                          <a:pt x="29" y="31"/>
                          <a:pt x="29" y="35"/>
                        </a:cubicBezTo>
                        <a:cubicBezTo>
                          <a:pt x="29" y="37"/>
                          <a:pt x="29" y="40"/>
                          <a:pt x="29" y="42"/>
                        </a:cubicBezTo>
                        <a:cubicBezTo>
                          <a:pt x="30" y="52"/>
                          <a:pt x="32" y="60"/>
                          <a:pt x="32" y="60"/>
                        </a:cubicBezTo>
                        <a:cubicBezTo>
                          <a:pt x="37" y="59"/>
                          <a:pt x="37" y="59"/>
                          <a:pt x="37" y="59"/>
                        </a:cubicBezTo>
                        <a:cubicBezTo>
                          <a:pt x="34" y="55"/>
                          <a:pt x="34" y="55"/>
                          <a:pt x="34" y="55"/>
                        </a:cubicBezTo>
                        <a:cubicBezTo>
                          <a:pt x="11" y="71"/>
                          <a:pt x="0" y="97"/>
                          <a:pt x="0" y="123"/>
                        </a:cubicBezTo>
                        <a:cubicBezTo>
                          <a:pt x="0" y="133"/>
                          <a:pt x="2" y="144"/>
                          <a:pt x="5" y="155"/>
                        </a:cubicBezTo>
                        <a:cubicBezTo>
                          <a:pt x="5" y="155"/>
                          <a:pt x="5" y="155"/>
                          <a:pt x="5" y="155"/>
                        </a:cubicBezTo>
                        <a:cubicBezTo>
                          <a:pt x="46" y="262"/>
                          <a:pt x="46" y="262"/>
                          <a:pt x="46" y="262"/>
                        </a:cubicBezTo>
                        <a:cubicBezTo>
                          <a:pt x="46" y="235"/>
                          <a:pt x="46" y="235"/>
                          <a:pt x="46" y="235"/>
                        </a:cubicBezTo>
                        <a:cubicBezTo>
                          <a:pt x="41" y="235"/>
                          <a:pt x="41" y="235"/>
                          <a:pt x="41" y="23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2" name="iŝḻîḑè"/>
                  <p:cNvSpPr/>
                  <p:nvPr/>
                </p:nvSpPr>
                <p:spPr bwMode="auto">
                  <a:xfrm>
                    <a:off x="3756" y="1097"/>
                    <a:ext cx="126" cy="112"/>
                  </a:xfrm>
                  <a:custGeom>
                    <a:avLst/>
                    <a:gdLst>
                      <a:gd name="T0" fmla="*/ 49 w 66"/>
                      <a:gd name="T1" fmla="*/ 59 h 59"/>
                      <a:gd name="T2" fmla="*/ 17 w 66"/>
                      <a:gd name="T3" fmla="*/ 59 h 59"/>
                      <a:gd name="T4" fmla="*/ 0 w 66"/>
                      <a:gd name="T5" fmla="*/ 41 h 59"/>
                      <a:gd name="T6" fmla="*/ 0 w 66"/>
                      <a:gd name="T7" fmla="*/ 18 h 59"/>
                      <a:gd name="T8" fmla="*/ 17 w 66"/>
                      <a:gd name="T9" fmla="*/ 0 h 59"/>
                      <a:gd name="T10" fmla="*/ 49 w 66"/>
                      <a:gd name="T11" fmla="*/ 0 h 59"/>
                      <a:gd name="T12" fmla="*/ 66 w 66"/>
                      <a:gd name="T13" fmla="*/ 18 h 59"/>
                      <a:gd name="T14" fmla="*/ 66 w 66"/>
                      <a:gd name="T15" fmla="*/ 41 h 59"/>
                      <a:gd name="T16" fmla="*/ 49 w 66"/>
                      <a:gd name="T1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59">
                        <a:moveTo>
                          <a:pt x="49" y="59"/>
                        </a:moveTo>
                        <a:cubicBezTo>
                          <a:pt x="17" y="59"/>
                          <a:pt x="17" y="59"/>
                          <a:pt x="17" y="59"/>
                        </a:cubicBezTo>
                        <a:cubicBezTo>
                          <a:pt x="8" y="59"/>
                          <a:pt x="0" y="51"/>
                          <a:pt x="0" y="41"/>
                        </a:cubicBezTo>
                        <a:cubicBezTo>
                          <a:pt x="0" y="18"/>
                          <a:pt x="0" y="18"/>
                          <a:pt x="0" y="18"/>
                        </a:cubicBezTo>
                        <a:cubicBezTo>
                          <a:pt x="0" y="8"/>
                          <a:pt x="8" y="0"/>
                          <a:pt x="17" y="0"/>
                        </a:cubicBezTo>
                        <a:cubicBezTo>
                          <a:pt x="49" y="0"/>
                          <a:pt x="49" y="0"/>
                          <a:pt x="49" y="0"/>
                        </a:cubicBezTo>
                        <a:cubicBezTo>
                          <a:pt x="58" y="0"/>
                          <a:pt x="66" y="8"/>
                          <a:pt x="66" y="18"/>
                        </a:cubicBezTo>
                        <a:cubicBezTo>
                          <a:pt x="66" y="41"/>
                          <a:pt x="66" y="41"/>
                          <a:pt x="66" y="41"/>
                        </a:cubicBezTo>
                        <a:cubicBezTo>
                          <a:pt x="66" y="51"/>
                          <a:pt x="58" y="59"/>
                          <a:pt x="49" y="59"/>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3" name="ïSľíḋê"/>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 name="T10" fmla="*/ 3 w 198"/>
                      <a:gd name="T11" fmla="*/ 0 h 246"/>
                    </a:gdLst>
                    <a:ahLst/>
                    <a:cxnLst>
                      <a:cxn ang="0">
                        <a:pos x="T0" y="T1"/>
                      </a:cxn>
                      <a:cxn ang="0">
                        <a:pos x="T2" y="T3"/>
                      </a:cxn>
                      <a:cxn ang="0">
                        <a:pos x="T4" y="T5"/>
                      </a:cxn>
                      <a:cxn ang="0">
                        <a:pos x="T6" y="T7"/>
                      </a:cxn>
                      <a:cxn ang="0">
                        <a:pos x="T8" y="T9"/>
                      </a:cxn>
                      <a:cxn ang="0">
                        <a:pos x="T10" y="T11"/>
                      </a:cxn>
                    </a:cxnLst>
                    <a:rect l="0" t="0" r="r" b="b"/>
                    <a:pathLst>
                      <a:path w="198" h="246">
                        <a:moveTo>
                          <a:pt x="3" y="0"/>
                        </a:moveTo>
                        <a:lnTo>
                          <a:pt x="198" y="181"/>
                        </a:lnTo>
                        <a:lnTo>
                          <a:pt x="65" y="246"/>
                        </a:lnTo>
                        <a:lnTo>
                          <a:pt x="0" y="38"/>
                        </a:lnTo>
                        <a:lnTo>
                          <a:pt x="0" y="8"/>
                        </a:lnTo>
                        <a:lnTo>
                          <a:pt x="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4" name="ïšḻiḋe"/>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Lst>
                    <a:ahLst/>
                    <a:cxnLst>
                      <a:cxn ang="0">
                        <a:pos x="T0" y="T1"/>
                      </a:cxn>
                      <a:cxn ang="0">
                        <a:pos x="T2" y="T3"/>
                      </a:cxn>
                      <a:cxn ang="0">
                        <a:pos x="T4" y="T5"/>
                      </a:cxn>
                      <a:cxn ang="0">
                        <a:pos x="T6" y="T7"/>
                      </a:cxn>
                      <a:cxn ang="0">
                        <a:pos x="T8" y="T9"/>
                      </a:cxn>
                    </a:cxnLst>
                    <a:rect l="0" t="0" r="r" b="b"/>
                    <a:pathLst>
                      <a:path w="198" h="246">
                        <a:moveTo>
                          <a:pt x="3" y="0"/>
                        </a:moveTo>
                        <a:lnTo>
                          <a:pt x="198" y="181"/>
                        </a:lnTo>
                        <a:lnTo>
                          <a:pt x="65" y="246"/>
                        </a:lnTo>
                        <a:lnTo>
                          <a:pt x="0" y="38"/>
                        </a:lnTo>
                        <a:lnTo>
                          <a:pt x="0"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5" name="îSḻidé"/>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Lst>
                    <a:ahLst/>
                    <a:cxnLst>
                      <a:cxn ang="0">
                        <a:pos x="T0" y="T1"/>
                      </a:cxn>
                      <a:cxn ang="0">
                        <a:pos x="T2" y="T3"/>
                      </a:cxn>
                      <a:cxn ang="0">
                        <a:pos x="T4" y="T5"/>
                      </a:cxn>
                      <a:cxn ang="0">
                        <a:pos x="T6" y="T7"/>
                      </a:cxn>
                      <a:cxn ang="0">
                        <a:pos x="T8" y="T9"/>
                      </a:cxn>
                    </a:cxnLst>
                    <a:rect l="0" t="0" r="r" b="b"/>
                    <a:pathLst>
                      <a:path w="198" h="246">
                        <a:moveTo>
                          <a:pt x="3" y="0"/>
                        </a:moveTo>
                        <a:lnTo>
                          <a:pt x="198" y="181"/>
                        </a:lnTo>
                        <a:lnTo>
                          <a:pt x="65" y="246"/>
                        </a:lnTo>
                        <a:lnTo>
                          <a:pt x="0" y="38"/>
                        </a:lnTo>
                        <a:lnTo>
                          <a:pt x="0" y="8"/>
                        </a:ln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6" name="iṩļíḑê"/>
                  <p:cNvSpPr/>
                  <p:nvPr/>
                </p:nvSpPr>
                <p:spPr bwMode="auto">
                  <a:xfrm>
                    <a:off x="3954" y="912"/>
                    <a:ext cx="58" cy="42"/>
                  </a:xfrm>
                  <a:custGeom>
                    <a:avLst/>
                    <a:gdLst>
                      <a:gd name="T0" fmla="*/ 0 w 30"/>
                      <a:gd name="T1" fmla="*/ 22 h 22"/>
                      <a:gd name="T2" fmla="*/ 30 w 30"/>
                      <a:gd name="T3" fmla="*/ 22 h 22"/>
                      <a:gd name="T4" fmla="*/ 30 w 30"/>
                      <a:gd name="T5" fmla="*/ 7 h 22"/>
                      <a:gd name="T6" fmla="*/ 23 w 30"/>
                      <a:gd name="T7" fmla="*/ 0 h 22"/>
                      <a:gd name="T8" fmla="*/ 0 w 30"/>
                      <a:gd name="T9" fmla="*/ 0 h 22"/>
                      <a:gd name="T10" fmla="*/ 0 w 30"/>
                      <a:gd name="T11" fmla="*/ 22 h 22"/>
                    </a:gdLst>
                    <a:ahLst/>
                    <a:cxnLst>
                      <a:cxn ang="0">
                        <a:pos x="T0" y="T1"/>
                      </a:cxn>
                      <a:cxn ang="0">
                        <a:pos x="T2" y="T3"/>
                      </a:cxn>
                      <a:cxn ang="0">
                        <a:pos x="T4" y="T5"/>
                      </a:cxn>
                      <a:cxn ang="0">
                        <a:pos x="T6" y="T7"/>
                      </a:cxn>
                      <a:cxn ang="0">
                        <a:pos x="T8" y="T9"/>
                      </a:cxn>
                      <a:cxn ang="0">
                        <a:pos x="T10" y="T11"/>
                      </a:cxn>
                    </a:cxnLst>
                    <a:rect l="0" t="0" r="r" b="b"/>
                    <a:pathLst>
                      <a:path w="30" h="22">
                        <a:moveTo>
                          <a:pt x="0" y="22"/>
                        </a:moveTo>
                        <a:cubicBezTo>
                          <a:pt x="30" y="22"/>
                          <a:pt x="30" y="22"/>
                          <a:pt x="30" y="22"/>
                        </a:cubicBezTo>
                        <a:cubicBezTo>
                          <a:pt x="30" y="7"/>
                          <a:pt x="30" y="7"/>
                          <a:pt x="30" y="7"/>
                        </a:cubicBezTo>
                        <a:cubicBezTo>
                          <a:pt x="30" y="3"/>
                          <a:pt x="26" y="0"/>
                          <a:pt x="23" y="0"/>
                        </a:cubicBezTo>
                        <a:cubicBezTo>
                          <a:pt x="0" y="0"/>
                          <a:pt x="0" y="0"/>
                          <a:pt x="0" y="0"/>
                        </a:cubicBezTo>
                        <a:lnTo>
                          <a:pt x="0" y="22"/>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7" name="îśļïḑé"/>
                  <p:cNvSpPr/>
                  <p:nvPr/>
                </p:nvSpPr>
                <p:spPr bwMode="auto">
                  <a:xfrm>
                    <a:off x="3954" y="912"/>
                    <a:ext cx="58" cy="42"/>
                  </a:xfrm>
                  <a:custGeom>
                    <a:avLst/>
                    <a:gdLst>
                      <a:gd name="T0" fmla="*/ 0 w 30"/>
                      <a:gd name="T1" fmla="*/ 22 h 22"/>
                      <a:gd name="T2" fmla="*/ 30 w 30"/>
                      <a:gd name="T3" fmla="*/ 22 h 22"/>
                      <a:gd name="T4" fmla="*/ 30 w 30"/>
                      <a:gd name="T5" fmla="*/ 7 h 22"/>
                      <a:gd name="T6" fmla="*/ 23 w 30"/>
                      <a:gd name="T7" fmla="*/ 0 h 22"/>
                      <a:gd name="T8" fmla="*/ 0 w 30"/>
                      <a:gd name="T9" fmla="*/ 0 h 22"/>
                      <a:gd name="T10" fmla="*/ 0 w 30"/>
                      <a:gd name="T11" fmla="*/ 22 h 22"/>
                    </a:gdLst>
                    <a:ahLst/>
                    <a:cxnLst>
                      <a:cxn ang="0">
                        <a:pos x="T0" y="T1"/>
                      </a:cxn>
                      <a:cxn ang="0">
                        <a:pos x="T2" y="T3"/>
                      </a:cxn>
                      <a:cxn ang="0">
                        <a:pos x="T4" y="T5"/>
                      </a:cxn>
                      <a:cxn ang="0">
                        <a:pos x="T6" y="T7"/>
                      </a:cxn>
                      <a:cxn ang="0">
                        <a:pos x="T8" y="T9"/>
                      </a:cxn>
                      <a:cxn ang="0">
                        <a:pos x="T10" y="T11"/>
                      </a:cxn>
                    </a:cxnLst>
                    <a:rect l="0" t="0" r="r" b="b"/>
                    <a:pathLst>
                      <a:path w="30" h="22">
                        <a:moveTo>
                          <a:pt x="0" y="22"/>
                        </a:moveTo>
                        <a:cubicBezTo>
                          <a:pt x="30" y="22"/>
                          <a:pt x="30" y="22"/>
                          <a:pt x="30" y="22"/>
                        </a:cubicBezTo>
                        <a:cubicBezTo>
                          <a:pt x="30" y="7"/>
                          <a:pt x="30" y="7"/>
                          <a:pt x="30" y="7"/>
                        </a:cubicBezTo>
                        <a:cubicBezTo>
                          <a:pt x="30" y="3"/>
                          <a:pt x="26" y="0"/>
                          <a:pt x="23" y="0"/>
                        </a:cubicBezTo>
                        <a:cubicBezTo>
                          <a:pt x="0" y="0"/>
                          <a:pt x="0" y="0"/>
                          <a:pt x="0" y="0"/>
                        </a:cubicBezTo>
                        <a:lnTo>
                          <a:pt x="0"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8" name="íṧ1ïďè"/>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 name="T10" fmla="*/ 195 w 201"/>
                      <a:gd name="T11" fmla="*/ 0 h 238"/>
                    </a:gdLst>
                    <a:ahLst/>
                    <a:cxnLst>
                      <a:cxn ang="0">
                        <a:pos x="T0" y="T1"/>
                      </a:cxn>
                      <a:cxn ang="0">
                        <a:pos x="T2" y="T3"/>
                      </a:cxn>
                      <a:cxn ang="0">
                        <a:pos x="T4" y="T5"/>
                      </a:cxn>
                      <a:cxn ang="0">
                        <a:pos x="T6" y="T7"/>
                      </a:cxn>
                      <a:cxn ang="0">
                        <a:pos x="T8" y="T9"/>
                      </a:cxn>
                      <a:cxn ang="0">
                        <a:pos x="T10" y="T11"/>
                      </a:cxn>
                    </a:cxnLst>
                    <a:rect l="0" t="0" r="r" b="b"/>
                    <a:pathLst>
                      <a:path w="201" h="238">
                        <a:moveTo>
                          <a:pt x="195" y="0"/>
                        </a:moveTo>
                        <a:lnTo>
                          <a:pt x="0" y="181"/>
                        </a:lnTo>
                        <a:lnTo>
                          <a:pt x="128" y="238"/>
                        </a:lnTo>
                        <a:lnTo>
                          <a:pt x="201" y="38"/>
                        </a:lnTo>
                        <a:lnTo>
                          <a:pt x="201" y="8"/>
                        </a:lnTo>
                        <a:lnTo>
                          <a:pt x="1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9" name="ïṡḷiḓè"/>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Lst>
                    <a:ahLst/>
                    <a:cxnLst>
                      <a:cxn ang="0">
                        <a:pos x="T0" y="T1"/>
                      </a:cxn>
                      <a:cxn ang="0">
                        <a:pos x="T2" y="T3"/>
                      </a:cxn>
                      <a:cxn ang="0">
                        <a:pos x="T4" y="T5"/>
                      </a:cxn>
                      <a:cxn ang="0">
                        <a:pos x="T6" y="T7"/>
                      </a:cxn>
                      <a:cxn ang="0">
                        <a:pos x="T8" y="T9"/>
                      </a:cxn>
                    </a:cxnLst>
                    <a:rect l="0" t="0" r="r" b="b"/>
                    <a:pathLst>
                      <a:path w="201" h="238">
                        <a:moveTo>
                          <a:pt x="195" y="0"/>
                        </a:moveTo>
                        <a:lnTo>
                          <a:pt x="0" y="181"/>
                        </a:lnTo>
                        <a:lnTo>
                          <a:pt x="128" y="238"/>
                        </a:lnTo>
                        <a:lnTo>
                          <a:pt x="201" y="38"/>
                        </a:lnTo>
                        <a:lnTo>
                          <a:pt x="201"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0" name="ïṥ1ïḍe"/>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Lst>
                    <a:ahLst/>
                    <a:cxnLst>
                      <a:cxn ang="0">
                        <a:pos x="T0" y="T1"/>
                      </a:cxn>
                      <a:cxn ang="0">
                        <a:pos x="T2" y="T3"/>
                      </a:cxn>
                      <a:cxn ang="0">
                        <a:pos x="T4" y="T5"/>
                      </a:cxn>
                      <a:cxn ang="0">
                        <a:pos x="T6" y="T7"/>
                      </a:cxn>
                      <a:cxn ang="0">
                        <a:pos x="T8" y="T9"/>
                      </a:cxn>
                    </a:cxnLst>
                    <a:rect l="0" t="0" r="r" b="b"/>
                    <a:pathLst>
                      <a:path w="201" h="238">
                        <a:moveTo>
                          <a:pt x="195" y="0"/>
                        </a:moveTo>
                        <a:lnTo>
                          <a:pt x="0" y="181"/>
                        </a:lnTo>
                        <a:lnTo>
                          <a:pt x="128" y="238"/>
                        </a:lnTo>
                        <a:lnTo>
                          <a:pt x="201" y="38"/>
                        </a:lnTo>
                        <a:lnTo>
                          <a:pt x="201" y="8"/>
                        </a:ln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91" name="îSļíḍe"/>
                  <p:cNvSpPr/>
                  <p:nvPr/>
                </p:nvSpPr>
                <p:spPr bwMode="auto">
                  <a:xfrm>
                    <a:off x="3756" y="1208"/>
                    <a:ext cx="124" cy="310"/>
                  </a:xfrm>
                  <a:custGeom>
                    <a:avLst/>
                    <a:gdLst>
                      <a:gd name="T0" fmla="*/ 105 w 124"/>
                      <a:gd name="T1" fmla="*/ 0 h 310"/>
                      <a:gd name="T2" fmla="*/ 21 w 124"/>
                      <a:gd name="T3" fmla="*/ 0 h 310"/>
                      <a:gd name="T4" fmla="*/ 0 w 124"/>
                      <a:gd name="T5" fmla="*/ 241 h 310"/>
                      <a:gd name="T6" fmla="*/ 65 w 124"/>
                      <a:gd name="T7" fmla="*/ 310 h 310"/>
                      <a:gd name="T8" fmla="*/ 124 w 124"/>
                      <a:gd name="T9" fmla="*/ 247 h 310"/>
                      <a:gd name="T10" fmla="*/ 105 w 124"/>
                      <a:gd name="T11" fmla="*/ 0 h 310"/>
                    </a:gdLst>
                    <a:ahLst/>
                    <a:cxnLst>
                      <a:cxn ang="0">
                        <a:pos x="T0" y="T1"/>
                      </a:cxn>
                      <a:cxn ang="0">
                        <a:pos x="T2" y="T3"/>
                      </a:cxn>
                      <a:cxn ang="0">
                        <a:pos x="T4" y="T5"/>
                      </a:cxn>
                      <a:cxn ang="0">
                        <a:pos x="T6" y="T7"/>
                      </a:cxn>
                      <a:cxn ang="0">
                        <a:pos x="T8" y="T9"/>
                      </a:cxn>
                      <a:cxn ang="0">
                        <a:pos x="T10" y="T11"/>
                      </a:cxn>
                    </a:cxnLst>
                    <a:rect l="0" t="0" r="r" b="b"/>
                    <a:pathLst>
                      <a:path w="124" h="310">
                        <a:moveTo>
                          <a:pt x="105" y="0"/>
                        </a:moveTo>
                        <a:lnTo>
                          <a:pt x="21" y="0"/>
                        </a:lnTo>
                        <a:lnTo>
                          <a:pt x="0" y="241"/>
                        </a:lnTo>
                        <a:lnTo>
                          <a:pt x="65" y="310"/>
                        </a:lnTo>
                        <a:lnTo>
                          <a:pt x="124" y="247"/>
                        </a:lnTo>
                        <a:lnTo>
                          <a:pt x="105" y="0"/>
                        </a:lnTo>
                        <a:close/>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2" name="îṩļíḓe"/>
                  <p:cNvSpPr/>
                  <p:nvPr/>
                </p:nvSpPr>
                <p:spPr bwMode="auto">
                  <a:xfrm>
                    <a:off x="3756" y="1208"/>
                    <a:ext cx="124" cy="310"/>
                  </a:xfrm>
                  <a:custGeom>
                    <a:avLst/>
                    <a:gdLst>
                      <a:gd name="T0" fmla="*/ 105 w 124"/>
                      <a:gd name="T1" fmla="*/ 0 h 310"/>
                      <a:gd name="T2" fmla="*/ 21 w 124"/>
                      <a:gd name="T3" fmla="*/ 0 h 310"/>
                      <a:gd name="T4" fmla="*/ 0 w 124"/>
                      <a:gd name="T5" fmla="*/ 241 h 310"/>
                      <a:gd name="T6" fmla="*/ 65 w 124"/>
                      <a:gd name="T7" fmla="*/ 310 h 310"/>
                      <a:gd name="T8" fmla="*/ 124 w 124"/>
                      <a:gd name="T9" fmla="*/ 247 h 310"/>
                      <a:gd name="T10" fmla="*/ 105 w 124"/>
                      <a:gd name="T11" fmla="*/ 0 h 310"/>
                    </a:gdLst>
                    <a:ahLst/>
                    <a:cxnLst>
                      <a:cxn ang="0">
                        <a:pos x="T0" y="T1"/>
                      </a:cxn>
                      <a:cxn ang="0">
                        <a:pos x="T2" y="T3"/>
                      </a:cxn>
                      <a:cxn ang="0">
                        <a:pos x="T4" y="T5"/>
                      </a:cxn>
                      <a:cxn ang="0">
                        <a:pos x="T6" y="T7"/>
                      </a:cxn>
                      <a:cxn ang="0">
                        <a:pos x="T8" y="T9"/>
                      </a:cxn>
                      <a:cxn ang="0">
                        <a:pos x="T10" y="T11"/>
                      </a:cxn>
                    </a:cxnLst>
                    <a:rect l="0" t="0" r="r" b="b"/>
                    <a:pathLst>
                      <a:path w="124" h="310">
                        <a:moveTo>
                          <a:pt x="105" y="0"/>
                        </a:moveTo>
                        <a:lnTo>
                          <a:pt x="21" y="0"/>
                        </a:lnTo>
                        <a:lnTo>
                          <a:pt x="0" y="241"/>
                        </a:lnTo>
                        <a:lnTo>
                          <a:pt x="65" y="310"/>
                        </a:lnTo>
                        <a:lnTo>
                          <a:pt x="124" y="247"/>
                        </a:lnTo>
                        <a:lnTo>
                          <a:pt x="105"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93" name="işlíďé"/>
                  <p:cNvSpPr/>
                  <p:nvPr/>
                </p:nvSpPr>
                <p:spPr bwMode="auto">
                  <a:xfrm flipV="1">
                    <a:off x="3400" y="1402"/>
                    <a:ext cx="0" cy="97"/>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94" name="iš1îḍé"/>
                  <p:cNvSpPr/>
                  <p:nvPr/>
                </p:nvSpPr>
                <p:spPr bwMode="auto">
                  <a:xfrm>
                    <a:off x="3661" y="501"/>
                    <a:ext cx="38" cy="38"/>
                  </a:xfrm>
                  <a:prstGeom prst="ellipse">
                    <a:avLst/>
                  </a:pr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5" name="ïSḷiḑê"/>
                  <p:cNvSpPr/>
                  <p:nvPr/>
                </p:nvSpPr>
                <p:spPr bwMode="auto">
                  <a:xfrm>
                    <a:off x="3920" y="484"/>
                    <a:ext cx="74" cy="7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6" name="ïšḻíḋé"/>
                  <p:cNvSpPr/>
                  <p:nvPr/>
                </p:nvSpPr>
                <p:spPr bwMode="auto">
                  <a:xfrm>
                    <a:off x="3911" y="474"/>
                    <a:ext cx="93" cy="94"/>
                  </a:xfrm>
                  <a:custGeom>
                    <a:avLst/>
                    <a:gdLst>
                      <a:gd name="T0" fmla="*/ 44 w 49"/>
                      <a:gd name="T1" fmla="*/ 24 h 49"/>
                      <a:gd name="T2" fmla="*/ 39 w 49"/>
                      <a:gd name="T3" fmla="*/ 24 h 49"/>
                      <a:gd name="T4" fmla="*/ 35 w 49"/>
                      <a:gd name="T5" fmla="*/ 35 h 49"/>
                      <a:gd name="T6" fmla="*/ 24 w 49"/>
                      <a:gd name="T7" fmla="*/ 39 h 49"/>
                      <a:gd name="T8" fmla="*/ 14 w 49"/>
                      <a:gd name="T9" fmla="*/ 35 h 49"/>
                      <a:gd name="T10" fmla="*/ 10 w 49"/>
                      <a:gd name="T11" fmla="*/ 24 h 49"/>
                      <a:gd name="T12" fmla="*/ 14 w 49"/>
                      <a:gd name="T13" fmla="*/ 14 h 49"/>
                      <a:gd name="T14" fmla="*/ 24 w 49"/>
                      <a:gd name="T15" fmla="*/ 10 h 49"/>
                      <a:gd name="T16" fmla="*/ 35 w 49"/>
                      <a:gd name="T17" fmla="*/ 14 h 49"/>
                      <a:gd name="T18" fmla="*/ 39 w 49"/>
                      <a:gd name="T19" fmla="*/ 24 h 49"/>
                      <a:gd name="T20" fmla="*/ 44 w 49"/>
                      <a:gd name="T21" fmla="*/ 24 h 49"/>
                      <a:gd name="T22" fmla="*/ 49 w 49"/>
                      <a:gd name="T23" fmla="*/ 24 h 49"/>
                      <a:gd name="T24" fmla="*/ 24 w 49"/>
                      <a:gd name="T25" fmla="*/ 0 h 49"/>
                      <a:gd name="T26" fmla="*/ 0 w 49"/>
                      <a:gd name="T27" fmla="*/ 24 h 49"/>
                      <a:gd name="T28" fmla="*/ 24 w 49"/>
                      <a:gd name="T29" fmla="*/ 49 h 49"/>
                      <a:gd name="T30" fmla="*/ 49 w 49"/>
                      <a:gd name="T31" fmla="*/ 24 h 49"/>
                      <a:gd name="T32" fmla="*/ 44 w 49"/>
                      <a:gd name="T33" fmla="*/ 2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 h="49">
                        <a:moveTo>
                          <a:pt x="44" y="24"/>
                        </a:moveTo>
                        <a:cubicBezTo>
                          <a:pt x="39" y="24"/>
                          <a:pt x="39" y="24"/>
                          <a:pt x="39" y="24"/>
                        </a:cubicBezTo>
                        <a:cubicBezTo>
                          <a:pt x="39" y="28"/>
                          <a:pt x="37" y="32"/>
                          <a:pt x="35" y="35"/>
                        </a:cubicBezTo>
                        <a:cubicBezTo>
                          <a:pt x="32" y="37"/>
                          <a:pt x="28" y="39"/>
                          <a:pt x="24" y="39"/>
                        </a:cubicBezTo>
                        <a:cubicBezTo>
                          <a:pt x="20" y="39"/>
                          <a:pt x="17" y="37"/>
                          <a:pt x="14" y="35"/>
                        </a:cubicBezTo>
                        <a:cubicBezTo>
                          <a:pt x="11" y="32"/>
                          <a:pt x="10" y="28"/>
                          <a:pt x="10" y="24"/>
                        </a:cubicBezTo>
                        <a:cubicBezTo>
                          <a:pt x="10" y="20"/>
                          <a:pt x="11" y="17"/>
                          <a:pt x="14" y="14"/>
                        </a:cubicBezTo>
                        <a:cubicBezTo>
                          <a:pt x="17" y="11"/>
                          <a:pt x="20" y="10"/>
                          <a:pt x="24" y="10"/>
                        </a:cubicBezTo>
                        <a:cubicBezTo>
                          <a:pt x="28" y="10"/>
                          <a:pt x="32" y="11"/>
                          <a:pt x="35" y="14"/>
                        </a:cubicBezTo>
                        <a:cubicBezTo>
                          <a:pt x="37" y="17"/>
                          <a:pt x="39" y="20"/>
                          <a:pt x="39" y="24"/>
                        </a:cubicBezTo>
                        <a:cubicBezTo>
                          <a:pt x="44" y="24"/>
                          <a:pt x="44" y="24"/>
                          <a:pt x="44" y="24"/>
                        </a:cubicBezTo>
                        <a:cubicBezTo>
                          <a:pt x="49" y="24"/>
                          <a:pt x="49" y="24"/>
                          <a:pt x="49" y="24"/>
                        </a:cubicBezTo>
                        <a:cubicBezTo>
                          <a:pt x="49" y="11"/>
                          <a:pt x="38" y="0"/>
                          <a:pt x="24" y="0"/>
                        </a:cubicBezTo>
                        <a:cubicBezTo>
                          <a:pt x="11" y="0"/>
                          <a:pt x="0" y="11"/>
                          <a:pt x="0" y="24"/>
                        </a:cubicBezTo>
                        <a:cubicBezTo>
                          <a:pt x="0" y="38"/>
                          <a:pt x="11" y="49"/>
                          <a:pt x="24" y="49"/>
                        </a:cubicBezTo>
                        <a:cubicBezTo>
                          <a:pt x="38" y="49"/>
                          <a:pt x="49" y="38"/>
                          <a:pt x="49" y="24"/>
                        </a:cubicBezTo>
                        <a:cubicBezTo>
                          <a:pt x="44" y="24"/>
                          <a:pt x="44" y="24"/>
                          <a:pt x="44" y="2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7" name="ïsľidé"/>
                  <p:cNvSpPr/>
                  <p:nvPr/>
                </p:nvSpPr>
                <p:spPr bwMode="auto">
                  <a:xfrm>
                    <a:off x="3937" y="501"/>
                    <a:ext cx="40" cy="38"/>
                  </a:xfrm>
                  <a:prstGeom prst="ellipse">
                    <a:avLst/>
                  </a:pr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8" name="ïṡļîďê"/>
                  <p:cNvSpPr/>
                  <p:nvPr/>
                </p:nvSpPr>
                <p:spPr bwMode="auto">
                  <a:xfrm>
                    <a:off x="3605" y="509"/>
                    <a:ext cx="151" cy="120"/>
                  </a:xfrm>
                  <a:custGeom>
                    <a:avLst/>
                    <a:gdLst>
                      <a:gd name="T0" fmla="*/ 71 w 79"/>
                      <a:gd name="T1" fmla="*/ 0 h 63"/>
                      <a:gd name="T2" fmla="*/ 66 w 79"/>
                      <a:gd name="T3" fmla="*/ 2 h 63"/>
                      <a:gd name="T4" fmla="*/ 63 w 79"/>
                      <a:gd name="T5" fmla="*/ 2 h 63"/>
                      <a:gd name="T6" fmla="*/ 64 w 79"/>
                      <a:gd name="T7" fmla="*/ 6 h 63"/>
                      <a:gd name="T8" fmla="*/ 64 w 79"/>
                      <a:gd name="T9" fmla="*/ 6 h 63"/>
                      <a:gd name="T10" fmla="*/ 64 w 79"/>
                      <a:gd name="T11" fmla="*/ 6 h 63"/>
                      <a:gd name="T12" fmla="*/ 39 w 79"/>
                      <a:gd name="T13" fmla="*/ 31 h 63"/>
                      <a:gd name="T14" fmla="*/ 14 w 79"/>
                      <a:gd name="T15" fmla="*/ 6 h 63"/>
                      <a:gd name="T16" fmla="*/ 15 w 79"/>
                      <a:gd name="T17" fmla="*/ 2 h 63"/>
                      <a:gd name="T18" fmla="*/ 9 w 79"/>
                      <a:gd name="T19" fmla="*/ 2 h 63"/>
                      <a:gd name="T20" fmla="*/ 6 w 79"/>
                      <a:gd name="T21" fmla="*/ 1 h 63"/>
                      <a:gd name="T22" fmla="*/ 0 w 79"/>
                      <a:gd name="T23" fmla="*/ 24 h 63"/>
                      <a:gd name="T24" fmla="*/ 39 w 79"/>
                      <a:gd name="T25" fmla="*/ 63 h 63"/>
                      <a:gd name="T26" fmla="*/ 79 w 79"/>
                      <a:gd name="T27" fmla="*/ 24 h 63"/>
                      <a:gd name="T28" fmla="*/ 71 w 79"/>
                      <a:gd name="T2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63">
                        <a:moveTo>
                          <a:pt x="71" y="0"/>
                        </a:moveTo>
                        <a:cubicBezTo>
                          <a:pt x="69" y="1"/>
                          <a:pt x="67" y="2"/>
                          <a:pt x="66" y="2"/>
                        </a:cubicBezTo>
                        <a:cubicBezTo>
                          <a:pt x="63" y="2"/>
                          <a:pt x="63" y="2"/>
                          <a:pt x="63" y="2"/>
                        </a:cubicBezTo>
                        <a:cubicBezTo>
                          <a:pt x="64" y="3"/>
                          <a:pt x="64" y="5"/>
                          <a:pt x="64" y="6"/>
                        </a:cubicBezTo>
                        <a:cubicBezTo>
                          <a:pt x="64" y="6"/>
                          <a:pt x="64" y="6"/>
                          <a:pt x="64" y="6"/>
                        </a:cubicBezTo>
                        <a:cubicBezTo>
                          <a:pt x="64" y="6"/>
                          <a:pt x="64" y="6"/>
                          <a:pt x="64" y="6"/>
                        </a:cubicBezTo>
                        <a:cubicBezTo>
                          <a:pt x="64" y="20"/>
                          <a:pt x="53" y="31"/>
                          <a:pt x="39" y="31"/>
                        </a:cubicBezTo>
                        <a:cubicBezTo>
                          <a:pt x="25" y="31"/>
                          <a:pt x="14" y="20"/>
                          <a:pt x="14" y="6"/>
                        </a:cubicBezTo>
                        <a:cubicBezTo>
                          <a:pt x="14" y="5"/>
                          <a:pt x="15" y="3"/>
                          <a:pt x="15" y="2"/>
                        </a:cubicBezTo>
                        <a:cubicBezTo>
                          <a:pt x="9" y="2"/>
                          <a:pt x="9" y="2"/>
                          <a:pt x="9" y="2"/>
                        </a:cubicBezTo>
                        <a:cubicBezTo>
                          <a:pt x="8" y="2"/>
                          <a:pt x="7" y="1"/>
                          <a:pt x="6" y="1"/>
                        </a:cubicBezTo>
                        <a:cubicBezTo>
                          <a:pt x="2" y="8"/>
                          <a:pt x="0" y="15"/>
                          <a:pt x="0" y="24"/>
                        </a:cubicBezTo>
                        <a:cubicBezTo>
                          <a:pt x="0" y="45"/>
                          <a:pt x="17" y="63"/>
                          <a:pt x="39" y="63"/>
                        </a:cubicBezTo>
                        <a:cubicBezTo>
                          <a:pt x="61" y="63"/>
                          <a:pt x="79" y="45"/>
                          <a:pt x="79" y="24"/>
                        </a:cubicBezTo>
                        <a:cubicBezTo>
                          <a:pt x="79" y="15"/>
                          <a:pt x="76" y="7"/>
                          <a:pt x="71" y="0"/>
                        </a:cubicBezTo>
                      </a:path>
                    </a:pathLst>
                  </a:custGeom>
                  <a:solidFill>
                    <a:srgbClr val="FFF7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9" name="íṩḷîḓé"/>
                  <p:cNvSpPr/>
                  <p:nvPr/>
                </p:nvSpPr>
                <p:spPr bwMode="auto">
                  <a:xfrm>
                    <a:off x="3617" y="484"/>
                    <a:ext cx="124" cy="28"/>
                  </a:xfrm>
                  <a:custGeom>
                    <a:avLst/>
                    <a:gdLst>
                      <a:gd name="T0" fmla="*/ 18 w 65"/>
                      <a:gd name="T1" fmla="*/ 0 h 15"/>
                      <a:gd name="T2" fmla="*/ 0 w 65"/>
                      <a:gd name="T3" fmla="*/ 14 h 15"/>
                      <a:gd name="T4" fmla="*/ 3 w 65"/>
                      <a:gd name="T5" fmla="*/ 15 h 15"/>
                      <a:gd name="T6" fmla="*/ 9 w 65"/>
                      <a:gd name="T7" fmla="*/ 15 h 15"/>
                      <a:gd name="T8" fmla="*/ 18 w 65"/>
                      <a:gd name="T9" fmla="*/ 0 h 15"/>
                      <a:gd name="T10" fmla="*/ 49 w 65"/>
                      <a:gd name="T11" fmla="*/ 0 h 15"/>
                      <a:gd name="T12" fmla="*/ 57 w 65"/>
                      <a:gd name="T13" fmla="*/ 15 h 15"/>
                      <a:gd name="T14" fmla="*/ 60 w 65"/>
                      <a:gd name="T15" fmla="*/ 15 h 15"/>
                      <a:gd name="T16" fmla="*/ 65 w 65"/>
                      <a:gd name="T17" fmla="*/ 13 h 15"/>
                      <a:gd name="T18" fmla="*/ 49 w 65"/>
                      <a:gd name="T19"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 h="15">
                        <a:moveTo>
                          <a:pt x="18" y="0"/>
                        </a:moveTo>
                        <a:cubicBezTo>
                          <a:pt x="11" y="3"/>
                          <a:pt x="5" y="8"/>
                          <a:pt x="0" y="14"/>
                        </a:cubicBezTo>
                        <a:cubicBezTo>
                          <a:pt x="1" y="14"/>
                          <a:pt x="2" y="15"/>
                          <a:pt x="3" y="15"/>
                        </a:cubicBezTo>
                        <a:cubicBezTo>
                          <a:pt x="9" y="15"/>
                          <a:pt x="9" y="15"/>
                          <a:pt x="9" y="15"/>
                        </a:cubicBezTo>
                        <a:cubicBezTo>
                          <a:pt x="10" y="9"/>
                          <a:pt x="13" y="4"/>
                          <a:pt x="18" y="0"/>
                        </a:cubicBezTo>
                        <a:moveTo>
                          <a:pt x="49" y="0"/>
                        </a:moveTo>
                        <a:cubicBezTo>
                          <a:pt x="53" y="4"/>
                          <a:pt x="56" y="9"/>
                          <a:pt x="57" y="15"/>
                        </a:cubicBezTo>
                        <a:cubicBezTo>
                          <a:pt x="60" y="15"/>
                          <a:pt x="60" y="15"/>
                          <a:pt x="60" y="15"/>
                        </a:cubicBezTo>
                        <a:cubicBezTo>
                          <a:pt x="61" y="15"/>
                          <a:pt x="63" y="14"/>
                          <a:pt x="65" y="13"/>
                        </a:cubicBezTo>
                        <a:cubicBezTo>
                          <a:pt x="61" y="8"/>
                          <a:pt x="55" y="3"/>
                          <a:pt x="49" y="0"/>
                        </a:cubicBezTo>
                      </a:path>
                    </a:pathLst>
                  </a:custGeom>
                  <a:solidFill>
                    <a:srgbClr val="FEEAD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0" name="isḷïḋè"/>
                  <p:cNvSpPr/>
                  <p:nvPr/>
                </p:nvSpPr>
                <p:spPr bwMode="auto">
                  <a:xfrm>
                    <a:off x="3651" y="493"/>
                    <a:ext cx="67" cy="56"/>
                  </a:xfrm>
                  <a:custGeom>
                    <a:avLst/>
                    <a:gdLst>
                      <a:gd name="T0" fmla="*/ 15 w 35"/>
                      <a:gd name="T1" fmla="*/ 24 h 29"/>
                      <a:gd name="T2" fmla="*/ 5 w 35"/>
                      <a:gd name="T3" fmla="*/ 14 h 29"/>
                      <a:gd name="T4" fmla="*/ 15 w 35"/>
                      <a:gd name="T5" fmla="*/ 4 h 29"/>
                      <a:gd name="T6" fmla="*/ 25 w 35"/>
                      <a:gd name="T7" fmla="*/ 14 h 29"/>
                      <a:gd name="T8" fmla="*/ 15 w 35"/>
                      <a:gd name="T9" fmla="*/ 24 h 29"/>
                      <a:gd name="T10" fmla="*/ 15 w 35"/>
                      <a:gd name="T11" fmla="*/ 0 h 29"/>
                      <a:gd name="T12" fmla="*/ 5 w 35"/>
                      <a:gd name="T13" fmla="*/ 4 h 29"/>
                      <a:gd name="T14" fmla="*/ 0 w 35"/>
                      <a:gd name="T15" fmla="*/ 14 h 29"/>
                      <a:gd name="T16" fmla="*/ 5 w 35"/>
                      <a:gd name="T17" fmla="*/ 25 h 29"/>
                      <a:gd name="T18" fmla="*/ 15 w 35"/>
                      <a:gd name="T19" fmla="*/ 29 h 29"/>
                      <a:gd name="T20" fmla="*/ 25 w 35"/>
                      <a:gd name="T21" fmla="*/ 25 h 29"/>
                      <a:gd name="T22" fmla="*/ 30 w 35"/>
                      <a:gd name="T23" fmla="*/ 14 h 29"/>
                      <a:gd name="T24" fmla="*/ 35 w 35"/>
                      <a:gd name="T25" fmla="*/ 14 h 29"/>
                      <a:gd name="T26" fmla="*/ 35 w 35"/>
                      <a:gd name="T27" fmla="*/ 14 h 29"/>
                      <a:gd name="T28" fmla="*/ 30 w 35"/>
                      <a:gd name="T29" fmla="*/ 14 h 29"/>
                      <a:gd name="T30" fmla="*/ 25 w 35"/>
                      <a:gd name="T31" fmla="*/ 4 h 29"/>
                      <a:gd name="T32" fmla="*/ 15 w 35"/>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29">
                        <a:moveTo>
                          <a:pt x="15" y="24"/>
                        </a:moveTo>
                        <a:cubicBezTo>
                          <a:pt x="9" y="24"/>
                          <a:pt x="5" y="20"/>
                          <a:pt x="5" y="14"/>
                        </a:cubicBezTo>
                        <a:cubicBezTo>
                          <a:pt x="5" y="8"/>
                          <a:pt x="9" y="4"/>
                          <a:pt x="15" y="4"/>
                        </a:cubicBezTo>
                        <a:cubicBezTo>
                          <a:pt x="21" y="4"/>
                          <a:pt x="25" y="8"/>
                          <a:pt x="25" y="14"/>
                        </a:cubicBezTo>
                        <a:cubicBezTo>
                          <a:pt x="25" y="20"/>
                          <a:pt x="21" y="24"/>
                          <a:pt x="15" y="24"/>
                        </a:cubicBezTo>
                        <a:moveTo>
                          <a:pt x="15" y="0"/>
                        </a:moveTo>
                        <a:cubicBezTo>
                          <a:pt x="11" y="0"/>
                          <a:pt x="7" y="1"/>
                          <a:pt x="5" y="4"/>
                        </a:cubicBezTo>
                        <a:cubicBezTo>
                          <a:pt x="2" y="7"/>
                          <a:pt x="0" y="10"/>
                          <a:pt x="0" y="14"/>
                        </a:cubicBezTo>
                        <a:cubicBezTo>
                          <a:pt x="0" y="18"/>
                          <a:pt x="2" y="22"/>
                          <a:pt x="5" y="25"/>
                        </a:cubicBezTo>
                        <a:cubicBezTo>
                          <a:pt x="7" y="27"/>
                          <a:pt x="11" y="29"/>
                          <a:pt x="15" y="29"/>
                        </a:cubicBezTo>
                        <a:cubicBezTo>
                          <a:pt x="19" y="29"/>
                          <a:pt x="23" y="27"/>
                          <a:pt x="25" y="25"/>
                        </a:cubicBezTo>
                        <a:cubicBezTo>
                          <a:pt x="28" y="22"/>
                          <a:pt x="30" y="18"/>
                          <a:pt x="30" y="14"/>
                        </a:cubicBezTo>
                        <a:cubicBezTo>
                          <a:pt x="35" y="14"/>
                          <a:pt x="35" y="14"/>
                          <a:pt x="35" y="14"/>
                        </a:cubicBezTo>
                        <a:cubicBezTo>
                          <a:pt x="35" y="14"/>
                          <a:pt x="35" y="14"/>
                          <a:pt x="35" y="14"/>
                        </a:cubicBezTo>
                        <a:cubicBezTo>
                          <a:pt x="30" y="14"/>
                          <a:pt x="30" y="14"/>
                          <a:pt x="30" y="14"/>
                        </a:cubicBezTo>
                        <a:cubicBezTo>
                          <a:pt x="30" y="10"/>
                          <a:pt x="28" y="7"/>
                          <a:pt x="25" y="4"/>
                        </a:cubicBezTo>
                        <a:cubicBezTo>
                          <a:pt x="23" y="1"/>
                          <a:pt x="19" y="0"/>
                          <a:pt x="15"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1" name="íṣḻîḑê"/>
                  <p:cNvSpPr/>
                  <p:nvPr/>
                </p:nvSpPr>
                <p:spPr bwMode="auto">
                  <a:xfrm>
                    <a:off x="3632" y="478"/>
                    <a:ext cx="95" cy="90"/>
                  </a:xfrm>
                  <a:custGeom>
                    <a:avLst/>
                    <a:gdLst>
                      <a:gd name="T0" fmla="*/ 50 w 50"/>
                      <a:gd name="T1" fmla="*/ 22 h 47"/>
                      <a:gd name="T2" fmla="*/ 50 w 50"/>
                      <a:gd name="T3" fmla="*/ 22 h 47"/>
                      <a:gd name="T4" fmla="*/ 50 w 50"/>
                      <a:gd name="T5" fmla="*/ 22 h 47"/>
                      <a:gd name="T6" fmla="*/ 25 w 50"/>
                      <a:gd name="T7" fmla="*/ 0 h 47"/>
                      <a:gd name="T8" fmla="*/ 10 w 50"/>
                      <a:gd name="T9" fmla="*/ 3 h 47"/>
                      <a:gd name="T10" fmla="*/ 1 w 50"/>
                      <a:gd name="T11" fmla="*/ 18 h 47"/>
                      <a:gd name="T12" fmla="*/ 0 w 50"/>
                      <a:gd name="T13" fmla="*/ 22 h 47"/>
                      <a:gd name="T14" fmla="*/ 25 w 50"/>
                      <a:gd name="T15" fmla="*/ 47 h 47"/>
                      <a:gd name="T16" fmla="*/ 50 w 50"/>
                      <a:gd name="T17" fmla="*/ 22 h 47"/>
                      <a:gd name="T18" fmla="*/ 45 w 50"/>
                      <a:gd name="T19" fmla="*/ 22 h 47"/>
                      <a:gd name="T20" fmla="*/ 40 w 50"/>
                      <a:gd name="T21" fmla="*/ 22 h 47"/>
                      <a:gd name="T22" fmla="*/ 35 w 50"/>
                      <a:gd name="T23" fmla="*/ 33 h 47"/>
                      <a:gd name="T24" fmla="*/ 25 w 50"/>
                      <a:gd name="T25" fmla="*/ 37 h 47"/>
                      <a:gd name="T26" fmla="*/ 15 w 50"/>
                      <a:gd name="T27" fmla="*/ 33 h 47"/>
                      <a:gd name="T28" fmla="*/ 10 w 50"/>
                      <a:gd name="T29" fmla="*/ 22 h 47"/>
                      <a:gd name="T30" fmla="*/ 15 w 50"/>
                      <a:gd name="T31" fmla="*/ 12 h 47"/>
                      <a:gd name="T32" fmla="*/ 25 w 50"/>
                      <a:gd name="T33" fmla="*/ 8 h 47"/>
                      <a:gd name="T34" fmla="*/ 35 w 50"/>
                      <a:gd name="T35" fmla="*/ 12 h 47"/>
                      <a:gd name="T36" fmla="*/ 40 w 50"/>
                      <a:gd name="T37" fmla="*/ 22 h 47"/>
                      <a:gd name="T38" fmla="*/ 45 w 50"/>
                      <a:gd name="T39" fmla="*/ 22 h 47"/>
                      <a:gd name="T40" fmla="*/ 50 w 50"/>
                      <a:gd name="T41" fmla="*/ 22 h 47"/>
                      <a:gd name="T42" fmla="*/ 50 w 50"/>
                      <a:gd name="T43" fmla="*/ 22 h 47"/>
                      <a:gd name="T44" fmla="*/ 49 w 50"/>
                      <a:gd name="T45" fmla="*/ 18 h 47"/>
                      <a:gd name="T46" fmla="*/ 41 w 50"/>
                      <a:gd name="T47" fmla="*/ 3 h 47"/>
                      <a:gd name="T48" fmla="*/ 25 w 50"/>
                      <a:gd name="T4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0" h="47">
                        <a:moveTo>
                          <a:pt x="50" y="22"/>
                        </a:moveTo>
                        <a:cubicBezTo>
                          <a:pt x="50" y="22"/>
                          <a:pt x="50" y="22"/>
                          <a:pt x="50" y="22"/>
                        </a:cubicBezTo>
                        <a:cubicBezTo>
                          <a:pt x="50" y="22"/>
                          <a:pt x="50" y="22"/>
                          <a:pt x="50" y="22"/>
                        </a:cubicBezTo>
                        <a:moveTo>
                          <a:pt x="25" y="0"/>
                        </a:moveTo>
                        <a:cubicBezTo>
                          <a:pt x="20" y="0"/>
                          <a:pt x="14" y="1"/>
                          <a:pt x="10" y="3"/>
                        </a:cubicBezTo>
                        <a:cubicBezTo>
                          <a:pt x="5" y="7"/>
                          <a:pt x="2" y="12"/>
                          <a:pt x="1" y="18"/>
                        </a:cubicBezTo>
                        <a:cubicBezTo>
                          <a:pt x="1" y="19"/>
                          <a:pt x="0" y="21"/>
                          <a:pt x="0" y="22"/>
                        </a:cubicBezTo>
                        <a:cubicBezTo>
                          <a:pt x="0" y="36"/>
                          <a:pt x="11" y="47"/>
                          <a:pt x="25" y="47"/>
                        </a:cubicBezTo>
                        <a:cubicBezTo>
                          <a:pt x="39" y="47"/>
                          <a:pt x="50" y="36"/>
                          <a:pt x="50" y="22"/>
                        </a:cubicBezTo>
                        <a:cubicBezTo>
                          <a:pt x="45" y="22"/>
                          <a:pt x="45" y="22"/>
                          <a:pt x="45" y="22"/>
                        </a:cubicBezTo>
                        <a:cubicBezTo>
                          <a:pt x="40" y="22"/>
                          <a:pt x="40" y="22"/>
                          <a:pt x="40" y="22"/>
                        </a:cubicBezTo>
                        <a:cubicBezTo>
                          <a:pt x="40" y="26"/>
                          <a:pt x="38" y="30"/>
                          <a:pt x="35" y="33"/>
                        </a:cubicBezTo>
                        <a:cubicBezTo>
                          <a:pt x="33" y="35"/>
                          <a:pt x="29" y="37"/>
                          <a:pt x="25" y="37"/>
                        </a:cubicBezTo>
                        <a:cubicBezTo>
                          <a:pt x="21" y="37"/>
                          <a:pt x="17" y="35"/>
                          <a:pt x="15" y="33"/>
                        </a:cubicBezTo>
                        <a:cubicBezTo>
                          <a:pt x="12" y="30"/>
                          <a:pt x="10" y="26"/>
                          <a:pt x="10" y="22"/>
                        </a:cubicBezTo>
                        <a:cubicBezTo>
                          <a:pt x="10" y="18"/>
                          <a:pt x="12" y="15"/>
                          <a:pt x="15" y="12"/>
                        </a:cubicBezTo>
                        <a:cubicBezTo>
                          <a:pt x="17" y="9"/>
                          <a:pt x="21" y="8"/>
                          <a:pt x="25" y="8"/>
                        </a:cubicBezTo>
                        <a:cubicBezTo>
                          <a:pt x="29" y="8"/>
                          <a:pt x="33" y="9"/>
                          <a:pt x="35" y="12"/>
                        </a:cubicBezTo>
                        <a:cubicBezTo>
                          <a:pt x="38" y="15"/>
                          <a:pt x="40" y="18"/>
                          <a:pt x="40" y="22"/>
                        </a:cubicBezTo>
                        <a:cubicBezTo>
                          <a:pt x="45" y="22"/>
                          <a:pt x="45" y="22"/>
                          <a:pt x="45" y="22"/>
                        </a:cubicBezTo>
                        <a:cubicBezTo>
                          <a:pt x="50" y="22"/>
                          <a:pt x="50" y="22"/>
                          <a:pt x="50" y="22"/>
                        </a:cubicBezTo>
                        <a:cubicBezTo>
                          <a:pt x="50" y="22"/>
                          <a:pt x="50" y="22"/>
                          <a:pt x="50" y="22"/>
                        </a:cubicBezTo>
                        <a:cubicBezTo>
                          <a:pt x="50" y="21"/>
                          <a:pt x="50" y="19"/>
                          <a:pt x="49" y="18"/>
                        </a:cubicBezTo>
                        <a:cubicBezTo>
                          <a:pt x="48" y="12"/>
                          <a:pt x="45" y="7"/>
                          <a:pt x="41" y="3"/>
                        </a:cubicBezTo>
                        <a:cubicBezTo>
                          <a:pt x="36" y="1"/>
                          <a:pt x="31" y="0"/>
                          <a:pt x="25" y="0"/>
                        </a:cubicBezTo>
                      </a:path>
                    </a:pathLst>
                  </a:cu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2" name="iṧḷîḍé"/>
                  <p:cNvSpPr/>
                  <p:nvPr/>
                </p:nvSpPr>
                <p:spPr bwMode="auto">
                  <a:xfrm>
                    <a:off x="3661" y="501"/>
                    <a:ext cx="38" cy="38"/>
                  </a:xfrm>
                  <a:prstGeom prst="ellipse">
                    <a:avLst/>
                  </a:pr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3" name="işḷîḓê"/>
                  <p:cNvSpPr/>
                  <p:nvPr/>
                </p:nvSpPr>
                <p:spPr bwMode="auto">
                  <a:xfrm>
                    <a:off x="3876" y="509"/>
                    <a:ext cx="151" cy="120"/>
                  </a:xfrm>
                  <a:custGeom>
                    <a:avLst/>
                    <a:gdLst>
                      <a:gd name="T0" fmla="*/ 8 w 79"/>
                      <a:gd name="T1" fmla="*/ 0 h 63"/>
                      <a:gd name="T2" fmla="*/ 0 w 79"/>
                      <a:gd name="T3" fmla="*/ 24 h 63"/>
                      <a:gd name="T4" fmla="*/ 40 w 79"/>
                      <a:gd name="T5" fmla="*/ 63 h 63"/>
                      <a:gd name="T6" fmla="*/ 79 w 79"/>
                      <a:gd name="T7" fmla="*/ 24 h 63"/>
                      <a:gd name="T8" fmla="*/ 73 w 79"/>
                      <a:gd name="T9" fmla="*/ 2 h 63"/>
                      <a:gd name="T10" fmla="*/ 72 w 79"/>
                      <a:gd name="T11" fmla="*/ 2 h 63"/>
                      <a:gd name="T12" fmla="*/ 67 w 79"/>
                      <a:gd name="T13" fmla="*/ 2 h 63"/>
                      <a:gd name="T14" fmla="*/ 67 w 79"/>
                      <a:gd name="T15" fmla="*/ 6 h 63"/>
                      <a:gd name="T16" fmla="*/ 67 w 79"/>
                      <a:gd name="T17" fmla="*/ 6 h 63"/>
                      <a:gd name="T18" fmla="*/ 67 w 79"/>
                      <a:gd name="T19" fmla="*/ 6 h 63"/>
                      <a:gd name="T20" fmla="*/ 42 w 79"/>
                      <a:gd name="T21" fmla="*/ 31 h 63"/>
                      <a:gd name="T22" fmla="*/ 18 w 79"/>
                      <a:gd name="T23" fmla="*/ 6 h 63"/>
                      <a:gd name="T24" fmla="*/ 18 w 79"/>
                      <a:gd name="T25" fmla="*/ 2 h 63"/>
                      <a:gd name="T26" fmla="*/ 16 w 79"/>
                      <a:gd name="T27" fmla="*/ 2 h 63"/>
                      <a:gd name="T28" fmla="*/ 8 w 79"/>
                      <a:gd name="T2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63">
                        <a:moveTo>
                          <a:pt x="8" y="0"/>
                        </a:moveTo>
                        <a:cubicBezTo>
                          <a:pt x="3" y="6"/>
                          <a:pt x="0" y="15"/>
                          <a:pt x="0" y="24"/>
                        </a:cubicBezTo>
                        <a:cubicBezTo>
                          <a:pt x="0" y="45"/>
                          <a:pt x="18" y="63"/>
                          <a:pt x="40" y="63"/>
                        </a:cubicBezTo>
                        <a:cubicBezTo>
                          <a:pt x="61" y="63"/>
                          <a:pt x="79" y="45"/>
                          <a:pt x="79" y="24"/>
                        </a:cubicBezTo>
                        <a:cubicBezTo>
                          <a:pt x="79" y="16"/>
                          <a:pt x="77" y="8"/>
                          <a:pt x="73" y="2"/>
                        </a:cubicBezTo>
                        <a:cubicBezTo>
                          <a:pt x="73" y="2"/>
                          <a:pt x="72" y="2"/>
                          <a:pt x="72" y="2"/>
                        </a:cubicBezTo>
                        <a:cubicBezTo>
                          <a:pt x="67" y="2"/>
                          <a:pt x="67" y="2"/>
                          <a:pt x="67" y="2"/>
                        </a:cubicBezTo>
                        <a:cubicBezTo>
                          <a:pt x="67" y="4"/>
                          <a:pt x="67" y="5"/>
                          <a:pt x="67" y="6"/>
                        </a:cubicBezTo>
                        <a:cubicBezTo>
                          <a:pt x="67" y="6"/>
                          <a:pt x="67" y="6"/>
                          <a:pt x="67" y="6"/>
                        </a:cubicBezTo>
                        <a:cubicBezTo>
                          <a:pt x="67" y="6"/>
                          <a:pt x="67" y="6"/>
                          <a:pt x="67" y="6"/>
                        </a:cubicBezTo>
                        <a:cubicBezTo>
                          <a:pt x="67" y="20"/>
                          <a:pt x="56" y="31"/>
                          <a:pt x="42" y="31"/>
                        </a:cubicBezTo>
                        <a:cubicBezTo>
                          <a:pt x="29" y="31"/>
                          <a:pt x="18" y="20"/>
                          <a:pt x="18" y="6"/>
                        </a:cubicBezTo>
                        <a:cubicBezTo>
                          <a:pt x="18" y="5"/>
                          <a:pt x="18" y="4"/>
                          <a:pt x="18" y="2"/>
                        </a:cubicBezTo>
                        <a:cubicBezTo>
                          <a:pt x="16" y="2"/>
                          <a:pt x="16" y="2"/>
                          <a:pt x="16" y="2"/>
                        </a:cubicBezTo>
                        <a:cubicBezTo>
                          <a:pt x="13" y="2"/>
                          <a:pt x="10" y="1"/>
                          <a:pt x="8" y="0"/>
                        </a:cubicBezTo>
                      </a:path>
                    </a:pathLst>
                  </a:custGeom>
                  <a:solidFill>
                    <a:srgbClr val="FFF7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4" name="i$1ïďe"/>
                  <p:cNvSpPr/>
                  <p:nvPr/>
                </p:nvSpPr>
                <p:spPr bwMode="auto">
                  <a:xfrm>
                    <a:off x="3891" y="480"/>
                    <a:ext cx="124" cy="32"/>
                  </a:xfrm>
                  <a:custGeom>
                    <a:avLst/>
                    <a:gdLst>
                      <a:gd name="T0" fmla="*/ 53 w 65"/>
                      <a:gd name="T1" fmla="*/ 6 h 17"/>
                      <a:gd name="T2" fmla="*/ 59 w 65"/>
                      <a:gd name="T3" fmla="*/ 17 h 17"/>
                      <a:gd name="T4" fmla="*/ 64 w 65"/>
                      <a:gd name="T5" fmla="*/ 17 h 17"/>
                      <a:gd name="T6" fmla="*/ 65 w 65"/>
                      <a:gd name="T7" fmla="*/ 17 h 17"/>
                      <a:gd name="T8" fmla="*/ 53 w 65"/>
                      <a:gd name="T9" fmla="*/ 6 h 17"/>
                      <a:gd name="T10" fmla="*/ 21 w 65"/>
                      <a:gd name="T11" fmla="*/ 0 h 17"/>
                      <a:gd name="T12" fmla="*/ 0 w 65"/>
                      <a:gd name="T13" fmla="*/ 15 h 17"/>
                      <a:gd name="T14" fmla="*/ 8 w 65"/>
                      <a:gd name="T15" fmla="*/ 17 h 17"/>
                      <a:gd name="T16" fmla="*/ 10 w 65"/>
                      <a:gd name="T17" fmla="*/ 17 h 17"/>
                      <a:gd name="T18" fmla="*/ 21 w 65"/>
                      <a:gd name="T19"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 h="17">
                        <a:moveTo>
                          <a:pt x="53" y="6"/>
                        </a:moveTo>
                        <a:cubicBezTo>
                          <a:pt x="56" y="9"/>
                          <a:pt x="58" y="13"/>
                          <a:pt x="59" y="17"/>
                        </a:cubicBezTo>
                        <a:cubicBezTo>
                          <a:pt x="64" y="17"/>
                          <a:pt x="64" y="17"/>
                          <a:pt x="64" y="17"/>
                        </a:cubicBezTo>
                        <a:cubicBezTo>
                          <a:pt x="64" y="17"/>
                          <a:pt x="65" y="17"/>
                          <a:pt x="65" y="17"/>
                        </a:cubicBezTo>
                        <a:cubicBezTo>
                          <a:pt x="62" y="13"/>
                          <a:pt x="58" y="9"/>
                          <a:pt x="53" y="6"/>
                        </a:cubicBezTo>
                        <a:moveTo>
                          <a:pt x="21" y="0"/>
                        </a:moveTo>
                        <a:cubicBezTo>
                          <a:pt x="13" y="3"/>
                          <a:pt x="5" y="8"/>
                          <a:pt x="0" y="15"/>
                        </a:cubicBezTo>
                        <a:cubicBezTo>
                          <a:pt x="2" y="16"/>
                          <a:pt x="5" y="17"/>
                          <a:pt x="8" y="17"/>
                        </a:cubicBezTo>
                        <a:cubicBezTo>
                          <a:pt x="10" y="17"/>
                          <a:pt x="10" y="17"/>
                          <a:pt x="10" y="17"/>
                        </a:cubicBezTo>
                        <a:cubicBezTo>
                          <a:pt x="11" y="10"/>
                          <a:pt x="15" y="4"/>
                          <a:pt x="21" y="0"/>
                        </a:cubicBezTo>
                      </a:path>
                    </a:pathLst>
                  </a:custGeom>
                  <a:solidFill>
                    <a:srgbClr val="FEEAD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5" name="i$1íḍe"/>
                  <p:cNvSpPr/>
                  <p:nvPr/>
                </p:nvSpPr>
                <p:spPr bwMode="auto">
                  <a:xfrm>
                    <a:off x="3930" y="493"/>
                    <a:ext cx="64" cy="56"/>
                  </a:xfrm>
                  <a:custGeom>
                    <a:avLst/>
                    <a:gdLst>
                      <a:gd name="T0" fmla="*/ 14 w 34"/>
                      <a:gd name="T1" fmla="*/ 24 h 29"/>
                      <a:gd name="T2" fmla="*/ 4 w 34"/>
                      <a:gd name="T3" fmla="*/ 14 h 29"/>
                      <a:gd name="T4" fmla="*/ 14 w 34"/>
                      <a:gd name="T5" fmla="*/ 4 h 29"/>
                      <a:gd name="T6" fmla="*/ 25 w 34"/>
                      <a:gd name="T7" fmla="*/ 14 h 29"/>
                      <a:gd name="T8" fmla="*/ 14 w 34"/>
                      <a:gd name="T9" fmla="*/ 24 h 29"/>
                      <a:gd name="T10" fmla="*/ 14 w 34"/>
                      <a:gd name="T11" fmla="*/ 0 h 29"/>
                      <a:gd name="T12" fmla="*/ 4 w 34"/>
                      <a:gd name="T13" fmla="*/ 4 h 29"/>
                      <a:gd name="T14" fmla="*/ 0 w 34"/>
                      <a:gd name="T15" fmla="*/ 14 h 29"/>
                      <a:gd name="T16" fmla="*/ 4 w 34"/>
                      <a:gd name="T17" fmla="*/ 25 h 29"/>
                      <a:gd name="T18" fmla="*/ 14 w 34"/>
                      <a:gd name="T19" fmla="*/ 29 h 29"/>
                      <a:gd name="T20" fmla="*/ 25 w 34"/>
                      <a:gd name="T21" fmla="*/ 25 h 29"/>
                      <a:gd name="T22" fmla="*/ 29 w 34"/>
                      <a:gd name="T23" fmla="*/ 14 h 29"/>
                      <a:gd name="T24" fmla="*/ 34 w 34"/>
                      <a:gd name="T25" fmla="*/ 14 h 29"/>
                      <a:gd name="T26" fmla="*/ 34 w 34"/>
                      <a:gd name="T27" fmla="*/ 14 h 29"/>
                      <a:gd name="T28" fmla="*/ 29 w 34"/>
                      <a:gd name="T29" fmla="*/ 14 h 29"/>
                      <a:gd name="T30" fmla="*/ 25 w 34"/>
                      <a:gd name="T31" fmla="*/ 4 h 29"/>
                      <a:gd name="T32" fmla="*/ 14 w 34"/>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 h="29">
                        <a:moveTo>
                          <a:pt x="14" y="24"/>
                        </a:moveTo>
                        <a:cubicBezTo>
                          <a:pt x="9" y="24"/>
                          <a:pt x="4" y="20"/>
                          <a:pt x="4" y="14"/>
                        </a:cubicBezTo>
                        <a:cubicBezTo>
                          <a:pt x="4" y="8"/>
                          <a:pt x="9" y="4"/>
                          <a:pt x="14" y="4"/>
                        </a:cubicBezTo>
                        <a:cubicBezTo>
                          <a:pt x="20" y="4"/>
                          <a:pt x="25" y="8"/>
                          <a:pt x="25" y="14"/>
                        </a:cubicBezTo>
                        <a:cubicBezTo>
                          <a:pt x="25" y="20"/>
                          <a:pt x="20" y="24"/>
                          <a:pt x="14" y="24"/>
                        </a:cubicBezTo>
                        <a:moveTo>
                          <a:pt x="14" y="0"/>
                        </a:moveTo>
                        <a:cubicBezTo>
                          <a:pt x="10" y="0"/>
                          <a:pt x="7" y="1"/>
                          <a:pt x="4" y="4"/>
                        </a:cubicBezTo>
                        <a:cubicBezTo>
                          <a:pt x="1" y="7"/>
                          <a:pt x="0" y="10"/>
                          <a:pt x="0" y="14"/>
                        </a:cubicBezTo>
                        <a:cubicBezTo>
                          <a:pt x="0" y="18"/>
                          <a:pt x="1" y="22"/>
                          <a:pt x="4" y="25"/>
                        </a:cubicBezTo>
                        <a:cubicBezTo>
                          <a:pt x="7" y="27"/>
                          <a:pt x="10" y="29"/>
                          <a:pt x="14" y="29"/>
                        </a:cubicBezTo>
                        <a:cubicBezTo>
                          <a:pt x="18" y="29"/>
                          <a:pt x="22" y="27"/>
                          <a:pt x="25" y="25"/>
                        </a:cubicBezTo>
                        <a:cubicBezTo>
                          <a:pt x="27" y="22"/>
                          <a:pt x="29" y="18"/>
                          <a:pt x="29" y="14"/>
                        </a:cubicBezTo>
                        <a:cubicBezTo>
                          <a:pt x="34" y="14"/>
                          <a:pt x="34" y="14"/>
                          <a:pt x="34" y="14"/>
                        </a:cubicBezTo>
                        <a:cubicBezTo>
                          <a:pt x="34" y="14"/>
                          <a:pt x="34" y="14"/>
                          <a:pt x="34" y="14"/>
                        </a:cubicBezTo>
                        <a:cubicBezTo>
                          <a:pt x="29" y="14"/>
                          <a:pt x="29" y="14"/>
                          <a:pt x="29" y="14"/>
                        </a:cubicBezTo>
                        <a:cubicBezTo>
                          <a:pt x="29" y="10"/>
                          <a:pt x="27" y="7"/>
                          <a:pt x="25" y="4"/>
                        </a:cubicBezTo>
                        <a:cubicBezTo>
                          <a:pt x="22" y="1"/>
                          <a:pt x="18" y="0"/>
                          <a:pt x="14"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6" name="ïšḻiḓè"/>
                  <p:cNvSpPr/>
                  <p:nvPr/>
                </p:nvSpPr>
                <p:spPr bwMode="auto">
                  <a:xfrm>
                    <a:off x="3911" y="478"/>
                    <a:ext cx="93" cy="90"/>
                  </a:xfrm>
                  <a:custGeom>
                    <a:avLst/>
                    <a:gdLst>
                      <a:gd name="T0" fmla="*/ 49 w 49"/>
                      <a:gd name="T1" fmla="*/ 22 h 47"/>
                      <a:gd name="T2" fmla="*/ 49 w 49"/>
                      <a:gd name="T3" fmla="*/ 22 h 47"/>
                      <a:gd name="T4" fmla="*/ 49 w 49"/>
                      <a:gd name="T5" fmla="*/ 22 h 47"/>
                      <a:gd name="T6" fmla="*/ 22 w 49"/>
                      <a:gd name="T7" fmla="*/ 0 h 47"/>
                      <a:gd name="T8" fmla="*/ 11 w 49"/>
                      <a:gd name="T9" fmla="*/ 1 h 47"/>
                      <a:gd name="T10" fmla="*/ 0 w 49"/>
                      <a:gd name="T11" fmla="*/ 18 h 47"/>
                      <a:gd name="T12" fmla="*/ 0 w 49"/>
                      <a:gd name="T13" fmla="*/ 22 h 47"/>
                      <a:gd name="T14" fmla="*/ 24 w 49"/>
                      <a:gd name="T15" fmla="*/ 47 h 47"/>
                      <a:gd name="T16" fmla="*/ 49 w 49"/>
                      <a:gd name="T17" fmla="*/ 22 h 47"/>
                      <a:gd name="T18" fmla="*/ 44 w 49"/>
                      <a:gd name="T19" fmla="*/ 22 h 47"/>
                      <a:gd name="T20" fmla="*/ 39 w 49"/>
                      <a:gd name="T21" fmla="*/ 22 h 47"/>
                      <a:gd name="T22" fmla="*/ 35 w 49"/>
                      <a:gd name="T23" fmla="*/ 33 h 47"/>
                      <a:gd name="T24" fmla="*/ 24 w 49"/>
                      <a:gd name="T25" fmla="*/ 37 h 47"/>
                      <a:gd name="T26" fmla="*/ 14 w 49"/>
                      <a:gd name="T27" fmla="*/ 33 h 47"/>
                      <a:gd name="T28" fmla="*/ 10 w 49"/>
                      <a:gd name="T29" fmla="*/ 22 h 47"/>
                      <a:gd name="T30" fmla="*/ 14 w 49"/>
                      <a:gd name="T31" fmla="*/ 12 h 47"/>
                      <a:gd name="T32" fmla="*/ 24 w 49"/>
                      <a:gd name="T33" fmla="*/ 8 h 47"/>
                      <a:gd name="T34" fmla="*/ 35 w 49"/>
                      <a:gd name="T35" fmla="*/ 12 h 47"/>
                      <a:gd name="T36" fmla="*/ 39 w 49"/>
                      <a:gd name="T37" fmla="*/ 22 h 47"/>
                      <a:gd name="T38" fmla="*/ 44 w 49"/>
                      <a:gd name="T39" fmla="*/ 22 h 47"/>
                      <a:gd name="T40" fmla="*/ 49 w 49"/>
                      <a:gd name="T41" fmla="*/ 22 h 47"/>
                      <a:gd name="T42" fmla="*/ 49 w 49"/>
                      <a:gd name="T43" fmla="*/ 22 h 47"/>
                      <a:gd name="T44" fmla="*/ 49 w 49"/>
                      <a:gd name="T45" fmla="*/ 18 h 47"/>
                      <a:gd name="T46" fmla="*/ 43 w 49"/>
                      <a:gd name="T47" fmla="*/ 7 h 47"/>
                      <a:gd name="T48" fmla="*/ 22 w 49"/>
                      <a:gd name="T4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9" h="47">
                        <a:moveTo>
                          <a:pt x="49" y="22"/>
                        </a:moveTo>
                        <a:cubicBezTo>
                          <a:pt x="49" y="22"/>
                          <a:pt x="49" y="22"/>
                          <a:pt x="49" y="22"/>
                        </a:cubicBezTo>
                        <a:cubicBezTo>
                          <a:pt x="49" y="22"/>
                          <a:pt x="49" y="22"/>
                          <a:pt x="49" y="22"/>
                        </a:cubicBezTo>
                        <a:moveTo>
                          <a:pt x="22" y="0"/>
                        </a:moveTo>
                        <a:cubicBezTo>
                          <a:pt x="18" y="0"/>
                          <a:pt x="15" y="1"/>
                          <a:pt x="11" y="1"/>
                        </a:cubicBezTo>
                        <a:cubicBezTo>
                          <a:pt x="5" y="5"/>
                          <a:pt x="1" y="11"/>
                          <a:pt x="0" y="18"/>
                        </a:cubicBezTo>
                        <a:cubicBezTo>
                          <a:pt x="0" y="20"/>
                          <a:pt x="0" y="21"/>
                          <a:pt x="0" y="22"/>
                        </a:cubicBezTo>
                        <a:cubicBezTo>
                          <a:pt x="0" y="36"/>
                          <a:pt x="11" y="47"/>
                          <a:pt x="24" y="47"/>
                        </a:cubicBezTo>
                        <a:cubicBezTo>
                          <a:pt x="38" y="47"/>
                          <a:pt x="49" y="36"/>
                          <a:pt x="49" y="22"/>
                        </a:cubicBezTo>
                        <a:cubicBezTo>
                          <a:pt x="44" y="22"/>
                          <a:pt x="44" y="22"/>
                          <a:pt x="44" y="22"/>
                        </a:cubicBezTo>
                        <a:cubicBezTo>
                          <a:pt x="39" y="22"/>
                          <a:pt x="39" y="22"/>
                          <a:pt x="39" y="22"/>
                        </a:cubicBezTo>
                        <a:cubicBezTo>
                          <a:pt x="39" y="26"/>
                          <a:pt x="37" y="30"/>
                          <a:pt x="35" y="33"/>
                        </a:cubicBezTo>
                        <a:cubicBezTo>
                          <a:pt x="32" y="35"/>
                          <a:pt x="28" y="37"/>
                          <a:pt x="24" y="37"/>
                        </a:cubicBezTo>
                        <a:cubicBezTo>
                          <a:pt x="20" y="37"/>
                          <a:pt x="17" y="35"/>
                          <a:pt x="14" y="33"/>
                        </a:cubicBezTo>
                        <a:cubicBezTo>
                          <a:pt x="11" y="30"/>
                          <a:pt x="10" y="26"/>
                          <a:pt x="10" y="22"/>
                        </a:cubicBezTo>
                        <a:cubicBezTo>
                          <a:pt x="10" y="18"/>
                          <a:pt x="11" y="15"/>
                          <a:pt x="14" y="12"/>
                        </a:cubicBezTo>
                        <a:cubicBezTo>
                          <a:pt x="17" y="9"/>
                          <a:pt x="20" y="8"/>
                          <a:pt x="24" y="8"/>
                        </a:cubicBezTo>
                        <a:cubicBezTo>
                          <a:pt x="28" y="8"/>
                          <a:pt x="32" y="9"/>
                          <a:pt x="35" y="12"/>
                        </a:cubicBezTo>
                        <a:cubicBezTo>
                          <a:pt x="37" y="15"/>
                          <a:pt x="39" y="18"/>
                          <a:pt x="39" y="22"/>
                        </a:cubicBezTo>
                        <a:cubicBezTo>
                          <a:pt x="44" y="22"/>
                          <a:pt x="44" y="22"/>
                          <a:pt x="44" y="22"/>
                        </a:cubicBezTo>
                        <a:cubicBezTo>
                          <a:pt x="49" y="22"/>
                          <a:pt x="49" y="22"/>
                          <a:pt x="49" y="22"/>
                        </a:cubicBezTo>
                        <a:cubicBezTo>
                          <a:pt x="49" y="22"/>
                          <a:pt x="49" y="22"/>
                          <a:pt x="49" y="22"/>
                        </a:cubicBezTo>
                        <a:cubicBezTo>
                          <a:pt x="49" y="21"/>
                          <a:pt x="49" y="20"/>
                          <a:pt x="49" y="18"/>
                        </a:cubicBezTo>
                        <a:cubicBezTo>
                          <a:pt x="48" y="14"/>
                          <a:pt x="46" y="10"/>
                          <a:pt x="43" y="7"/>
                        </a:cubicBezTo>
                        <a:cubicBezTo>
                          <a:pt x="37" y="2"/>
                          <a:pt x="30" y="0"/>
                          <a:pt x="22" y="0"/>
                        </a:cubicBezTo>
                      </a:path>
                    </a:pathLst>
                  </a:cu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7" name="îśḻïḑe"/>
                  <p:cNvSpPr/>
                  <p:nvPr/>
                </p:nvSpPr>
                <p:spPr bwMode="auto">
                  <a:xfrm>
                    <a:off x="3937" y="501"/>
                    <a:ext cx="40" cy="38"/>
                  </a:xfrm>
                  <a:prstGeom prst="ellipse">
                    <a:avLst/>
                  </a:pr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8" name="iṣḻiḑê"/>
                  <p:cNvSpPr/>
                  <p:nvPr/>
                </p:nvSpPr>
                <p:spPr bwMode="auto">
                  <a:xfrm>
                    <a:off x="3604" y="478"/>
                    <a:ext cx="152" cy="151"/>
                  </a:xfrm>
                  <a:prstGeom prst="ellipse">
                    <a:avLst/>
                  </a:prstGeom>
                  <a:noFill/>
                  <a:ln w="23813" cap="rnd">
                    <a:solidFill>
                      <a:srgbClr val="E25959"/>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09" name="îṩlîďe"/>
                  <p:cNvSpPr/>
                  <p:nvPr/>
                </p:nvSpPr>
                <p:spPr bwMode="auto">
                  <a:xfrm>
                    <a:off x="3876" y="478"/>
                    <a:ext cx="151" cy="151"/>
                  </a:xfrm>
                  <a:prstGeom prst="ellipse">
                    <a:avLst/>
                  </a:prstGeom>
                  <a:noFill/>
                  <a:ln w="23813" cap="rnd">
                    <a:solidFill>
                      <a:srgbClr val="E25959"/>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0" name="íṩḷïḍè"/>
                  <p:cNvSpPr/>
                  <p:nvPr/>
                </p:nvSpPr>
                <p:spPr bwMode="auto">
                  <a:xfrm>
                    <a:off x="3756" y="554"/>
                    <a:ext cx="120" cy="0"/>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11" name="îšľîḓé"/>
                  <p:cNvSpPr/>
                  <p:nvPr/>
                </p:nvSpPr>
                <p:spPr bwMode="auto">
                  <a:xfrm>
                    <a:off x="3518" y="505"/>
                    <a:ext cx="86" cy="49"/>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12" name="ïş1íďé"/>
                  <p:cNvSpPr/>
                  <p:nvPr/>
                </p:nvSpPr>
                <p:spPr bwMode="auto">
                  <a:xfrm flipV="1">
                    <a:off x="4027" y="499"/>
                    <a:ext cx="84" cy="59"/>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13" name="i$ḷïďe"/>
                  <p:cNvSpPr/>
                  <p:nvPr/>
                </p:nvSpPr>
                <p:spPr bwMode="auto">
                  <a:xfrm>
                    <a:off x="4021" y="968"/>
                    <a:ext cx="355" cy="588"/>
                  </a:xfrm>
                  <a:custGeom>
                    <a:avLst/>
                    <a:gdLst>
                      <a:gd name="T0" fmla="*/ 0 w 186"/>
                      <a:gd name="T1" fmla="*/ 0 h 309"/>
                      <a:gd name="T2" fmla="*/ 0 w 186"/>
                      <a:gd name="T3" fmla="*/ 0 h 309"/>
                      <a:gd name="T4" fmla="*/ 172 w 186"/>
                      <a:gd name="T5" fmla="*/ 121 h 309"/>
                      <a:gd name="T6" fmla="*/ 186 w 186"/>
                      <a:gd name="T7" fmla="*/ 299 h 309"/>
                      <a:gd name="T8" fmla="*/ 160 w 186"/>
                      <a:gd name="T9" fmla="*/ 309 h 309"/>
                      <a:gd name="T10" fmla="*/ 115 w 186"/>
                      <a:gd name="T11" fmla="*/ 265 h 309"/>
                    </a:gdLst>
                    <a:ahLst/>
                    <a:cxnLst>
                      <a:cxn ang="0">
                        <a:pos x="T0" y="T1"/>
                      </a:cxn>
                      <a:cxn ang="0">
                        <a:pos x="T2" y="T3"/>
                      </a:cxn>
                      <a:cxn ang="0">
                        <a:pos x="T4" y="T5"/>
                      </a:cxn>
                      <a:cxn ang="0">
                        <a:pos x="T6" y="T7"/>
                      </a:cxn>
                      <a:cxn ang="0">
                        <a:pos x="T8" y="T9"/>
                      </a:cxn>
                      <a:cxn ang="0">
                        <a:pos x="T10" y="T11"/>
                      </a:cxn>
                    </a:cxnLst>
                    <a:rect l="0" t="0" r="r" b="b"/>
                    <a:pathLst>
                      <a:path w="186" h="309">
                        <a:moveTo>
                          <a:pt x="0" y="0"/>
                        </a:moveTo>
                        <a:cubicBezTo>
                          <a:pt x="0" y="0"/>
                          <a:pt x="0" y="0"/>
                          <a:pt x="0" y="0"/>
                        </a:cubicBezTo>
                        <a:cubicBezTo>
                          <a:pt x="88" y="0"/>
                          <a:pt x="146" y="37"/>
                          <a:pt x="172" y="121"/>
                        </a:cubicBezTo>
                        <a:cubicBezTo>
                          <a:pt x="186" y="299"/>
                          <a:pt x="186" y="299"/>
                          <a:pt x="186" y="299"/>
                        </a:cubicBezTo>
                        <a:cubicBezTo>
                          <a:pt x="160" y="309"/>
                          <a:pt x="160" y="309"/>
                          <a:pt x="160" y="309"/>
                        </a:cubicBezTo>
                        <a:cubicBezTo>
                          <a:pt x="115" y="265"/>
                          <a:pt x="115" y="265"/>
                          <a:pt x="115" y="265"/>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4" name="i$ļiḑê"/>
                  <p:cNvSpPr/>
                  <p:nvPr/>
                </p:nvSpPr>
                <p:spPr bwMode="auto">
                  <a:xfrm>
                    <a:off x="4021" y="968"/>
                    <a:ext cx="355" cy="588"/>
                  </a:xfrm>
                  <a:custGeom>
                    <a:avLst/>
                    <a:gdLst>
                      <a:gd name="T0" fmla="*/ 0 w 186"/>
                      <a:gd name="T1" fmla="*/ 0 h 309"/>
                      <a:gd name="T2" fmla="*/ 0 w 186"/>
                      <a:gd name="T3" fmla="*/ 0 h 309"/>
                      <a:gd name="T4" fmla="*/ 172 w 186"/>
                      <a:gd name="T5" fmla="*/ 121 h 309"/>
                      <a:gd name="T6" fmla="*/ 186 w 186"/>
                      <a:gd name="T7" fmla="*/ 299 h 309"/>
                      <a:gd name="T8" fmla="*/ 160 w 186"/>
                      <a:gd name="T9" fmla="*/ 309 h 309"/>
                      <a:gd name="T10" fmla="*/ 115 w 186"/>
                      <a:gd name="T11" fmla="*/ 265 h 309"/>
                    </a:gdLst>
                    <a:ahLst/>
                    <a:cxnLst>
                      <a:cxn ang="0">
                        <a:pos x="T0" y="T1"/>
                      </a:cxn>
                      <a:cxn ang="0">
                        <a:pos x="T2" y="T3"/>
                      </a:cxn>
                      <a:cxn ang="0">
                        <a:pos x="T4" y="T5"/>
                      </a:cxn>
                      <a:cxn ang="0">
                        <a:pos x="T6" y="T7"/>
                      </a:cxn>
                      <a:cxn ang="0">
                        <a:pos x="T8" y="T9"/>
                      </a:cxn>
                      <a:cxn ang="0">
                        <a:pos x="T10" y="T11"/>
                      </a:cxn>
                    </a:cxnLst>
                    <a:rect l="0" t="0" r="r" b="b"/>
                    <a:pathLst>
                      <a:path w="186" h="309">
                        <a:moveTo>
                          <a:pt x="0" y="0"/>
                        </a:moveTo>
                        <a:cubicBezTo>
                          <a:pt x="0" y="0"/>
                          <a:pt x="0" y="0"/>
                          <a:pt x="0" y="0"/>
                        </a:cubicBezTo>
                        <a:cubicBezTo>
                          <a:pt x="88" y="0"/>
                          <a:pt x="146" y="37"/>
                          <a:pt x="172" y="121"/>
                        </a:cubicBezTo>
                        <a:cubicBezTo>
                          <a:pt x="186" y="299"/>
                          <a:pt x="186" y="299"/>
                          <a:pt x="186" y="299"/>
                        </a:cubicBezTo>
                        <a:cubicBezTo>
                          <a:pt x="160" y="309"/>
                          <a:pt x="160" y="309"/>
                          <a:pt x="160" y="309"/>
                        </a:cubicBezTo>
                        <a:cubicBezTo>
                          <a:pt x="115" y="265"/>
                          <a:pt x="115" y="265"/>
                          <a:pt x="115" y="26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5" name="î$ḻïďè"/>
                  <p:cNvSpPr/>
                  <p:nvPr/>
                </p:nvSpPr>
                <p:spPr bwMode="auto">
                  <a:xfrm>
                    <a:off x="3182" y="968"/>
                    <a:ext cx="431" cy="569"/>
                  </a:xfrm>
                  <a:custGeom>
                    <a:avLst/>
                    <a:gdLst>
                      <a:gd name="T0" fmla="*/ 226 w 226"/>
                      <a:gd name="T1" fmla="*/ 0 h 299"/>
                      <a:gd name="T2" fmla="*/ 226 w 226"/>
                      <a:gd name="T3" fmla="*/ 0 h 299"/>
                      <a:gd name="T4" fmla="*/ 33 w 226"/>
                      <a:gd name="T5" fmla="*/ 142 h 299"/>
                      <a:gd name="T6" fmla="*/ 0 w 226"/>
                      <a:gd name="T7" fmla="*/ 299 h 299"/>
                      <a:gd name="T8" fmla="*/ 93 w 226"/>
                      <a:gd name="T9" fmla="*/ 299 h 299"/>
                      <a:gd name="T10" fmla="*/ 108 w 226"/>
                      <a:gd name="T11" fmla="*/ 271 h 299"/>
                    </a:gdLst>
                    <a:ahLst/>
                    <a:cxnLst>
                      <a:cxn ang="0">
                        <a:pos x="T0" y="T1"/>
                      </a:cxn>
                      <a:cxn ang="0">
                        <a:pos x="T2" y="T3"/>
                      </a:cxn>
                      <a:cxn ang="0">
                        <a:pos x="T4" y="T5"/>
                      </a:cxn>
                      <a:cxn ang="0">
                        <a:pos x="T6" y="T7"/>
                      </a:cxn>
                      <a:cxn ang="0">
                        <a:pos x="T8" y="T9"/>
                      </a:cxn>
                      <a:cxn ang="0">
                        <a:pos x="T10" y="T11"/>
                      </a:cxn>
                    </a:cxnLst>
                    <a:rect l="0" t="0" r="r" b="b"/>
                    <a:pathLst>
                      <a:path w="226" h="299">
                        <a:moveTo>
                          <a:pt x="226" y="0"/>
                        </a:moveTo>
                        <a:cubicBezTo>
                          <a:pt x="226" y="0"/>
                          <a:pt x="226" y="0"/>
                          <a:pt x="226" y="0"/>
                        </a:cubicBezTo>
                        <a:cubicBezTo>
                          <a:pt x="137" y="0"/>
                          <a:pt x="59" y="57"/>
                          <a:pt x="33" y="142"/>
                        </a:cubicBezTo>
                        <a:cubicBezTo>
                          <a:pt x="0" y="299"/>
                          <a:pt x="0" y="299"/>
                          <a:pt x="0" y="299"/>
                        </a:cubicBezTo>
                        <a:cubicBezTo>
                          <a:pt x="93" y="299"/>
                          <a:pt x="93" y="299"/>
                          <a:pt x="93" y="299"/>
                        </a:cubicBezTo>
                        <a:cubicBezTo>
                          <a:pt x="108" y="271"/>
                          <a:pt x="108" y="271"/>
                          <a:pt x="108" y="271"/>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6" name="ïšḻîdé"/>
                  <p:cNvSpPr/>
                  <p:nvPr/>
                </p:nvSpPr>
                <p:spPr bwMode="auto">
                  <a:xfrm>
                    <a:off x="3182" y="968"/>
                    <a:ext cx="431" cy="569"/>
                  </a:xfrm>
                  <a:custGeom>
                    <a:avLst/>
                    <a:gdLst>
                      <a:gd name="T0" fmla="*/ 226 w 226"/>
                      <a:gd name="T1" fmla="*/ 0 h 299"/>
                      <a:gd name="T2" fmla="*/ 226 w 226"/>
                      <a:gd name="T3" fmla="*/ 0 h 299"/>
                      <a:gd name="T4" fmla="*/ 33 w 226"/>
                      <a:gd name="T5" fmla="*/ 142 h 299"/>
                      <a:gd name="T6" fmla="*/ 0 w 226"/>
                      <a:gd name="T7" fmla="*/ 299 h 299"/>
                      <a:gd name="T8" fmla="*/ 93 w 226"/>
                      <a:gd name="T9" fmla="*/ 299 h 299"/>
                      <a:gd name="T10" fmla="*/ 108 w 226"/>
                      <a:gd name="T11" fmla="*/ 271 h 299"/>
                    </a:gdLst>
                    <a:ahLst/>
                    <a:cxnLst>
                      <a:cxn ang="0">
                        <a:pos x="T0" y="T1"/>
                      </a:cxn>
                      <a:cxn ang="0">
                        <a:pos x="T2" y="T3"/>
                      </a:cxn>
                      <a:cxn ang="0">
                        <a:pos x="T4" y="T5"/>
                      </a:cxn>
                      <a:cxn ang="0">
                        <a:pos x="T6" y="T7"/>
                      </a:cxn>
                      <a:cxn ang="0">
                        <a:pos x="T8" y="T9"/>
                      </a:cxn>
                      <a:cxn ang="0">
                        <a:pos x="T10" y="T11"/>
                      </a:cxn>
                    </a:cxnLst>
                    <a:rect l="0" t="0" r="r" b="b"/>
                    <a:pathLst>
                      <a:path w="226" h="299">
                        <a:moveTo>
                          <a:pt x="226" y="0"/>
                        </a:moveTo>
                        <a:cubicBezTo>
                          <a:pt x="226" y="0"/>
                          <a:pt x="226" y="0"/>
                          <a:pt x="226" y="0"/>
                        </a:cubicBezTo>
                        <a:cubicBezTo>
                          <a:pt x="137" y="0"/>
                          <a:pt x="59" y="57"/>
                          <a:pt x="33" y="142"/>
                        </a:cubicBezTo>
                        <a:cubicBezTo>
                          <a:pt x="0" y="299"/>
                          <a:pt x="0" y="299"/>
                          <a:pt x="0" y="299"/>
                        </a:cubicBezTo>
                        <a:cubicBezTo>
                          <a:pt x="93" y="299"/>
                          <a:pt x="93" y="299"/>
                          <a:pt x="93" y="299"/>
                        </a:cubicBezTo>
                        <a:cubicBezTo>
                          <a:pt x="108" y="271"/>
                          <a:pt x="108" y="271"/>
                          <a:pt x="108" y="271"/>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7" name="ïśḻíḋé"/>
                  <p:cNvSpPr/>
                  <p:nvPr/>
                </p:nvSpPr>
                <p:spPr bwMode="auto">
                  <a:xfrm>
                    <a:off x="3821" y="969"/>
                    <a:ext cx="263" cy="545"/>
                  </a:xfrm>
                  <a:custGeom>
                    <a:avLst/>
                    <a:gdLst>
                      <a:gd name="T0" fmla="*/ 102 w 138"/>
                      <a:gd name="T1" fmla="*/ 0 h 286"/>
                      <a:gd name="T2" fmla="*/ 134 w 138"/>
                      <a:gd name="T3" fmla="*/ 0 h 286"/>
                      <a:gd name="T4" fmla="*/ 138 w 138"/>
                      <a:gd name="T5" fmla="*/ 4 h 286"/>
                      <a:gd name="T6" fmla="*/ 132 w 138"/>
                      <a:gd name="T7" fmla="*/ 97 h 286"/>
                      <a:gd name="T8" fmla="*/ 96 w 138"/>
                      <a:gd name="T9" fmla="*/ 117 h 286"/>
                      <a:gd name="T10" fmla="*/ 103 w 138"/>
                      <a:gd name="T11" fmla="*/ 180 h 286"/>
                      <a:gd name="T12" fmla="*/ 2 w 138"/>
                      <a:gd name="T13" fmla="*/ 285 h 286"/>
                      <a:gd name="T14" fmla="*/ 1 w 138"/>
                      <a:gd name="T15" fmla="*/ 285 h 286"/>
                      <a:gd name="T16" fmla="*/ 102 w 138"/>
                      <a:gd name="T17"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286">
                        <a:moveTo>
                          <a:pt x="102" y="0"/>
                        </a:moveTo>
                        <a:cubicBezTo>
                          <a:pt x="134" y="0"/>
                          <a:pt x="134" y="0"/>
                          <a:pt x="134" y="0"/>
                        </a:cubicBezTo>
                        <a:cubicBezTo>
                          <a:pt x="136" y="0"/>
                          <a:pt x="138" y="2"/>
                          <a:pt x="138" y="4"/>
                        </a:cubicBezTo>
                        <a:cubicBezTo>
                          <a:pt x="132" y="97"/>
                          <a:pt x="132" y="97"/>
                          <a:pt x="132" y="97"/>
                        </a:cubicBezTo>
                        <a:cubicBezTo>
                          <a:pt x="96" y="117"/>
                          <a:pt x="96" y="117"/>
                          <a:pt x="96" y="117"/>
                        </a:cubicBezTo>
                        <a:cubicBezTo>
                          <a:pt x="103" y="180"/>
                          <a:pt x="103" y="180"/>
                          <a:pt x="103" y="180"/>
                        </a:cubicBezTo>
                        <a:cubicBezTo>
                          <a:pt x="2" y="285"/>
                          <a:pt x="2" y="285"/>
                          <a:pt x="2" y="285"/>
                        </a:cubicBezTo>
                        <a:cubicBezTo>
                          <a:pt x="1" y="286"/>
                          <a:pt x="0" y="285"/>
                          <a:pt x="1" y="285"/>
                        </a:cubicBezTo>
                        <a:lnTo>
                          <a:pt x="102"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8" name="îṡļïḑê"/>
                  <p:cNvSpPr/>
                  <p:nvPr/>
                </p:nvSpPr>
                <p:spPr bwMode="auto">
                  <a:xfrm>
                    <a:off x="3821" y="969"/>
                    <a:ext cx="263" cy="545"/>
                  </a:xfrm>
                  <a:custGeom>
                    <a:avLst/>
                    <a:gdLst>
                      <a:gd name="T0" fmla="*/ 102 w 138"/>
                      <a:gd name="T1" fmla="*/ 0 h 286"/>
                      <a:gd name="T2" fmla="*/ 134 w 138"/>
                      <a:gd name="T3" fmla="*/ 0 h 286"/>
                      <a:gd name="T4" fmla="*/ 138 w 138"/>
                      <a:gd name="T5" fmla="*/ 4 h 286"/>
                      <a:gd name="T6" fmla="*/ 132 w 138"/>
                      <a:gd name="T7" fmla="*/ 97 h 286"/>
                      <a:gd name="T8" fmla="*/ 96 w 138"/>
                      <a:gd name="T9" fmla="*/ 117 h 286"/>
                      <a:gd name="T10" fmla="*/ 103 w 138"/>
                      <a:gd name="T11" fmla="*/ 180 h 286"/>
                      <a:gd name="T12" fmla="*/ 2 w 138"/>
                      <a:gd name="T13" fmla="*/ 285 h 286"/>
                      <a:gd name="T14" fmla="*/ 1 w 138"/>
                      <a:gd name="T15" fmla="*/ 285 h 286"/>
                      <a:gd name="T16" fmla="*/ 102 w 138"/>
                      <a:gd name="T17"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286">
                        <a:moveTo>
                          <a:pt x="102" y="0"/>
                        </a:moveTo>
                        <a:cubicBezTo>
                          <a:pt x="134" y="0"/>
                          <a:pt x="134" y="0"/>
                          <a:pt x="134" y="0"/>
                        </a:cubicBezTo>
                        <a:cubicBezTo>
                          <a:pt x="136" y="0"/>
                          <a:pt x="138" y="2"/>
                          <a:pt x="138" y="4"/>
                        </a:cubicBezTo>
                        <a:cubicBezTo>
                          <a:pt x="132" y="97"/>
                          <a:pt x="132" y="97"/>
                          <a:pt x="132" y="97"/>
                        </a:cubicBezTo>
                        <a:cubicBezTo>
                          <a:pt x="96" y="117"/>
                          <a:pt x="96" y="117"/>
                          <a:pt x="96" y="117"/>
                        </a:cubicBezTo>
                        <a:cubicBezTo>
                          <a:pt x="103" y="180"/>
                          <a:pt x="103" y="180"/>
                          <a:pt x="103" y="180"/>
                        </a:cubicBezTo>
                        <a:cubicBezTo>
                          <a:pt x="2" y="285"/>
                          <a:pt x="2" y="285"/>
                          <a:pt x="2" y="285"/>
                        </a:cubicBezTo>
                        <a:cubicBezTo>
                          <a:pt x="1" y="286"/>
                          <a:pt x="0" y="285"/>
                          <a:pt x="1" y="285"/>
                        </a:cubicBezTo>
                        <a:lnTo>
                          <a:pt x="102"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9" name="íṩļíḑe"/>
                  <p:cNvSpPr/>
                  <p:nvPr/>
                </p:nvSpPr>
                <p:spPr bwMode="auto">
                  <a:xfrm>
                    <a:off x="3548" y="968"/>
                    <a:ext cx="269" cy="542"/>
                  </a:xfrm>
                  <a:custGeom>
                    <a:avLst/>
                    <a:gdLst>
                      <a:gd name="T0" fmla="*/ 37 w 141"/>
                      <a:gd name="T1" fmla="*/ 0 h 285"/>
                      <a:gd name="T2" fmla="*/ 12 w 141"/>
                      <a:gd name="T3" fmla="*/ 0 h 285"/>
                      <a:gd name="T4" fmla="*/ 1 w 141"/>
                      <a:gd name="T5" fmla="*/ 12 h 285"/>
                      <a:gd name="T6" fmla="*/ 6 w 141"/>
                      <a:gd name="T7" fmla="*/ 98 h 285"/>
                      <a:gd name="T8" fmla="*/ 42 w 141"/>
                      <a:gd name="T9" fmla="*/ 118 h 285"/>
                      <a:gd name="T10" fmla="*/ 35 w 141"/>
                      <a:gd name="T11" fmla="*/ 181 h 285"/>
                      <a:gd name="T12" fmla="*/ 138 w 141"/>
                      <a:gd name="T13" fmla="*/ 284 h 285"/>
                      <a:gd name="T14" fmla="*/ 140 w 141"/>
                      <a:gd name="T15" fmla="*/ 282 h 285"/>
                      <a:gd name="T16" fmla="*/ 37 w 141"/>
                      <a:gd name="T17"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285">
                        <a:moveTo>
                          <a:pt x="37" y="0"/>
                        </a:moveTo>
                        <a:cubicBezTo>
                          <a:pt x="12" y="0"/>
                          <a:pt x="12" y="0"/>
                          <a:pt x="12" y="0"/>
                        </a:cubicBezTo>
                        <a:cubicBezTo>
                          <a:pt x="5" y="0"/>
                          <a:pt x="0" y="6"/>
                          <a:pt x="1" y="12"/>
                        </a:cubicBezTo>
                        <a:cubicBezTo>
                          <a:pt x="6" y="98"/>
                          <a:pt x="6" y="98"/>
                          <a:pt x="6" y="98"/>
                        </a:cubicBezTo>
                        <a:cubicBezTo>
                          <a:pt x="42" y="118"/>
                          <a:pt x="42" y="118"/>
                          <a:pt x="42" y="118"/>
                        </a:cubicBezTo>
                        <a:cubicBezTo>
                          <a:pt x="35" y="181"/>
                          <a:pt x="35" y="181"/>
                          <a:pt x="35" y="181"/>
                        </a:cubicBezTo>
                        <a:cubicBezTo>
                          <a:pt x="138" y="284"/>
                          <a:pt x="138" y="284"/>
                          <a:pt x="138" y="284"/>
                        </a:cubicBezTo>
                        <a:cubicBezTo>
                          <a:pt x="139" y="285"/>
                          <a:pt x="141" y="284"/>
                          <a:pt x="140" y="282"/>
                        </a:cubicBezTo>
                        <a:lnTo>
                          <a:pt x="37"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0" name="îṩľîdè"/>
                  <p:cNvSpPr/>
                  <p:nvPr/>
                </p:nvSpPr>
                <p:spPr bwMode="auto">
                  <a:xfrm>
                    <a:off x="3548" y="968"/>
                    <a:ext cx="269" cy="542"/>
                  </a:xfrm>
                  <a:custGeom>
                    <a:avLst/>
                    <a:gdLst>
                      <a:gd name="T0" fmla="*/ 37 w 141"/>
                      <a:gd name="T1" fmla="*/ 0 h 285"/>
                      <a:gd name="T2" fmla="*/ 12 w 141"/>
                      <a:gd name="T3" fmla="*/ 0 h 285"/>
                      <a:gd name="T4" fmla="*/ 1 w 141"/>
                      <a:gd name="T5" fmla="*/ 12 h 285"/>
                      <a:gd name="T6" fmla="*/ 6 w 141"/>
                      <a:gd name="T7" fmla="*/ 98 h 285"/>
                      <a:gd name="T8" fmla="*/ 42 w 141"/>
                      <a:gd name="T9" fmla="*/ 118 h 285"/>
                      <a:gd name="T10" fmla="*/ 35 w 141"/>
                      <a:gd name="T11" fmla="*/ 181 h 285"/>
                      <a:gd name="T12" fmla="*/ 138 w 141"/>
                      <a:gd name="T13" fmla="*/ 284 h 285"/>
                      <a:gd name="T14" fmla="*/ 140 w 141"/>
                      <a:gd name="T15" fmla="*/ 282 h 285"/>
                      <a:gd name="T16" fmla="*/ 37 w 141"/>
                      <a:gd name="T17"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285">
                        <a:moveTo>
                          <a:pt x="37" y="0"/>
                        </a:moveTo>
                        <a:cubicBezTo>
                          <a:pt x="12" y="0"/>
                          <a:pt x="12" y="0"/>
                          <a:pt x="12" y="0"/>
                        </a:cubicBezTo>
                        <a:cubicBezTo>
                          <a:pt x="5" y="0"/>
                          <a:pt x="0" y="6"/>
                          <a:pt x="1" y="12"/>
                        </a:cubicBezTo>
                        <a:cubicBezTo>
                          <a:pt x="6" y="98"/>
                          <a:pt x="6" y="98"/>
                          <a:pt x="6" y="98"/>
                        </a:cubicBezTo>
                        <a:cubicBezTo>
                          <a:pt x="42" y="118"/>
                          <a:pt x="42" y="118"/>
                          <a:pt x="42" y="118"/>
                        </a:cubicBezTo>
                        <a:cubicBezTo>
                          <a:pt x="35" y="181"/>
                          <a:pt x="35" y="181"/>
                          <a:pt x="35" y="181"/>
                        </a:cubicBezTo>
                        <a:cubicBezTo>
                          <a:pt x="138" y="284"/>
                          <a:pt x="138" y="284"/>
                          <a:pt x="138" y="284"/>
                        </a:cubicBezTo>
                        <a:cubicBezTo>
                          <a:pt x="139" y="285"/>
                          <a:pt x="141" y="284"/>
                          <a:pt x="140" y="282"/>
                        </a:cubicBezTo>
                        <a:lnTo>
                          <a:pt x="37"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21" name="îS1ïḑe"/>
                  <p:cNvSpPr/>
                  <p:nvPr/>
                </p:nvSpPr>
                <p:spPr bwMode="auto">
                  <a:xfrm>
                    <a:off x="3825" y="1512"/>
                    <a:ext cx="0" cy="795"/>
                  </a:xfrm>
                  <a:custGeom>
                    <a:avLst/>
                    <a:gdLst>
                      <a:gd name="T0" fmla="*/ 0 h 795"/>
                      <a:gd name="T1" fmla="*/ 795 h 795"/>
                      <a:gd name="T2" fmla="*/ 0 h 795"/>
                    </a:gdLst>
                    <a:ahLst/>
                    <a:cxnLst>
                      <a:cxn ang="0">
                        <a:pos x="0" y="T0"/>
                      </a:cxn>
                      <a:cxn ang="0">
                        <a:pos x="0" y="T1"/>
                      </a:cxn>
                      <a:cxn ang="0">
                        <a:pos x="0" y="T2"/>
                      </a:cxn>
                    </a:cxnLst>
                    <a:rect l="0" t="0" r="r" b="b"/>
                    <a:pathLst>
                      <a:path h="795">
                        <a:moveTo>
                          <a:pt x="0" y="0"/>
                        </a:moveTo>
                        <a:lnTo>
                          <a:pt x="0" y="795"/>
                        </a:lnTo>
                        <a:lnTo>
                          <a:pt x="0" y="0"/>
                        </a:ln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2" name="îṣ1idé"/>
                  <p:cNvSpPr/>
                  <p:nvPr/>
                </p:nvSpPr>
                <p:spPr bwMode="auto">
                  <a:xfrm>
                    <a:off x="3825" y="1512"/>
                    <a:ext cx="0" cy="79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3" name="íŝḻiḑe"/>
                  <p:cNvSpPr/>
                  <p:nvPr/>
                </p:nvSpPr>
                <p:spPr bwMode="auto">
                  <a:xfrm>
                    <a:off x="3825" y="1512"/>
                    <a:ext cx="0" cy="795"/>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24" name="íşļiḍè"/>
                  <p:cNvSpPr/>
                  <p:nvPr/>
                </p:nvSpPr>
                <p:spPr bwMode="auto">
                  <a:xfrm>
                    <a:off x="2850" y="1855"/>
                    <a:ext cx="1949" cy="187"/>
                  </a:xfrm>
                  <a:custGeom>
                    <a:avLst/>
                    <a:gdLst>
                      <a:gd name="T0" fmla="*/ 982 w 1022"/>
                      <a:gd name="T1" fmla="*/ 98 h 98"/>
                      <a:gd name="T2" fmla="*/ 40 w 1022"/>
                      <a:gd name="T3" fmla="*/ 98 h 98"/>
                      <a:gd name="T4" fmla="*/ 0 w 1022"/>
                      <a:gd name="T5" fmla="*/ 59 h 98"/>
                      <a:gd name="T6" fmla="*/ 0 w 1022"/>
                      <a:gd name="T7" fmla="*/ 40 h 98"/>
                      <a:gd name="T8" fmla="*/ 40 w 1022"/>
                      <a:gd name="T9" fmla="*/ 0 h 98"/>
                      <a:gd name="T10" fmla="*/ 982 w 1022"/>
                      <a:gd name="T11" fmla="*/ 0 h 98"/>
                      <a:gd name="T12" fmla="*/ 1022 w 1022"/>
                      <a:gd name="T13" fmla="*/ 40 h 98"/>
                      <a:gd name="T14" fmla="*/ 1022 w 1022"/>
                      <a:gd name="T15" fmla="*/ 59 h 98"/>
                      <a:gd name="T16" fmla="*/ 982 w 1022"/>
                      <a:gd name="T17"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2" h="98">
                        <a:moveTo>
                          <a:pt x="982" y="98"/>
                        </a:moveTo>
                        <a:cubicBezTo>
                          <a:pt x="40" y="98"/>
                          <a:pt x="40" y="98"/>
                          <a:pt x="40" y="98"/>
                        </a:cubicBezTo>
                        <a:cubicBezTo>
                          <a:pt x="18" y="98"/>
                          <a:pt x="0" y="80"/>
                          <a:pt x="0" y="59"/>
                        </a:cubicBezTo>
                        <a:cubicBezTo>
                          <a:pt x="0" y="40"/>
                          <a:pt x="0" y="40"/>
                          <a:pt x="0" y="40"/>
                        </a:cubicBezTo>
                        <a:cubicBezTo>
                          <a:pt x="0" y="18"/>
                          <a:pt x="18" y="0"/>
                          <a:pt x="40" y="0"/>
                        </a:cubicBezTo>
                        <a:cubicBezTo>
                          <a:pt x="982" y="0"/>
                          <a:pt x="982" y="0"/>
                          <a:pt x="982" y="0"/>
                        </a:cubicBezTo>
                        <a:cubicBezTo>
                          <a:pt x="1004" y="0"/>
                          <a:pt x="1022" y="18"/>
                          <a:pt x="1022" y="40"/>
                        </a:cubicBezTo>
                        <a:cubicBezTo>
                          <a:pt x="1022" y="59"/>
                          <a:pt x="1022" y="59"/>
                          <a:pt x="1022" y="59"/>
                        </a:cubicBezTo>
                        <a:cubicBezTo>
                          <a:pt x="1022" y="80"/>
                          <a:pt x="1004" y="98"/>
                          <a:pt x="982" y="98"/>
                        </a:cubicBez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5" name="ïślïḓé"/>
                  <p:cNvSpPr/>
                  <p:nvPr/>
                </p:nvSpPr>
                <p:spPr bwMode="auto">
                  <a:xfrm>
                    <a:off x="2850" y="1855"/>
                    <a:ext cx="1949" cy="187"/>
                  </a:xfrm>
                  <a:custGeom>
                    <a:avLst/>
                    <a:gdLst>
                      <a:gd name="T0" fmla="*/ 982 w 1022"/>
                      <a:gd name="T1" fmla="*/ 98 h 98"/>
                      <a:gd name="T2" fmla="*/ 40 w 1022"/>
                      <a:gd name="T3" fmla="*/ 98 h 98"/>
                      <a:gd name="T4" fmla="*/ 0 w 1022"/>
                      <a:gd name="T5" fmla="*/ 59 h 98"/>
                      <a:gd name="T6" fmla="*/ 0 w 1022"/>
                      <a:gd name="T7" fmla="*/ 40 h 98"/>
                      <a:gd name="T8" fmla="*/ 40 w 1022"/>
                      <a:gd name="T9" fmla="*/ 0 h 98"/>
                      <a:gd name="T10" fmla="*/ 982 w 1022"/>
                      <a:gd name="T11" fmla="*/ 0 h 98"/>
                      <a:gd name="T12" fmla="*/ 1022 w 1022"/>
                      <a:gd name="T13" fmla="*/ 40 h 98"/>
                      <a:gd name="T14" fmla="*/ 1022 w 1022"/>
                      <a:gd name="T15" fmla="*/ 59 h 98"/>
                      <a:gd name="T16" fmla="*/ 982 w 1022"/>
                      <a:gd name="T17"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2" h="98">
                        <a:moveTo>
                          <a:pt x="982" y="98"/>
                        </a:moveTo>
                        <a:cubicBezTo>
                          <a:pt x="40" y="98"/>
                          <a:pt x="40" y="98"/>
                          <a:pt x="40" y="98"/>
                        </a:cubicBezTo>
                        <a:cubicBezTo>
                          <a:pt x="18" y="98"/>
                          <a:pt x="0" y="80"/>
                          <a:pt x="0" y="59"/>
                        </a:cubicBezTo>
                        <a:cubicBezTo>
                          <a:pt x="0" y="40"/>
                          <a:pt x="0" y="40"/>
                          <a:pt x="0" y="40"/>
                        </a:cubicBezTo>
                        <a:cubicBezTo>
                          <a:pt x="0" y="18"/>
                          <a:pt x="18" y="0"/>
                          <a:pt x="40" y="0"/>
                        </a:cubicBezTo>
                        <a:cubicBezTo>
                          <a:pt x="982" y="0"/>
                          <a:pt x="982" y="0"/>
                          <a:pt x="982" y="0"/>
                        </a:cubicBezTo>
                        <a:cubicBezTo>
                          <a:pt x="1004" y="0"/>
                          <a:pt x="1022" y="18"/>
                          <a:pt x="1022" y="40"/>
                        </a:cubicBezTo>
                        <a:cubicBezTo>
                          <a:pt x="1022" y="59"/>
                          <a:pt x="1022" y="59"/>
                          <a:pt x="1022" y="59"/>
                        </a:cubicBezTo>
                        <a:cubicBezTo>
                          <a:pt x="1022" y="80"/>
                          <a:pt x="1004" y="98"/>
                          <a:pt x="982" y="98"/>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26" name="i$lîḓe"/>
                  <p:cNvSpPr/>
                  <p:nvPr/>
                </p:nvSpPr>
                <p:spPr bwMode="auto">
                  <a:xfrm>
                    <a:off x="3113" y="2042"/>
                    <a:ext cx="1432" cy="2268"/>
                  </a:xfrm>
                  <a:prstGeom prst="rect">
                    <a:avLst/>
                  </a:prstGeom>
                  <a:solidFill>
                    <a:srgbClr val="C0DFE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27" name="îšḷîḋe"/>
                  <p:cNvSpPr/>
                  <p:nvPr/>
                </p:nvSpPr>
                <p:spPr bwMode="auto">
                  <a:xfrm>
                    <a:off x="3113" y="2042"/>
                    <a:ext cx="1432" cy="2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28" name="î$ľïḋê"/>
                  <p:cNvSpPr/>
                  <p:nvPr/>
                </p:nvSpPr>
                <p:spPr bwMode="auto">
                  <a:xfrm>
                    <a:off x="3104" y="2032"/>
                    <a:ext cx="1451" cy="2288"/>
                  </a:xfrm>
                  <a:custGeom>
                    <a:avLst/>
                    <a:gdLst>
                      <a:gd name="T0" fmla="*/ 1441 w 1451"/>
                      <a:gd name="T1" fmla="*/ 2278 h 2288"/>
                      <a:gd name="T2" fmla="*/ 1441 w 1451"/>
                      <a:gd name="T3" fmla="*/ 2269 h 2288"/>
                      <a:gd name="T4" fmla="*/ 19 w 1451"/>
                      <a:gd name="T5" fmla="*/ 2269 h 2288"/>
                      <a:gd name="T6" fmla="*/ 19 w 1451"/>
                      <a:gd name="T7" fmla="*/ 19 h 2288"/>
                      <a:gd name="T8" fmla="*/ 1432 w 1451"/>
                      <a:gd name="T9" fmla="*/ 19 h 2288"/>
                      <a:gd name="T10" fmla="*/ 1432 w 1451"/>
                      <a:gd name="T11" fmla="*/ 2278 h 2288"/>
                      <a:gd name="T12" fmla="*/ 1441 w 1451"/>
                      <a:gd name="T13" fmla="*/ 2278 h 2288"/>
                      <a:gd name="T14" fmla="*/ 1441 w 1451"/>
                      <a:gd name="T15" fmla="*/ 2269 h 2288"/>
                      <a:gd name="T16" fmla="*/ 1441 w 1451"/>
                      <a:gd name="T17" fmla="*/ 2278 h 2288"/>
                      <a:gd name="T18" fmla="*/ 1451 w 1451"/>
                      <a:gd name="T19" fmla="*/ 2278 h 2288"/>
                      <a:gd name="T20" fmla="*/ 1451 w 1451"/>
                      <a:gd name="T21" fmla="*/ 0 h 2288"/>
                      <a:gd name="T22" fmla="*/ 0 w 1451"/>
                      <a:gd name="T23" fmla="*/ 0 h 2288"/>
                      <a:gd name="T24" fmla="*/ 0 w 1451"/>
                      <a:gd name="T25" fmla="*/ 2288 h 2288"/>
                      <a:gd name="T26" fmla="*/ 1451 w 1451"/>
                      <a:gd name="T27" fmla="*/ 2288 h 2288"/>
                      <a:gd name="T28" fmla="*/ 1451 w 1451"/>
                      <a:gd name="T29" fmla="*/ 2278 h 2288"/>
                      <a:gd name="T30" fmla="*/ 1441 w 1451"/>
                      <a:gd name="T31" fmla="*/ 2278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51" h="2288">
                        <a:moveTo>
                          <a:pt x="1441" y="2278"/>
                        </a:moveTo>
                        <a:lnTo>
                          <a:pt x="1441" y="2269"/>
                        </a:lnTo>
                        <a:lnTo>
                          <a:pt x="19" y="2269"/>
                        </a:lnTo>
                        <a:lnTo>
                          <a:pt x="19" y="19"/>
                        </a:lnTo>
                        <a:lnTo>
                          <a:pt x="1432" y="19"/>
                        </a:lnTo>
                        <a:lnTo>
                          <a:pt x="1432" y="2278"/>
                        </a:lnTo>
                        <a:lnTo>
                          <a:pt x="1441" y="2278"/>
                        </a:lnTo>
                        <a:lnTo>
                          <a:pt x="1441" y="2269"/>
                        </a:lnTo>
                        <a:lnTo>
                          <a:pt x="1441" y="2278"/>
                        </a:lnTo>
                        <a:lnTo>
                          <a:pt x="1451" y="2278"/>
                        </a:lnTo>
                        <a:lnTo>
                          <a:pt x="1451" y="0"/>
                        </a:lnTo>
                        <a:lnTo>
                          <a:pt x="0" y="0"/>
                        </a:lnTo>
                        <a:lnTo>
                          <a:pt x="0" y="2288"/>
                        </a:lnTo>
                        <a:lnTo>
                          <a:pt x="1451" y="2288"/>
                        </a:lnTo>
                        <a:lnTo>
                          <a:pt x="1451" y="2278"/>
                        </a:lnTo>
                        <a:lnTo>
                          <a:pt x="1441" y="2278"/>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9" name="iŝḻiḋe"/>
                  <p:cNvSpPr/>
                  <p:nvPr/>
                </p:nvSpPr>
                <p:spPr bwMode="auto">
                  <a:xfrm>
                    <a:off x="3104" y="2032"/>
                    <a:ext cx="1451" cy="2288"/>
                  </a:xfrm>
                  <a:custGeom>
                    <a:avLst/>
                    <a:gdLst>
                      <a:gd name="T0" fmla="*/ 1441 w 1451"/>
                      <a:gd name="T1" fmla="*/ 2278 h 2288"/>
                      <a:gd name="T2" fmla="*/ 1441 w 1451"/>
                      <a:gd name="T3" fmla="*/ 2269 h 2288"/>
                      <a:gd name="T4" fmla="*/ 19 w 1451"/>
                      <a:gd name="T5" fmla="*/ 2269 h 2288"/>
                      <a:gd name="T6" fmla="*/ 19 w 1451"/>
                      <a:gd name="T7" fmla="*/ 19 h 2288"/>
                      <a:gd name="T8" fmla="*/ 1432 w 1451"/>
                      <a:gd name="T9" fmla="*/ 19 h 2288"/>
                      <a:gd name="T10" fmla="*/ 1432 w 1451"/>
                      <a:gd name="T11" fmla="*/ 2278 h 2288"/>
                      <a:gd name="T12" fmla="*/ 1441 w 1451"/>
                      <a:gd name="T13" fmla="*/ 2278 h 2288"/>
                      <a:gd name="T14" fmla="*/ 1441 w 1451"/>
                      <a:gd name="T15" fmla="*/ 2269 h 2288"/>
                      <a:gd name="T16" fmla="*/ 1441 w 1451"/>
                      <a:gd name="T17" fmla="*/ 2278 h 2288"/>
                      <a:gd name="T18" fmla="*/ 1451 w 1451"/>
                      <a:gd name="T19" fmla="*/ 2278 h 2288"/>
                      <a:gd name="T20" fmla="*/ 1451 w 1451"/>
                      <a:gd name="T21" fmla="*/ 0 h 2288"/>
                      <a:gd name="T22" fmla="*/ 0 w 1451"/>
                      <a:gd name="T23" fmla="*/ 0 h 2288"/>
                      <a:gd name="T24" fmla="*/ 0 w 1451"/>
                      <a:gd name="T25" fmla="*/ 2288 h 2288"/>
                      <a:gd name="T26" fmla="*/ 1451 w 1451"/>
                      <a:gd name="T27" fmla="*/ 2288 h 2288"/>
                      <a:gd name="T28" fmla="*/ 1451 w 1451"/>
                      <a:gd name="T29" fmla="*/ 2278 h 2288"/>
                      <a:gd name="T30" fmla="*/ 1441 w 1451"/>
                      <a:gd name="T31" fmla="*/ 2278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51" h="2288">
                        <a:moveTo>
                          <a:pt x="1441" y="2278"/>
                        </a:moveTo>
                        <a:lnTo>
                          <a:pt x="1441" y="2269"/>
                        </a:lnTo>
                        <a:lnTo>
                          <a:pt x="19" y="2269"/>
                        </a:lnTo>
                        <a:lnTo>
                          <a:pt x="19" y="19"/>
                        </a:lnTo>
                        <a:lnTo>
                          <a:pt x="1432" y="19"/>
                        </a:lnTo>
                        <a:lnTo>
                          <a:pt x="1432" y="2278"/>
                        </a:lnTo>
                        <a:lnTo>
                          <a:pt x="1441" y="2278"/>
                        </a:lnTo>
                        <a:lnTo>
                          <a:pt x="1441" y="2269"/>
                        </a:lnTo>
                        <a:lnTo>
                          <a:pt x="1441" y="2278"/>
                        </a:lnTo>
                        <a:lnTo>
                          <a:pt x="1451" y="2278"/>
                        </a:lnTo>
                        <a:lnTo>
                          <a:pt x="1451" y="0"/>
                        </a:lnTo>
                        <a:lnTo>
                          <a:pt x="0" y="0"/>
                        </a:lnTo>
                        <a:lnTo>
                          <a:pt x="0" y="2288"/>
                        </a:lnTo>
                        <a:lnTo>
                          <a:pt x="1451" y="2288"/>
                        </a:lnTo>
                        <a:lnTo>
                          <a:pt x="1451" y="2278"/>
                        </a:lnTo>
                        <a:lnTo>
                          <a:pt x="1441" y="227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0" name="ïṥļîdè"/>
                  <p:cNvSpPr/>
                  <p:nvPr/>
                </p:nvSpPr>
                <p:spPr bwMode="auto">
                  <a:xfrm>
                    <a:off x="2513" y="4310"/>
                    <a:ext cx="2542" cy="0"/>
                  </a:xfrm>
                  <a:custGeom>
                    <a:avLst/>
                    <a:gdLst>
                      <a:gd name="T0" fmla="*/ 0 w 2542"/>
                      <a:gd name="T1" fmla="*/ 2542 w 2542"/>
                      <a:gd name="T2" fmla="*/ 0 w 2542"/>
                    </a:gdLst>
                    <a:ahLst/>
                    <a:cxnLst>
                      <a:cxn ang="0">
                        <a:pos x="T0" y="0"/>
                      </a:cxn>
                      <a:cxn ang="0">
                        <a:pos x="T1" y="0"/>
                      </a:cxn>
                      <a:cxn ang="0">
                        <a:pos x="T2" y="0"/>
                      </a:cxn>
                    </a:cxnLst>
                    <a:rect l="0" t="0" r="r" b="b"/>
                    <a:pathLst>
                      <a:path w="2542">
                        <a:moveTo>
                          <a:pt x="0" y="0"/>
                        </a:moveTo>
                        <a:lnTo>
                          <a:pt x="2542" y="0"/>
                        </a:lnTo>
                        <a:lnTo>
                          <a:pt x="0" y="0"/>
                        </a:ln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1" name="ïšḷíďê"/>
                  <p:cNvSpPr/>
                  <p:nvPr/>
                </p:nvSpPr>
                <p:spPr bwMode="auto">
                  <a:xfrm>
                    <a:off x="2513" y="4310"/>
                    <a:ext cx="2542" cy="0"/>
                  </a:xfrm>
                  <a:custGeom>
                    <a:avLst/>
                    <a:gdLst>
                      <a:gd name="T0" fmla="*/ 0 w 2542"/>
                      <a:gd name="T1" fmla="*/ 2542 w 2542"/>
                      <a:gd name="T2" fmla="*/ 0 w 2542"/>
                    </a:gdLst>
                    <a:ahLst/>
                    <a:cxnLst>
                      <a:cxn ang="0">
                        <a:pos x="T0" y="0"/>
                      </a:cxn>
                      <a:cxn ang="0">
                        <a:pos x="T1" y="0"/>
                      </a:cxn>
                      <a:cxn ang="0">
                        <a:pos x="T2" y="0"/>
                      </a:cxn>
                    </a:cxnLst>
                    <a:rect l="0" t="0" r="r" b="b"/>
                    <a:pathLst>
                      <a:path w="2542">
                        <a:moveTo>
                          <a:pt x="0" y="0"/>
                        </a:moveTo>
                        <a:lnTo>
                          <a:pt x="254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2" name="íŝ1îḍé"/>
                  <p:cNvSpPr/>
                  <p:nvPr/>
                </p:nvSpPr>
                <p:spPr bwMode="auto">
                  <a:xfrm>
                    <a:off x="2503" y="4301"/>
                    <a:ext cx="2561" cy="19"/>
                  </a:xfrm>
                  <a:custGeom>
                    <a:avLst/>
                    <a:gdLst>
                      <a:gd name="T0" fmla="*/ 5 w 1343"/>
                      <a:gd name="T1" fmla="*/ 10 h 10"/>
                      <a:gd name="T2" fmla="*/ 1338 w 1343"/>
                      <a:gd name="T3" fmla="*/ 10 h 10"/>
                      <a:gd name="T4" fmla="*/ 1343 w 1343"/>
                      <a:gd name="T5" fmla="*/ 5 h 10"/>
                      <a:gd name="T6" fmla="*/ 1338 w 1343"/>
                      <a:gd name="T7" fmla="*/ 0 h 10"/>
                      <a:gd name="T8" fmla="*/ 5 w 1343"/>
                      <a:gd name="T9" fmla="*/ 0 h 10"/>
                      <a:gd name="T10" fmla="*/ 0 w 1343"/>
                      <a:gd name="T11" fmla="*/ 5 h 10"/>
                      <a:gd name="T12" fmla="*/ 5 w 134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343" h="10">
                        <a:moveTo>
                          <a:pt x="5" y="10"/>
                        </a:moveTo>
                        <a:cubicBezTo>
                          <a:pt x="1338" y="10"/>
                          <a:pt x="1338" y="10"/>
                          <a:pt x="1338" y="10"/>
                        </a:cubicBezTo>
                        <a:cubicBezTo>
                          <a:pt x="1340" y="10"/>
                          <a:pt x="1343" y="7"/>
                          <a:pt x="1343" y="5"/>
                        </a:cubicBezTo>
                        <a:cubicBezTo>
                          <a:pt x="1343" y="2"/>
                          <a:pt x="1340" y="0"/>
                          <a:pt x="1338" y="0"/>
                        </a:cubicBezTo>
                        <a:cubicBezTo>
                          <a:pt x="5" y="0"/>
                          <a:pt x="5" y="0"/>
                          <a:pt x="5" y="0"/>
                        </a:cubicBezTo>
                        <a:cubicBezTo>
                          <a:pt x="2" y="0"/>
                          <a:pt x="0" y="2"/>
                          <a:pt x="0" y="5"/>
                        </a:cubicBezTo>
                        <a:cubicBezTo>
                          <a:pt x="0" y="7"/>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3" name="íṧḷîḍè"/>
                  <p:cNvSpPr/>
                  <p:nvPr/>
                </p:nvSpPr>
                <p:spPr bwMode="auto">
                  <a:xfrm>
                    <a:off x="4238" y="1049"/>
                    <a:ext cx="620" cy="806"/>
                  </a:xfrm>
                  <a:custGeom>
                    <a:avLst/>
                    <a:gdLst>
                      <a:gd name="T0" fmla="*/ 47 w 325"/>
                      <a:gd name="T1" fmla="*/ 52 h 423"/>
                      <a:gd name="T2" fmla="*/ 122 w 325"/>
                      <a:gd name="T3" fmla="*/ 240 h 423"/>
                      <a:gd name="T4" fmla="*/ 219 w 325"/>
                      <a:gd name="T5" fmla="*/ 37 h 423"/>
                      <a:gd name="T6" fmla="*/ 288 w 325"/>
                      <a:gd name="T7" fmla="*/ 12 h 423"/>
                      <a:gd name="T8" fmla="*/ 313 w 325"/>
                      <a:gd name="T9" fmla="*/ 82 h 423"/>
                      <a:gd name="T10" fmla="*/ 164 w 325"/>
                      <a:gd name="T11" fmla="*/ 393 h 423"/>
                      <a:gd name="T12" fmla="*/ 117 w 325"/>
                      <a:gd name="T13" fmla="*/ 423 h 423"/>
                      <a:gd name="T14" fmla="*/ 115 w 325"/>
                      <a:gd name="T15" fmla="*/ 423 h 423"/>
                      <a:gd name="T16" fmla="*/ 69 w 325"/>
                      <a:gd name="T17" fmla="*/ 390 h 423"/>
                      <a:gd name="T18" fmla="*/ 0 w 325"/>
                      <a:gd name="T19" fmla="*/ 219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5" h="423">
                        <a:moveTo>
                          <a:pt x="47" y="52"/>
                        </a:moveTo>
                        <a:cubicBezTo>
                          <a:pt x="122" y="240"/>
                          <a:pt x="122" y="240"/>
                          <a:pt x="122" y="240"/>
                        </a:cubicBezTo>
                        <a:cubicBezTo>
                          <a:pt x="219" y="37"/>
                          <a:pt x="219" y="37"/>
                          <a:pt x="219" y="37"/>
                        </a:cubicBezTo>
                        <a:cubicBezTo>
                          <a:pt x="231" y="11"/>
                          <a:pt x="262" y="0"/>
                          <a:pt x="288" y="12"/>
                        </a:cubicBezTo>
                        <a:cubicBezTo>
                          <a:pt x="314" y="25"/>
                          <a:pt x="325" y="56"/>
                          <a:pt x="313" y="82"/>
                        </a:cubicBezTo>
                        <a:cubicBezTo>
                          <a:pt x="164" y="393"/>
                          <a:pt x="164" y="393"/>
                          <a:pt x="164" y="393"/>
                        </a:cubicBezTo>
                        <a:cubicBezTo>
                          <a:pt x="155" y="411"/>
                          <a:pt x="137" y="423"/>
                          <a:pt x="117" y="423"/>
                        </a:cubicBezTo>
                        <a:cubicBezTo>
                          <a:pt x="117" y="423"/>
                          <a:pt x="116" y="423"/>
                          <a:pt x="115" y="423"/>
                        </a:cubicBezTo>
                        <a:cubicBezTo>
                          <a:pt x="95" y="422"/>
                          <a:pt x="76" y="409"/>
                          <a:pt x="69" y="390"/>
                        </a:cubicBezTo>
                        <a:cubicBezTo>
                          <a:pt x="0" y="219"/>
                          <a:pt x="0" y="219"/>
                          <a:pt x="0" y="21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4" name="ïš1íḑe"/>
                  <p:cNvSpPr/>
                  <p:nvPr/>
                </p:nvSpPr>
                <p:spPr bwMode="auto">
                  <a:xfrm>
                    <a:off x="4238" y="1049"/>
                    <a:ext cx="620" cy="806"/>
                  </a:xfrm>
                  <a:custGeom>
                    <a:avLst/>
                    <a:gdLst>
                      <a:gd name="T0" fmla="*/ 47 w 325"/>
                      <a:gd name="T1" fmla="*/ 52 h 423"/>
                      <a:gd name="T2" fmla="*/ 122 w 325"/>
                      <a:gd name="T3" fmla="*/ 240 h 423"/>
                      <a:gd name="T4" fmla="*/ 219 w 325"/>
                      <a:gd name="T5" fmla="*/ 37 h 423"/>
                      <a:gd name="T6" fmla="*/ 288 w 325"/>
                      <a:gd name="T7" fmla="*/ 12 h 423"/>
                      <a:gd name="T8" fmla="*/ 313 w 325"/>
                      <a:gd name="T9" fmla="*/ 82 h 423"/>
                      <a:gd name="T10" fmla="*/ 164 w 325"/>
                      <a:gd name="T11" fmla="*/ 393 h 423"/>
                      <a:gd name="T12" fmla="*/ 117 w 325"/>
                      <a:gd name="T13" fmla="*/ 423 h 423"/>
                      <a:gd name="T14" fmla="*/ 115 w 325"/>
                      <a:gd name="T15" fmla="*/ 423 h 423"/>
                      <a:gd name="T16" fmla="*/ 69 w 325"/>
                      <a:gd name="T17" fmla="*/ 390 h 423"/>
                      <a:gd name="T18" fmla="*/ 0 w 325"/>
                      <a:gd name="T19" fmla="*/ 219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5" h="423">
                        <a:moveTo>
                          <a:pt x="47" y="52"/>
                        </a:moveTo>
                        <a:cubicBezTo>
                          <a:pt x="122" y="240"/>
                          <a:pt x="122" y="240"/>
                          <a:pt x="122" y="240"/>
                        </a:cubicBezTo>
                        <a:cubicBezTo>
                          <a:pt x="219" y="37"/>
                          <a:pt x="219" y="37"/>
                          <a:pt x="219" y="37"/>
                        </a:cubicBezTo>
                        <a:cubicBezTo>
                          <a:pt x="231" y="11"/>
                          <a:pt x="262" y="0"/>
                          <a:pt x="288" y="12"/>
                        </a:cubicBezTo>
                        <a:cubicBezTo>
                          <a:pt x="314" y="25"/>
                          <a:pt x="325" y="56"/>
                          <a:pt x="313" y="82"/>
                        </a:cubicBezTo>
                        <a:cubicBezTo>
                          <a:pt x="164" y="393"/>
                          <a:pt x="164" y="393"/>
                          <a:pt x="164" y="393"/>
                        </a:cubicBezTo>
                        <a:cubicBezTo>
                          <a:pt x="155" y="411"/>
                          <a:pt x="137" y="423"/>
                          <a:pt x="117" y="423"/>
                        </a:cubicBezTo>
                        <a:cubicBezTo>
                          <a:pt x="117" y="423"/>
                          <a:pt x="116" y="423"/>
                          <a:pt x="115" y="423"/>
                        </a:cubicBezTo>
                        <a:cubicBezTo>
                          <a:pt x="95" y="422"/>
                          <a:pt x="76" y="409"/>
                          <a:pt x="69" y="390"/>
                        </a:cubicBezTo>
                        <a:cubicBezTo>
                          <a:pt x="0" y="219"/>
                          <a:pt x="0" y="219"/>
                          <a:pt x="0" y="219"/>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5" name="ïSḻiḓe"/>
                  <p:cNvSpPr/>
                  <p:nvPr/>
                </p:nvSpPr>
                <p:spPr bwMode="auto">
                  <a:xfrm>
                    <a:off x="2993" y="1469"/>
                    <a:ext cx="407" cy="422"/>
                  </a:xfrm>
                  <a:custGeom>
                    <a:avLst/>
                    <a:gdLst>
                      <a:gd name="T0" fmla="*/ 213 w 213"/>
                      <a:gd name="T1" fmla="*/ 0 h 222"/>
                      <a:gd name="T2" fmla="*/ 173 w 213"/>
                      <a:gd name="T3" fmla="*/ 200 h 222"/>
                      <a:gd name="T4" fmla="*/ 125 w 213"/>
                      <a:gd name="T5" fmla="*/ 200 h 222"/>
                      <a:gd name="T6" fmla="*/ 54 w 213"/>
                      <a:gd name="T7" fmla="*/ 210 h 222"/>
                      <a:gd name="T8" fmla="*/ 0 w 213"/>
                      <a:gd name="T9" fmla="*/ 194 h 222"/>
                      <a:gd name="T10" fmla="*/ 49 w 213"/>
                      <a:gd name="T11" fmla="*/ 146 h 222"/>
                      <a:gd name="T12" fmla="*/ 78 w 213"/>
                      <a:gd name="T13" fmla="*/ 134 h 222"/>
                      <a:gd name="T14" fmla="*/ 101 w 213"/>
                      <a:gd name="T15" fmla="*/ 27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22">
                        <a:moveTo>
                          <a:pt x="213" y="0"/>
                        </a:moveTo>
                        <a:cubicBezTo>
                          <a:pt x="173" y="200"/>
                          <a:pt x="173" y="200"/>
                          <a:pt x="173" y="200"/>
                        </a:cubicBezTo>
                        <a:cubicBezTo>
                          <a:pt x="173" y="200"/>
                          <a:pt x="150" y="200"/>
                          <a:pt x="125" y="200"/>
                        </a:cubicBezTo>
                        <a:cubicBezTo>
                          <a:pt x="54" y="210"/>
                          <a:pt x="54" y="210"/>
                          <a:pt x="54" y="210"/>
                        </a:cubicBezTo>
                        <a:cubicBezTo>
                          <a:pt x="26" y="210"/>
                          <a:pt x="1" y="222"/>
                          <a:pt x="0" y="194"/>
                        </a:cubicBezTo>
                        <a:cubicBezTo>
                          <a:pt x="0" y="165"/>
                          <a:pt x="20" y="146"/>
                          <a:pt x="49" y="146"/>
                        </a:cubicBezTo>
                        <a:cubicBezTo>
                          <a:pt x="78" y="134"/>
                          <a:pt x="78" y="134"/>
                          <a:pt x="78" y="134"/>
                        </a:cubicBezTo>
                        <a:cubicBezTo>
                          <a:pt x="101" y="27"/>
                          <a:pt x="101" y="27"/>
                          <a:pt x="101" y="27"/>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6" name="îṧḻíḓè"/>
                  <p:cNvSpPr/>
                  <p:nvPr/>
                </p:nvSpPr>
                <p:spPr bwMode="auto">
                  <a:xfrm>
                    <a:off x="2993" y="1469"/>
                    <a:ext cx="407" cy="422"/>
                  </a:xfrm>
                  <a:custGeom>
                    <a:avLst/>
                    <a:gdLst>
                      <a:gd name="T0" fmla="*/ 213 w 213"/>
                      <a:gd name="T1" fmla="*/ 0 h 222"/>
                      <a:gd name="T2" fmla="*/ 173 w 213"/>
                      <a:gd name="T3" fmla="*/ 200 h 222"/>
                      <a:gd name="T4" fmla="*/ 125 w 213"/>
                      <a:gd name="T5" fmla="*/ 200 h 222"/>
                      <a:gd name="T6" fmla="*/ 54 w 213"/>
                      <a:gd name="T7" fmla="*/ 210 h 222"/>
                      <a:gd name="T8" fmla="*/ 0 w 213"/>
                      <a:gd name="T9" fmla="*/ 194 h 222"/>
                      <a:gd name="T10" fmla="*/ 49 w 213"/>
                      <a:gd name="T11" fmla="*/ 146 h 222"/>
                      <a:gd name="T12" fmla="*/ 78 w 213"/>
                      <a:gd name="T13" fmla="*/ 134 h 222"/>
                      <a:gd name="T14" fmla="*/ 101 w 213"/>
                      <a:gd name="T15" fmla="*/ 27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22">
                        <a:moveTo>
                          <a:pt x="213" y="0"/>
                        </a:moveTo>
                        <a:cubicBezTo>
                          <a:pt x="173" y="200"/>
                          <a:pt x="173" y="200"/>
                          <a:pt x="173" y="200"/>
                        </a:cubicBezTo>
                        <a:cubicBezTo>
                          <a:pt x="173" y="200"/>
                          <a:pt x="150" y="200"/>
                          <a:pt x="125" y="200"/>
                        </a:cubicBezTo>
                        <a:cubicBezTo>
                          <a:pt x="54" y="210"/>
                          <a:pt x="54" y="210"/>
                          <a:pt x="54" y="210"/>
                        </a:cubicBezTo>
                        <a:cubicBezTo>
                          <a:pt x="26" y="210"/>
                          <a:pt x="1" y="222"/>
                          <a:pt x="0" y="194"/>
                        </a:cubicBezTo>
                        <a:cubicBezTo>
                          <a:pt x="0" y="165"/>
                          <a:pt x="20" y="146"/>
                          <a:pt x="49" y="146"/>
                        </a:cubicBezTo>
                        <a:cubicBezTo>
                          <a:pt x="78" y="134"/>
                          <a:pt x="78" y="134"/>
                          <a:pt x="78" y="134"/>
                        </a:cubicBezTo>
                        <a:cubicBezTo>
                          <a:pt x="101" y="27"/>
                          <a:pt x="101" y="27"/>
                          <a:pt x="101" y="27"/>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7" name="iṡlîḑè"/>
                  <p:cNvSpPr/>
                  <p:nvPr/>
                </p:nvSpPr>
                <p:spPr bwMode="auto">
                  <a:xfrm>
                    <a:off x="3825" y="49"/>
                    <a:ext cx="568" cy="469"/>
                  </a:xfrm>
                  <a:custGeom>
                    <a:avLst/>
                    <a:gdLst>
                      <a:gd name="T0" fmla="*/ 298 w 298"/>
                      <a:gd name="T1" fmla="*/ 246 h 246"/>
                      <a:gd name="T2" fmla="*/ 298 w 298"/>
                      <a:gd name="T3" fmla="*/ 29 h 246"/>
                      <a:gd name="T4" fmla="*/ 268 w 298"/>
                      <a:gd name="T5" fmla="*/ 0 h 246"/>
                      <a:gd name="T6" fmla="*/ 0 w 298"/>
                      <a:gd name="T7" fmla="*/ 0 h 246"/>
                    </a:gdLst>
                    <a:ahLst/>
                    <a:cxnLst>
                      <a:cxn ang="0">
                        <a:pos x="T0" y="T1"/>
                      </a:cxn>
                      <a:cxn ang="0">
                        <a:pos x="T2" y="T3"/>
                      </a:cxn>
                      <a:cxn ang="0">
                        <a:pos x="T4" y="T5"/>
                      </a:cxn>
                      <a:cxn ang="0">
                        <a:pos x="T6" y="T7"/>
                      </a:cxn>
                    </a:cxnLst>
                    <a:rect l="0" t="0" r="r" b="b"/>
                    <a:pathLst>
                      <a:path w="298" h="246">
                        <a:moveTo>
                          <a:pt x="298" y="246"/>
                        </a:moveTo>
                        <a:cubicBezTo>
                          <a:pt x="298" y="29"/>
                          <a:pt x="298" y="29"/>
                          <a:pt x="298" y="29"/>
                        </a:cubicBezTo>
                        <a:cubicBezTo>
                          <a:pt x="298" y="13"/>
                          <a:pt x="285" y="0"/>
                          <a:pt x="268" y="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8" name="ïṩlíďé"/>
                  <p:cNvSpPr/>
                  <p:nvPr/>
                </p:nvSpPr>
                <p:spPr bwMode="auto">
                  <a:xfrm>
                    <a:off x="4366" y="453"/>
                    <a:ext cx="54" cy="330"/>
                  </a:xfrm>
                  <a:custGeom>
                    <a:avLst/>
                    <a:gdLst>
                      <a:gd name="T0" fmla="*/ 14 w 28"/>
                      <a:gd name="T1" fmla="*/ 173 h 173"/>
                      <a:gd name="T2" fmla="*/ 14 w 28"/>
                      <a:gd name="T3" fmla="*/ 173 h 173"/>
                      <a:gd name="T4" fmla="*/ 1 w 28"/>
                      <a:gd name="T5" fmla="*/ 159 h 173"/>
                      <a:gd name="T6" fmla="*/ 14 w 28"/>
                      <a:gd name="T7" fmla="*/ 0 h 173"/>
                      <a:gd name="T8" fmla="*/ 27 w 28"/>
                      <a:gd name="T9" fmla="*/ 159 h 173"/>
                      <a:gd name="T10" fmla="*/ 14 w 28"/>
                      <a:gd name="T11" fmla="*/ 173 h 173"/>
                    </a:gdLst>
                    <a:ahLst/>
                    <a:cxnLst>
                      <a:cxn ang="0">
                        <a:pos x="T0" y="T1"/>
                      </a:cxn>
                      <a:cxn ang="0">
                        <a:pos x="T2" y="T3"/>
                      </a:cxn>
                      <a:cxn ang="0">
                        <a:pos x="T4" y="T5"/>
                      </a:cxn>
                      <a:cxn ang="0">
                        <a:pos x="T6" y="T7"/>
                      </a:cxn>
                      <a:cxn ang="0">
                        <a:pos x="T8" y="T9"/>
                      </a:cxn>
                      <a:cxn ang="0">
                        <a:pos x="T10" y="T11"/>
                      </a:cxn>
                    </a:cxnLst>
                    <a:rect l="0" t="0" r="r" b="b"/>
                    <a:pathLst>
                      <a:path w="28" h="173">
                        <a:moveTo>
                          <a:pt x="14" y="173"/>
                        </a:moveTo>
                        <a:cubicBezTo>
                          <a:pt x="14" y="173"/>
                          <a:pt x="14" y="173"/>
                          <a:pt x="14" y="173"/>
                        </a:cubicBezTo>
                        <a:cubicBezTo>
                          <a:pt x="6" y="173"/>
                          <a:pt x="0" y="166"/>
                          <a:pt x="1" y="159"/>
                        </a:cubicBezTo>
                        <a:cubicBezTo>
                          <a:pt x="14" y="0"/>
                          <a:pt x="14" y="0"/>
                          <a:pt x="14" y="0"/>
                        </a:cubicBezTo>
                        <a:cubicBezTo>
                          <a:pt x="27" y="159"/>
                          <a:pt x="27" y="159"/>
                          <a:pt x="27" y="159"/>
                        </a:cubicBezTo>
                        <a:cubicBezTo>
                          <a:pt x="28" y="166"/>
                          <a:pt x="22" y="173"/>
                          <a:pt x="14" y="173"/>
                        </a:cubicBezTo>
                        <a:close/>
                      </a:path>
                    </a:pathLst>
                  </a:custGeom>
                  <a:solidFill>
                    <a:srgbClr val="FFD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9" name="í$liḓe"/>
                  <p:cNvSpPr/>
                  <p:nvPr/>
                </p:nvSpPr>
                <p:spPr bwMode="auto">
                  <a:xfrm>
                    <a:off x="4366" y="453"/>
                    <a:ext cx="54" cy="330"/>
                  </a:xfrm>
                  <a:custGeom>
                    <a:avLst/>
                    <a:gdLst>
                      <a:gd name="T0" fmla="*/ 14 w 28"/>
                      <a:gd name="T1" fmla="*/ 173 h 173"/>
                      <a:gd name="T2" fmla="*/ 14 w 28"/>
                      <a:gd name="T3" fmla="*/ 173 h 173"/>
                      <a:gd name="T4" fmla="*/ 1 w 28"/>
                      <a:gd name="T5" fmla="*/ 159 h 173"/>
                      <a:gd name="T6" fmla="*/ 14 w 28"/>
                      <a:gd name="T7" fmla="*/ 0 h 173"/>
                      <a:gd name="T8" fmla="*/ 27 w 28"/>
                      <a:gd name="T9" fmla="*/ 159 h 173"/>
                      <a:gd name="T10" fmla="*/ 14 w 28"/>
                      <a:gd name="T11" fmla="*/ 173 h 173"/>
                    </a:gdLst>
                    <a:ahLst/>
                    <a:cxnLst>
                      <a:cxn ang="0">
                        <a:pos x="T0" y="T1"/>
                      </a:cxn>
                      <a:cxn ang="0">
                        <a:pos x="T2" y="T3"/>
                      </a:cxn>
                      <a:cxn ang="0">
                        <a:pos x="T4" y="T5"/>
                      </a:cxn>
                      <a:cxn ang="0">
                        <a:pos x="T6" y="T7"/>
                      </a:cxn>
                      <a:cxn ang="0">
                        <a:pos x="T8" y="T9"/>
                      </a:cxn>
                      <a:cxn ang="0">
                        <a:pos x="T10" y="T11"/>
                      </a:cxn>
                    </a:cxnLst>
                    <a:rect l="0" t="0" r="r" b="b"/>
                    <a:pathLst>
                      <a:path w="28" h="173">
                        <a:moveTo>
                          <a:pt x="14" y="173"/>
                        </a:moveTo>
                        <a:cubicBezTo>
                          <a:pt x="14" y="173"/>
                          <a:pt x="14" y="173"/>
                          <a:pt x="14" y="173"/>
                        </a:cubicBezTo>
                        <a:cubicBezTo>
                          <a:pt x="6" y="173"/>
                          <a:pt x="0" y="166"/>
                          <a:pt x="1" y="159"/>
                        </a:cubicBezTo>
                        <a:cubicBezTo>
                          <a:pt x="14" y="0"/>
                          <a:pt x="14" y="0"/>
                          <a:pt x="14" y="0"/>
                        </a:cubicBezTo>
                        <a:cubicBezTo>
                          <a:pt x="27" y="159"/>
                          <a:pt x="27" y="159"/>
                          <a:pt x="27" y="159"/>
                        </a:cubicBezTo>
                        <a:cubicBezTo>
                          <a:pt x="28" y="166"/>
                          <a:pt x="22" y="173"/>
                          <a:pt x="14" y="173"/>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0" name="iṩlîḑê"/>
                  <p:cNvSpPr/>
                  <p:nvPr/>
                </p:nvSpPr>
                <p:spPr bwMode="auto">
                  <a:xfrm>
                    <a:off x="4360" y="449"/>
                    <a:ext cx="67" cy="80"/>
                  </a:xfrm>
                  <a:custGeom>
                    <a:avLst/>
                    <a:gdLst>
                      <a:gd name="T0" fmla="*/ 20 w 35"/>
                      <a:gd name="T1" fmla="*/ 42 h 42"/>
                      <a:gd name="T2" fmla="*/ 14 w 35"/>
                      <a:gd name="T3" fmla="*/ 42 h 42"/>
                      <a:gd name="T4" fmla="*/ 0 w 35"/>
                      <a:gd name="T5" fmla="*/ 28 h 42"/>
                      <a:gd name="T6" fmla="*/ 0 w 35"/>
                      <a:gd name="T7" fmla="*/ 14 h 42"/>
                      <a:gd name="T8" fmla="*/ 14 w 35"/>
                      <a:gd name="T9" fmla="*/ 0 h 42"/>
                      <a:gd name="T10" fmla="*/ 20 w 35"/>
                      <a:gd name="T11" fmla="*/ 0 h 42"/>
                      <a:gd name="T12" fmla="*/ 35 w 35"/>
                      <a:gd name="T13" fmla="*/ 14 h 42"/>
                      <a:gd name="T14" fmla="*/ 35 w 35"/>
                      <a:gd name="T15" fmla="*/ 28 h 42"/>
                      <a:gd name="T16" fmla="*/ 20 w 35"/>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2">
                        <a:moveTo>
                          <a:pt x="20" y="42"/>
                        </a:moveTo>
                        <a:cubicBezTo>
                          <a:pt x="14" y="42"/>
                          <a:pt x="14" y="42"/>
                          <a:pt x="14" y="42"/>
                        </a:cubicBezTo>
                        <a:cubicBezTo>
                          <a:pt x="6" y="42"/>
                          <a:pt x="0" y="36"/>
                          <a:pt x="0" y="28"/>
                        </a:cubicBezTo>
                        <a:cubicBezTo>
                          <a:pt x="0" y="14"/>
                          <a:pt x="0" y="14"/>
                          <a:pt x="0" y="14"/>
                        </a:cubicBezTo>
                        <a:cubicBezTo>
                          <a:pt x="0" y="6"/>
                          <a:pt x="6" y="0"/>
                          <a:pt x="14" y="0"/>
                        </a:cubicBezTo>
                        <a:cubicBezTo>
                          <a:pt x="20" y="0"/>
                          <a:pt x="20" y="0"/>
                          <a:pt x="20" y="0"/>
                        </a:cubicBezTo>
                        <a:cubicBezTo>
                          <a:pt x="28" y="0"/>
                          <a:pt x="35" y="6"/>
                          <a:pt x="35" y="14"/>
                        </a:cubicBezTo>
                        <a:cubicBezTo>
                          <a:pt x="35" y="28"/>
                          <a:pt x="35" y="28"/>
                          <a:pt x="35" y="28"/>
                        </a:cubicBezTo>
                        <a:cubicBezTo>
                          <a:pt x="35" y="36"/>
                          <a:pt x="28" y="42"/>
                          <a:pt x="20" y="42"/>
                        </a:cubicBezTo>
                        <a:close/>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1" name="isḻïdé"/>
                  <p:cNvSpPr/>
                  <p:nvPr/>
                </p:nvSpPr>
                <p:spPr bwMode="auto">
                  <a:xfrm>
                    <a:off x="4360" y="449"/>
                    <a:ext cx="67" cy="80"/>
                  </a:xfrm>
                  <a:custGeom>
                    <a:avLst/>
                    <a:gdLst>
                      <a:gd name="T0" fmla="*/ 20 w 35"/>
                      <a:gd name="T1" fmla="*/ 42 h 42"/>
                      <a:gd name="T2" fmla="*/ 14 w 35"/>
                      <a:gd name="T3" fmla="*/ 42 h 42"/>
                      <a:gd name="T4" fmla="*/ 0 w 35"/>
                      <a:gd name="T5" fmla="*/ 28 h 42"/>
                      <a:gd name="T6" fmla="*/ 0 w 35"/>
                      <a:gd name="T7" fmla="*/ 14 h 42"/>
                      <a:gd name="T8" fmla="*/ 14 w 35"/>
                      <a:gd name="T9" fmla="*/ 0 h 42"/>
                      <a:gd name="T10" fmla="*/ 20 w 35"/>
                      <a:gd name="T11" fmla="*/ 0 h 42"/>
                      <a:gd name="T12" fmla="*/ 35 w 35"/>
                      <a:gd name="T13" fmla="*/ 14 h 42"/>
                      <a:gd name="T14" fmla="*/ 35 w 35"/>
                      <a:gd name="T15" fmla="*/ 28 h 42"/>
                      <a:gd name="T16" fmla="*/ 20 w 35"/>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2">
                        <a:moveTo>
                          <a:pt x="20" y="42"/>
                        </a:moveTo>
                        <a:cubicBezTo>
                          <a:pt x="14" y="42"/>
                          <a:pt x="14" y="42"/>
                          <a:pt x="14" y="42"/>
                        </a:cubicBezTo>
                        <a:cubicBezTo>
                          <a:pt x="6" y="42"/>
                          <a:pt x="0" y="36"/>
                          <a:pt x="0" y="28"/>
                        </a:cubicBezTo>
                        <a:cubicBezTo>
                          <a:pt x="0" y="14"/>
                          <a:pt x="0" y="14"/>
                          <a:pt x="0" y="14"/>
                        </a:cubicBezTo>
                        <a:cubicBezTo>
                          <a:pt x="0" y="6"/>
                          <a:pt x="6" y="0"/>
                          <a:pt x="14" y="0"/>
                        </a:cubicBezTo>
                        <a:cubicBezTo>
                          <a:pt x="20" y="0"/>
                          <a:pt x="20" y="0"/>
                          <a:pt x="20" y="0"/>
                        </a:cubicBezTo>
                        <a:cubicBezTo>
                          <a:pt x="28" y="0"/>
                          <a:pt x="35" y="6"/>
                          <a:pt x="35" y="14"/>
                        </a:cubicBezTo>
                        <a:cubicBezTo>
                          <a:pt x="35" y="28"/>
                          <a:pt x="35" y="28"/>
                          <a:pt x="35" y="28"/>
                        </a:cubicBezTo>
                        <a:cubicBezTo>
                          <a:pt x="35" y="36"/>
                          <a:pt x="28" y="42"/>
                          <a:pt x="20" y="42"/>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2" name="ïš1íḍe"/>
                  <p:cNvSpPr/>
                  <p:nvPr/>
                </p:nvSpPr>
                <p:spPr bwMode="auto">
                  <a:xfrm>
                    <a:off x="3445" y="112"/>
                    <a:ext cx="734" cy="278"/>
                  </a:xfrm>
                  <a:custGeom>
                    <a:avLst/>
                    <a:gdLst>
                      <a:gd name="T0" fmla="*/ 367 w 385"/>
                      <a:gd name="T1" fmla="*/ 126 h 146"/>
                      <a:gd name="T2" fmla="*/ 196 w 385"/>
                      <a:gd name="T3" fmla="*/ 146 h 146"/>
                      <a:gd name="T4" fmla="*/ 18 w 385"/>
                      <a:gd name="T5" fmla="*/ 126 h 146"/>
                      <a:gd name="T6" fmla="*/ 0 w 385"/>
                      <a:gd name="T7" fmla="*/ 106 h 146"/>
                      <a:gd name="T8" fmla="*/ 0 w 385"/>
                      <a:gd name="T9" fmla="*/ 0 h 146"/>
                      <a:gd name="T10" fmla="*/ 385 w 385"/>
                      <a:gd name="T11" fmla="*/ 0 h 146"/>
                      <a:gd name="T12" fmla="*/ 385 w 385"/>
                      <a:gd name="T13" fmla="*/ 106 h 146"/>
                      <a:gd name="T14" fmla="*/ 367 w 385"/>
                      <a:gd name="T15" fmla="*/ 126 h 1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5" h="146">
                        <a:moveTo>
                          <a:pt x="367" y="126"/>
                        </a:moveTo>
                        <a:cubicBezTo>
                          <a:pt x="196" y="146"/>
                          <a:pt x="196" y="146"/>
                          <a:pt x="196" y="146"/>
                        </a:cubicBezTo>
                        <a:cubicBezTo>
                          <a:pt x="18" y="126"/>
                          <a:pt x="18" y="126"/>
                          <a:pt x="18" y="126"/>
                        </a:cubicBezTo>
                        <a:cubicBezTo>
                          <a:pt x="8" y="125"/>
                          <a:pt x="0" y="116"/>
                          <a:pt x="0" y="106"/>
                        </a:cubicBezTo>
                        <a:cubicBezTo>
                          <a:pt x="0" y="0"/>
                          <a:pt x="0" y="0"/>
                          <a:pt x="0" y="0"/>
                        </a:cubicBezTo>
                        <a:cubicBezTo>
                          <a:pt x="385" y="0"/>
                          <a:pt x="385" y="0"/>
                          <a:pt x="385" y="0"/>
                        </a:cubicBezTo>
                        <a:cubicBezTo>
                          <a:pt x="385" y="106"/>
                          <a:pt x="385" y="106"/>
                          <a:pt x="385" y="106"/>
                        </a:cubicBezTo>
                        <a:cubicBezTo>
                          <a:pt x="385" y="116"/>
                          <a:pt x="377" y="125"/>
                          <a:pt x="367" y="12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3" name="ïṡlîḍe"/>
                  <p:cNvSpPr/>
                  <p:nvPr/>
                </p:nvSpPr>
                <p:spPr bwMode="auto">
                  <a:xfrm>
                    <a:off x="3436" y="103"/>
                    <a:ext cx="753" cy="297"/>
                  </a:xfrm>
                  <a:custGeom>
                    <a:avLst/>
                    <a:gdLst>
                      <a:gd name="T0" fmla="*/ 372 w 395"/>
                      <a:gd name="T1" fmla="*/ 131 h 156"/>
                      <a:gd name="T2" fmla="*/ 372 w 395"/>
                      <a:gd name="T3" fmla="*/ 126 h 156"/>
                      <a:gd name="T4" fmla="*/ 201 w 395"/>
                      <a:gd name="T5" fmla="*/ 146 h 156"/>
                      <a:gd name="T6" fmla="*/ 23 w 395"/>
                      <a:gd name="T7" fmla="*/ 126 h 156"/>
                      <a:gd name="T8" fmla="*/ 10 w 395"/>
                      <a:gd name="T9" fmla="*/ 111 h 156"/>
                      <a:gd name="T10" fmla="*/ 10 w 395"/>
                      <a:gd name="T11" fmla="*/ 10 h 156"/>
                      <a:gd name="T12" fmla="*/ 385 w 395"/>
                      <a:gd name="T13" fmla="*/ 10 h 156"/>
                      <a:gd name="T14" fmla="*/ 385 w 395"/>
                      <a:gd name="T15" fmla="*/ 111 h 156"/>
                      <a:gd name="T16" fmla="*/ 372 w 395"/>
                      <a:gd name="T17" fmla="*/ 126 h 156"/>
                      <a:gd name="T18" fmla="*/ 372 w 395"/>
                      <a:gd name="T19" fmla="*/ 131 h 156"/>
                      <a:gd name="T20" fmla="*/ 373 w 395"/>
                      <a:gd name="T21" fmla="*/ 136 h 156"/>
                      <a:gd name="T22" fmla="*/ 395 w 395"/>
                      <a:gd name="T23" fmla="*/ 111 h 156"/>
                      <a:gd name="T24" fmla="*/ 395 w 395"/>
                      <a:gd name="T25" fmla="*/ 0 h 156"/>
                      <a:gd name="T26" fmla="*/ 0 w 395"/>
                      <a:gd name="T27" fmla="*/ 0 h 156"/>
                      <a:gd name="T28" fmla="*/ 0 w 395"/>
                      <a:gd name="T29" fmla="*/ 111 h 156"/>
                      <a:gd name="T30" fmla="*/ 22 w 395"/>
                      <a:gd name="T31" fmla="*/ 136 h 156"/>
                      <a:gd name="T32" fmla="*/ 201 w 395"/>
                      <a:gd name="T33" fmla="*/ 156 h 156"/>
                      <a:gd name="T34" fmla="*/ 373 w 395"/>
                      <a:gd name="T35" fmla="*/ 136 h 156"/>
                      <a:gd name="T36" fmla="*/ 372 w 395"/>
                      <a:gd name="T37" fmla="*/ 13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5" h="156">
                        <a:moveTo>
                          <a:pt x="372" y="131"/>
                        </a:moveTo>
                        <a:cubicBezTo>
                          <a:pt x="372" y="126"/>
                          <a:pt x="372" y="126"/>
                          <a:pt x="372" y="126"/>
                        </a:cubicBezTo>
                        <a:cubicBezTo>
                          <a:pt x="201" y="146"/>
                          <a:pt x="201" y="146"/>
                          <a:pt x="201" y="146"/>
                        </a:cubicBezTo>
                        <a:cubicBezTo>
                          <a:pt x="23" y="126"/>
                          <a:pt x="23" y="126"/>
                          <a:pt x="23" y="126"/>
                        </a:cubicBezTo>
                        <a:cubicBezTo>
                          <a:pt x="16" y="125"/>
                          <a:pt x="10" y="119"/>
                          <a:pt x="10" y="111"/>
                        </a:cubicBezTo>
                        <a:cubicBezTo>
                          <a:pt x="10" y="10"/>
                          <a:pt x="10" y="10"/>
                          <a:pt x="10" y="10"/>
                        </a:cubicBezTo>
                        <a:cubicBezTo>
                          <a:pt x="385" y="10"/>
                          <a:pt x="385" y="10"/>
                          <a:pt x="385" y="10"/>
                        </a:cubicBezTo>
                        <a:cubicBezTo>
                          <a:pt x="385" y="111"/>
                          <a:pt x="385" y="111"/>
                          <a:pt x="385" y="111"/>
                        </a:cubicBezTo>
                        <a:cubicBezTo>
                          <a:pt x="385" y="119"/>
                          <a:pt x="379" y="125"/>
                          <a:pt x="372" y="126"/>
                        </a:cubicBezTo>
                        <a:cubicBezTo>
                          <a:pt x="372" y="131"/>
                          <a:pt x="372" y="131"/>
                          <a:pt x="372" y="131"/>
                        </a:cubicBezTo>
                        <a:cubicBezTo>
                          <a:pt x="373" y="136"/>
                          <a:pt x="373" y="136"/>
                          <a:pt x="373" y="136"/>
                        </a:cubicBezTo>
                        <a:cubicBezTo>
                          <a:pt x="385" y="134"/>
                          <a:pt x="395" y="124"/>
                          <a:pt x="395" y="111"/>
                        </a:cubicBezTo>
                        <a:cubicBezTo>
                          <a:pt x="395" y="0"/>
                          <a:pt x="395" y="0"/>
                          <a:pt x="395" y="0"/>
                        </a:cubicBezTo>
                        <a:cubicBezTo>
                          <a:pt x="0" y="0"/>
                          <a:pt x="0" y="0"/>
                          <a:pt x="0" y="0"/>
                        </a:cubicBezTo>
                        <a:cubicBezTo>
                          <a:pt x="0" y="111"/>
                          <a:pt x="0" y="111"/>
                          <a:pt x="0" y="111"/>
                        </a:cubicBezTo>
                        <a:cubicBezTo>
                          <a:pt x="0" y="124"/>
                          <a:pt x="10" y="134"/>
                          <a:pt x="22" y="136"/>
                        </a:cubicBezTo>
                        <a:cubicBezTo>
                          <a:pt x="201" y="156"/>
                          <a:pt x="201" y="156"/>
                          <a:pt x="201" y="156"/>
                        </a:cubicBezTo>
                        <a:cubicBezTo>
                          <a:pt x="373" y="136"/>
                          <a:pt x="373" y="136"/>
                          <a:pt x="373" y="136"/>
                        </a:cubicBezTo>
                        <a:cubicBezTo>
                          <a:pt x="372" y="131"/>
                          <a:pt x="372" y="131"/>
                          <a:pt x="372" y="13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4" name="ïṩ1íďé"/>
                  <p:cNvSpPr/>
                  <p:nvPr/>
                </p:nvSpPr>
                <p:spPr bwMode="auto">
                  <a:xfrm>
                    <a:off x="3256" y="49"/>
                    <a:ext cx="1131" cy="75"/>
                  </a:xfrm>
                  <a:custGeom>
                    <a:avLst/>
                    <a:gdLst>
                      <a:gd name="T0" fmla="*/ 577 w 593"/>
                      <a:gd name="T1" fmla="*/ 39 h 39"/>
                      <a:gd name="T2" fmla="*/ 16 w 593"/>
                      <a:gd name="T3" fmla="*/ 39 h 39"/>
                      <a:gd name="T4" fmla="*/ 0 w 593"/>
                      <a:gd name="T5" fmla="*/ 23 h 39"/>
                      <a:gd name="T6" fmla="*/ 0 w 593"/>
                      <a:gd name="T7" fmla="*/ 16 h 39"/>
                      <a:gd name="T8" fmla="*/ 16 w 593"/>
                      <a:gd name="T9" fmla="*/ 0 h 39"/>
                      <a:gd name="T10" fmla="*/ 577 w 593"/>
                      <a:gd name="T11" fmla="*/ 0 h 39"/>
                      <a:gd name="T12" fmla="*/ 593 w 593"/>
                      <a:gd name="T13" fmla="*/ 16 h 39"/>
                      <a:gd name="T14" fmla="*/ 593 w 593"/>
                      <a:gd name="T15" fmla="*/ 23 h 39"/>
                      <a:gd name="T16" fmla="*/ 577 w 593"/>
                      <a:gd name="T17"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3" h="39">
                        <a:moveTo>
                          <a:pt x="577" y="39"/>
                        </a:moveTo>
                        <a:cubicBezTo>
                          <a:pt x="16" y="39"/>
                          <a:pt x="16" y="39"/>
                          <a:pt x="16" y="39"/>
                        </a:cubicBezTo>
                        <a:cubicBezTo>
                          <a:pt x="7" y="39"/>
                          <a:pt x="0" y="32"/>
                          <a:pt x="0" y="23"/>
                        </a:cubicBezTo>
                        <a:cubicBezTo>
                          <a:pt x="0" y="16"/>
                          <a:pt x="0" y="16"/>
                          <a:pt x="0" y="16"/>
                        </a:cubicBezTo>
                        <a:cubicBezTo>
                          <a:pt x="0" y="7"/>
                          <a:pt x="7" y="0"/>
                          <a:pt x="16" y="0"/>
                        </a:cubicBezTo>
                        <a:cubicBezTo>
                          <a:pt x="577" y="0"/>
                          <a:pt x="577" y="0"/>
                          <a:pt x="577" y="0"/>
                        </a:cubicBezTo>
                        <a:cubicBezTo>
                          <a:pt x="586" y="0"/>
                          <a:pt x="593" y="7"/>
                          <a:pt x="593" y="16"/>
                        </a:cubicBezTo>
                        <a:cubicBezTo>
                          <a:pt x="593" y="23"/>
                          <a:pt x="593" y="23"/>
                          <a:pt x="593" y="23"/>
                        </a:cubicBezTo>
                        <a:cubicBezTo>
                          <a:pt x="593" y="32"/>
                          <a:pt x="586" y="39"/>
                          <a:pt x="577" y="39"/>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5" name="ïṩ1îḋè"/>
                  <p:cNvSpPr/>
                  <p:nvPr/>
                </p:nvSpPr>
                <p:spPr bwMode="auto">
                  <a:xfrm>
                    <a:off x="3247" y="40"/>
                    <a:ext cx="1150" cy="93"/>
                  </a:xfrm>
                  <a:custGeom>
                    <a:avLst/>
                    <a:gdLst>
                      <a:gd name="T0" fmla="*/ 582 w 603"/>
                      <a:gd name="T1" fmla="*/ 44 h 49"/>
                      <a:gd name="T2" fmla="*/ 582 w 603"/>
                      <a:gd name="T3" fmla="*/ 39 h 49"/>
                      <a:gd name="T4" fmla="*/ 21 w 603"/>
                      <a:gd name="T5" fmla="*/ 39 h 49"/>
                      <a:gd name="T6" fmla="*/ 10 w 603"/>
                      <a:gd name="T7" fmla="*/ 28 h 49"/>
                      <a:gd name="T8" fmla="*/ 10 w 603"/>
                      <a:gd name="T9" fmla="*/ 21 h 49"/>
                      <a:gd name="T10" fmla="*/ 21 w 603"/>
                      <a:gd name="T11" fmla="*/ 10 h 49"/>
                      <a:gd name="T12" fmla="*/ 582 w 603"/>
                      <a:gd name="T13" fmla="*/ 10 h 49"/>
                      <a:gd name="T14" fmla="*/ 593 w 603"/>
                      <a:gd name="T15" fmla="*/ 21 h 49"/>
                      <a:gd name="T16" fmla="*/ 593 w 603"/>
                      <a:gd name="T17" fmla="*/ 28 h 49"/>
                      <a:gd name="T18" fmla="*/ 582 w 603"/>
                      <a:gd name="T19" fmla="*/ 39 h 49"/>
                      <a:gd name="T20" fmla="*/ 582 w 603"/>
                      <a:gd name="T21" fmla="*/ 44 h 49"/>
                      <a:gd name="T22" fmla="*/ 582 w 603"/>
                      <a:gd name="T23" fmla="*/ 49 h 49"/>
                      <a:gd name="T24" fmla="*/ 603 w 603"/>
                      <a:gd name="T25" fmla="*/ 28 h 49"/>
                      <a:gd name="T26" fmla="*/ 603 w 603"/>
                      <a:gd name="T27" fmla="*/ 21 h 49"/>
                      <a:gd name="T28" fmla="*/ 582 w 603"/>
                      <a:gd name="T29" fmla="*/ 0 h 49"/>
                      <a:gd name="T30" fmla="*/ 21 w 603"/>
                      <a:gd name="T31" fmla="*/ 0 h 49"/>
                      <a:gd name="T32" fmla="*/ 0 w 603"/>
                      <a:gd name="T33" fmla="*/ 21 h 49"/>
                      <a:gd name="T34" fmla="*/ 0 w 603"/>
                      <a:gd name="T35" fmla="*/ 28 h 49"/>
                      <a:gd name="T36" fmla="*/ 21 w 603"/>
                      <a:gd name="T37" fmla="*/ 49 h 49"/>
                      <a:gd name="T38" fmla="*/ 582 w 603"/>
                      <a:gd name="T39" fmla="*/ 49 h 49"/>
                      <a:gd name="T40" fmla="*/ 582 w 603"/>
                      <a:gd name="T41" fmla="*/ 4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03" h="49">
                        <a:moveTo>
                          <a:pt x="582" y="44"/>
                        </a:moveTo>
                        <a:cubicBezTo>
                          <a:pt x="582" y="39"/>
                          <a:pt x="582" y="39"/>
                          <a:pt x="582" y="39"/>
                        </a:cubicBezTo>
                        <a:cubicBezTo>
                          <a:pt x="21" y="39"/>
                          <a:pt x="21" y="39"/>
                          <a:pt x="21" y="39"/>
                        </a:cubicBezTo>
                        <a:cubicBezTo>
                          <a:pt x="15" y="39"/>
                          <a:pt x="10" y="35"/>
                          <a:pt x="10" y="28"/>
                        </a:cubicBezTo>
                        <a:cubicBezTo>
                          <a:pt x="10" y="21"/>
                          <a:pt x="10" y="21"/>
                          <a:pt x="10" y="21"/>
                        </a:cubicBezTo>
                        <a:cubicBezTo>
                          <a:pt x="10" y="15"/>
                          <a:pt x="15" y="10"/>
                          <a:pt x="21" y="10"/>
                        </a:cubicBezTo>
                        <a:cubicBezTo>
                          <a:pt x="582" y="10"/>
                          <a:pt x="582" y="10"/>
                          <a:pt x="582" y="10"/>
                        </a:cubicBezTo>
                        <a:cubicBezTo>
                          <a:pt x="588" y="10"/>
                          <a:pt x="593" y="15"/>
                          <a:pt x="593" y="21"/>
                        </a:cubicBezTo>
                        <a:cubicBezTo>
                          <a:pt x="593" y="28"/>
                          <a:pt x="593" y="28"/>
                          <a:pt x="593" y="28"/>
                        </a:cubicBezTo>
                        <a:cubicBezTo>
                          <a:pt x="593" y="35"/>
                          <a:pt x="588" y="39"/>
                          <a:pt x="582" y="39"/>
                        </a:cubicBezTo>
                        <a:cubicBezTo>
                          <a:pt x="582" y="44"/>
                          <a:pt x="582" y="44"/>
                          <a:pt x="582" y="44"/>
                        </a:cubicBezTo>
                        <a:cubicBezTo>
                          <a:pt x="582" y="49"/>
                          <a:pt x="582" y="49"/>
                          <a:pt x="582" y="49"/>
                        </a:cubicBezTo>
                        <a:cubicBezTo>
                          <a:pt x="594" y="49"/>
                          <a:pt x="603" y="40"/>
                          <a:pt x="603" y="28"/>
                        </a:cubicBezTo>
                        <a:cubicBezTo>
                          <a:pt x="603" y="21"/>
                          <a:pt x="603" y="21"/>
                          <a:pt x="603" y="21"/>
                        </a:cubicBezTo>
                        <a:cubicBezTo>
                          <a:pt x="603" y="9"/>
                          <a:pt x="594" y="0"/>
                          <a:pt x="582" y="0"/>
                        </a:cubicBezTo>
                        <a:cubicBezTo>
                          <a:pt x="21" y="0"/>
                          <a:pt x="21" y="0"/>
                          <a:pt x="21" y="0"/>
                        </a:cubicBezTo>
                        <a:cubicBezTo>
                          <a:pt x="10" y="0"/>
                          <a:pt x="0" y="9"/>
                          <a:pt x="0" y="21"/>
                        </a:cubicBezTo>
                        <a:cubicBezTo>
                          <a:pt x="0" y="28"/>
                          <a:pt x="0" y="28"/>
                          <a:pt x="0" y="28"/>
                        </a:cubicBezTo>
                        <a:cubicBezTo>
                          <a:pt x="0" y="40"/>
                          <a:pt x="10" y="49"/>
                          <a:pt x="21" y="49"/>
                        </a:cubicBezTo>
                        <a:cubicBezTo>
                          <a:pt x="582" y="49"/>
                          <a:pt x="582" y="49"/>
                          <a:pt x="582" y="49"/>
                        </a:cubicBezTo>
                        <a:cubicBezTo>
                          <a:pt x="582" y="44"/>
                          <a:pt x="582" y="44"/>
                          <a:pt x="582"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6" name="ïṥḷíḑè"/>
                  <p:cNvSpPr/>
                  <p:nvPr/>
                </p:nvSpPr>
                <p:spPr bwMode="auto">
                  <a:xfrm>
                    <a:off x="3461" y="133"/>
                    <a:ext cx="709" cy="2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47" name="îšľîḑê"/>
                  <p:cNvSpPr/>
                  <p:nvPr/>
                </p:nvSpPr>
                <p:spPr bwMode="auto">
                  <a:xfrm>
                    <a:off x="3461" y="133"/>
                    <a:ext cx="709"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48" name="îšḷiḋè"/>
                  <p:cNvSpPr/>
                  <p:nvPr/>
                </p:nvSpPr>
                <p:spPr bwMode="auto">
                  <a:xfrm>
                    <a:off x="3455" y="133"/>
                    <a:ext cx="715" cy="48"/>
                  </a:xfrm>
                  <a:custGeom>
                    <a:avLst/>
                    <a:gdLst>
                      <a:gd name="T0" fmla="*/ 6 w 715"/>
                      <a:gd name="T1" fmla="*/ 0 h 48"/>
                      <a:gd name="T2" fmla="*/ 0 w 715"/>
                      <a:gd name="T3" fmla="*/ 0 h 48"/>
                      <a:gd name="T4" fmla="*/ 0 w 715"/>
                      <a:gd name="T5" fmla="*/ 48 h 48"/>
                      <a:gd name="T6" fmla="*/ 715 w 715"/>
                      <a:gd name="T7" fmla="*/ 48 h 48"/>
                      <a:gd name="T8" fmla="*/ 715 w 715"/>
                      <a:gd name="T9" fmla="*/ 29 h 48"/>
                      <a:gd name="T10" fmla="*/ 6 w 715"/>
                      <a:gd name="T11" fmla="*/ 29 h 48"/>
                      <a:gd name="T12" fmla="*/ 6 w 715"/>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15" h="48">
                        <a:moveTo>
                          <a:pt x="6" y="0"/>
                        </a:moveTo>
                        <a:lnTo>
                          <a:pt x="0" y="0"/>
                        </a:lnTo>
                        <a:lnTo>
                          <a:pt x="0" y="48"/>
                        </a:lnTo>
                        <a:lnTo>
                          <a:pt x="715" y="48"/>
                        </a:lnTo>
                        <a:lnTo>
                          <a:pt x="715" y="29"/>
                        </a:lnTo>
                        <a:lnTo>
                          <a:pt x="6" y="29"/>
                        </a:lnTo>
                        <a:lnTo>
                          <a:pt x="6" y="0"/>
                        </a:lnTo>
                        <a:close/>
                      </a:path>
                    </a:pathLst>
                  </a:custGeom>
                  <a:solidFill>
                    <a:srgbClr val="C0434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9" name="ïṣḻíḓe"/>
                  <p:cNvSpPr/>
                  <p:nvPr/>
                </p:nvSpPr>
                <p:spPr bwMode="auto">
                  <a:xfrm>
                    <a:off x="3455" y="133"/>
                    <a:ext cx="715" cy="48"/>
                  </a:xfrm>
                  <a:custGeom>
                    <a:avLst/>
                    <a:gdLst>
                      <a:gd name="T0" fmla="*/ 6 w 715"/>
                      <a:gd name="T1" fmla="*/ 0 h 48"/>
                      <a:gd name="T2" fmla="*/ 0 w 715"/>
                      <a:gd name="T3" fmla="*/ 0 h 48"/>
                      <a:gd name="T4" fmla="*/ 0 w 715"/>
                      <a:gd name="T5" fmla="*/ 48 h 48"/>
                      <a:gd name="T6" fmla="*/ 715 w 715"/>
                      <a:gd name="T7" fmla="*/ 48 h 48"/>
                      <a:gd name="T8" fmla="*/ 715 w 715"/>
                      <a:gd name="T9" fmla="*/ 29 h 48"/>
                      <a:gd name="T10" fmla="*/ 6 w 715"/>
                      <a:gd name="T11" fmla="*/ 29 h 48"/>
                      <a:gd name="T12" fmla="*/ 6 w 715"/>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15" h="48">
                        <a:moveTo>
                          <a:pt x="6" y="0"/>
                        </a:moveTo>
                        <a:lnTo>
                          <a:pt x="0" y="0"/>
                        </a:lnTo>
                        <a:lnTo>
                          <a:pt x="0" y="48"/>
                        </a:lnTo>
                        <a:lnTo>
                          <a:pt x="715" y="48"/>
                        </a:lnTo>
                        <a:lnTo>
                          <a:pt x="715" y="29"/>
                        </a:lnTo>
                        <a:lnTo>
                          <a:pt x="6" y="29"/>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0" name="îŝlídé"/>
                  <p:cNvSpPr/>
                  <p:nvPr/>
                </p:nvSpPr>
                <p:spPr bwMode="auto">
                  <a:xfrm>
                    <a:off x="3441" y="133"/>
                    <a:ext cx="748" cy="48"/>
                  </a:xfrm>
                  <a:custGeom>
                    <a:avLst/>
                    <a:gdLst>
                      <a:gd name="T0" fmla="*/ 14 w 748"/>
                      <a:gd name="T1" fmla="*/ 0 h 48"/>
                      <a:gd name="T2" fmla="*/ 0 w 748"/>
                      <a:gd name="T3" fmla="*/ 0 h 48"/>
                      <a:gd name="T4" fmla="*/ 0 w 748"/>
                      <a:gd name="T5" fmla="*/ 48 h 48"/>
                      <a:gd name="T6" fmla="*/ 14 w 748"/>
                      <a:gd name="T7" fmla="*/ 48 h 48"/>
                      <a:gd name="T8" fmla="*/ 14 w 748"/>
                      <a:gd name="T9" fmla="*/ 0 h 48"/>
                      <a:gd name="T10" fmla="*/ 748 w 748"/>
                      <a:gd name="T11" fmla="*/ 0 h 48"/>
                      <a:gd name="T12" fmla="*/ 729 w 748"/>
                      <a:gd name="T13" fmla="*/ 0 h 48"/>
                      <a:gd name="T14" fmla="*/ 729 w 748"/>
                      <a:gd name="T15" fmla="*/ 29 h 48"/>
                      <a:gd name="T16" fmla="*/ 729 w 748"/>
                      <a:gd name="T17" fmla="*/ 48 h 48"/>
                      <a:gd name="T18" fmla="*/ 748 w 748"/>
                      <a:gd name="T19" fmla="*/ 48 h 48"/>
                      <a:gd name="T20" fmla="*/ 748 w 748"/>
                      <a:gd name="T21" fmla="*/ 38 h 48"/>
                      <a:gd name="T22" fmla="*/ 738 w 748"/>
                      <a:gd name="T23" fmla="*/ 38 h 48"/>
                      <a:gd name="T24" fmla="*/ 738 w 748"/>
                      <a:gd name="T25" fmla="*/ 29 h 48"/>
                      <a:gd name="T26" fmla="*/ 738 w 748"/>
                      <a:gd name="T27" fmla="*/ 38 h 48"/>
                      <a:gd name="T28" fmla="*/ 748 w 748"/>
                      <a:gd name="T29" fmla="*/ 38 h 48"/>
                      <a:gd name="T30" fmla="*/ 748 w 748"/>
                      <a:gd name="T3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8" h="48">
                        <a:moveTo>
                          <a:pt x="14" y="0"/>
                        </a:moveTo>
                        <a:lnTo>
                          <a:pt x="0" y="0"/>
                        </a:lnTo>
                        <a:lnTo>
                          <a:pt x="0" y="48"/>
                        </a:lnTo>
                        <a:lnTo>
                          <a:pt x="14" y="48"/>
                        </a:lnTo>
                        <a:lnTo>
                          <a:pt x="14" y="0"/>
                        </a:lnTo>
                        <a:close/>
                        <a:moveTo>
                          <a:pt x="748" y="0"/>
                        </a:moveTo>
                        <a:lnTo>
                          <a:pt x="729" y="0"/>
                        </a:lnTo>
                        <a:lnTo>
                          <a:pt x="729" y="29"/>
                        </a:lnTo>
                        <a:lnTo>
                          <a:pt x="729" y="48"/>
                        </a:lnTo>
                        <a:lnTo>
                          <a:pt x="748" y="48"/>
                        </a:lnTo>
                        <a:lnTo>
                          <a:pt x="748" y="38"/>
                        </a:lnTo>
                        <a:lnTo>
                          <a:pt x="738" y="38"/>
                        </a:lnTo>
                        <a:lnTo>
                          <a:pt x="738" y="29"/>
                        </a:lnTo>
                        <a:lnTo>
                          <a:pt x="738" y="38"/>
                        </a:lnTo>
                        <a:lnTo>
                          <a:pt x="748" y="38"/>
                        </a:lnTo>
                        <a:lnTo>
                          <a:pt x="748"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1" name="îSļîḍê"/>
                  <p:cNvSpPr/>
                  <p:nvPr/>
                </p:nvSpPr>
                <p:spPr bwMode="auto">
                  <a:xfrm>
                    <a:off x="3441" y="133"/>
                    <a:ext cx="748" cy="48"/>
                  </a:xfrm>
                  <a:custGeom>
                    <a:avLst/>
                    <a:gdLst>
                      <a:gd name="T0" fmla="*/ 14 w 748"/>
                      <a:gd name="T1" fmla="*/ 0 h 48"/>
                      <a:gd name="T2" fmla="*/ 0 w 748"/>
                      <a:gd name="T3" fmla="*/ 0 h 48"/>
                      <a:gd name="T4" fmla="*/ 0 w 748"/>
                      <a:gd name="T5" fmla="*/ 48 h 48"/>
                      <a:gd name="T6" fmla="*/ 14 w 748"/>
                      <a:gd name="T7" fmla="*/ 48 h 48"/>
                      <a:gd name="T8" fmla="*/ 14 w 748"/>
                      <a:gd name="T9" fmla="*/ 0 h 48"/>
                      <a:gd name="T10" fmla="*/ 748 w 748"/>
                      <a:gd name="T11" fmla="*/ 0 h 48"/>
                      <a:gd name="T12" fmla="*/ 729 w 748"/>
                      <a:gd name="T13" fmla="*/ 0 h 48"/>
                      <a:gd name="T14" fmla="*/ 729 w 748"/>
                      <a:gd name="T15" fmla="*/ 29 h 48"/>
                      <a:gd name="T16" fmla="*/ 729 w 748"/>
                      <a:gd name="T17" fmla="*/ 48 h 48"/>
                      <a:gd name="T18" fmla="*/ 748 w 748"/>
                      <a:gd name="T19" fmla="*/ 48 h 48"/>
                      <a:gd name="T20" fmla="*/ 748 w 748"/>
                      <a:gd name="T21" fmla="*/ 38 h 48"/>
                      <a:gd name="T22" fmla="*/ 738 w 748"/>
                      <a:gd name="T23" fmla="*/ 38 h 48"/>
                      <a:gd name="T24" fmla="*/ 738 w 748"/>
                      <a:gd name="T25" fmla="*/ 29 h 48"/>
                      <a:gd name="T26" fmla="*/ 738 w 748"/>
                      <a:gd name="T27" fmla="*/ 38 h 48"/>
                      <a:gd name="T28" fmla="*/ 748 w 748"/>
                      <a:gd name="T29" fmla="*/ 38 h 48"/>
                      <a:gd name="T30" fmla="*/ 748 w 748"/>
                      <a:gd name="T3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8" h="48">
                        <a:moveTo>
                          <a:pt x="14" y="0"/>
                        </a:moveTo>
                        <a:lnTo>
                          <a:pt x="0" y="0"/>
                        </a:lnTo>
                        <a:lnTo>
                          <a:pt x="0" y="48"/>
                        </a:lnTo>
                        <a:lnTo>
                          <a:pt x="14" y="48"/>
                        </a:lnTo>
                        <a:lnTo>
                          <a:pt x="14" y="0"/>
                        </a:lnTo>
                        <a:moveTo>
                          <a:pt x="748" y="0"/>
                        </a:moveTo>
                        <a:lnTo>
                          <a:pt x="729" y="0"/>
                        </a:lnTo>
                        <a:lnTo>
                          <a:pt x="729" y="29"/>
                        </a:lnTo>
                        <a:lnTo>
                          <a:pt x="729" y="48"/>
                        </a:lnTo>
                        <a:lnTo>
                          <a:pt x="748" y="48"/>
                        </a:lnTo>
                        <a:lnTo>
                          <a:pt x="748" y="38"/>
                        </a:lnTo>
                        <a:lnTo>
                          <a:pt x="738" y="38"/>
                        </a:lnTo>
                        <a:lnTo>
                          <a:pt x="738" y="29"/>
                        </a:lnTo>
                        <a:lnTo>
                          <a:pt x="738" y="38"/>
                        </a:lnTo>
                        <a:lnTo>
                          <a:pt x="748" y="38"/>
                        </a:lnTo>
                        <a:lnTo>
                          <a:pt x="7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2" name="íṥḻïdé"/>
                  <p:cNvSpPr/>
                  <p:nvPr/>
                </p:nvSpPr>
                <p:spPr bwMode="auto">
                  <a:xfrm>
                    <a:off x="3441" y="114"/>
                    <a:ext cx="748" cy="19"/>
                  </a:xfrm>
                  <a:custGeom>
                    <a:avLst/>
                    <a:gdLst>
                      <a:gd name="T0" fmla="*/ 748 w 748"/>
                      <a:gd name="T1" fmla="*/ 0 h 19"/>
                      <a:gd name="T2" fmla="*/ 0 w 748"/>
                      <a:gd name="T3" fmla="*/ 0 h 19"/>
                      <a:gd name="T4" fmla="*/ 0 w 748"/>
                      <a:gd name="T5" fmla="*/ 19 h 19"/>
                      <a:gd name="T6" fmla="*/ 14 w 748"/>
                      <a:gd name="T7" fmla="*/ 19 h 19"/>
                      <a:gd name="T8" fmla="*/ 20 w 748"/>
                      <a:gd name="T9" fmla="*/ 19 h 19"/>
                      <a:gd name="T10" fmla="*/ 729 w 748"/>
                      <a:gd name="T11" fmla="*/ 19 h 19"/>
                      <a:gd name="T12" fmla="*/ 748 w 748"/>
                      <a:gd name="T13" fmla="*/ 19 h 19"/>
                      <a:gd name="T14" fmla="*/ 748 w 748"/>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8" h="19">
                        <a:moveTo>
                          <a:pt x="748" y="0"/>
                        </a:moveTo>
                        <a:lnTo>
                          <a:pt x="0" y="0"/>
                        </a:lnTo>
                        <a:lnTo>
                          <a:pt x="0" y="19"/>
                        </a:lnTo>
                        <a:lnTo>
                          <a:pt x="14" y="19"/>
                        </a:lnTo>
                        <a:lnTo>
                          <a:pt x="20" y="19"/>
                        </a:lnTo>
                        <a:lnTo>
                          <a:pt x="729" y="19"/>
                        </a:lnTo>
                        <a:lnTo>
                          <a:pt x="748" y="19"/>
                        </a:lnTo>
                        <a:lnTo>
                          <a:pt x="748"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3" name="îśḻiḓe"/>
                  <p:cNvSpPr/>
                  <p:nvPr/>
                </p:nvSpPr>
                <p:spPr bwMode="auto">
                  <a:xfrm>
                    <a:off x="3441" y="114"/>
                    <a:ext cx="748" cy="19"/>
                  </a:xfrm>
                  <a:custGeom>
                    <a:avLst/>
                    <a:gdLst>
                      <a:gd name="T0" fmla="*/ 748 w 748"/>
                      <a:gd name="T1" fmla="*/ 0 h 19"/>
                      <a:gd name="T2" fmla="*/ 0 w 748"/>
                      <a:gd name="T3" fmla="*/ 0 h 19"/>
                      <a:gd name="T4" fmla="*/ 0 w 748"/>
                      <a:gd name="T5" fmla="*/ 19 h 19"/>
                      <a:gd name="T6" fmla="*/ 14 w 748"/>
                      <a:gd name="T7" fmla="*/ 19 h 19"/>
                      <a:gd name="T8" fmla="*/ 20 w 748"/>
                      <a:gd name="T9" fmla="*/ 19 h 19"/>
                      <a:gd name="T10" fmla="*/ 729 w 748"/>
                      <a:gd name="T11" fmla="*/ 19 h 19"/>
                      <a:gd name="T12" fmla="*/ 748 w 748"/>
                      <a:gd name="T13" fmla="*/ 19 h 19"/>
                      <a:gd name="T14" fmla="*/ 748 w 748"/>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8" h="19">
                        <a:moveTo>
                          <a:pt x="748" y="0"/>
                        </a:moveTo>
                        <a:lnTo>
                          <a:pt x="0" y="0"/>
                        </a:lnTo>
                        <a:lnTo>
                          <a:pt x="0" y="19"/>
                        </a:lnTo>
                        <a:lnTo>
                          <a:pt x="14" y="19"/>
                        </a:lnTo>
                        <a:lnTo>
                          <a:pt x="20" y="19"/>
                        </a:lnTo>
                        <a:lnTo>
                          <a:pt x="729" y="19"/>
                        </a:lnTo>
                        <a:lnTo>
                          <a:pt x="748" y="19"/>
                        </a:lnTo>
                        <a:lnTo>
                          <a:pt x="7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4" name="îṧ1îďé"/>
                  <p:cNvSpPr/>
                  <p:nvPr/>
                </p:nvSpPr>
                <p:spPr bwMode="auto">
                  <a:xfrm>
                    <a:off x="3819" y="49"/>
                    <a:ext cx="0" cy="75"/>
                  </a:xfrm>
                  <a:custGeom>
                    <a:avLst/>
                    <a:gdLst>
                      <a:gd name="T0" fmla="*/ 0 h 75"/>
                      <a:gd name="T1" fmla="*/ 75 h 75"/>
                      <a:gd name="T2" fmla="*/ 0 h 75"/>
                    </a:gdLst>
                    <a:ahLst/>
                    <a:cxnLst>
                      <a:cxn ang="0">
                        <a:pos x="0" y="T0"/>
                      </a:cxn>
                      <a:cxn ang="0">
                        <a:pos x="0" y="T1"/>
                      </a:cxn>
                      <a:cxn ang="0">
                        <a:pos x="0" y="T2"/>
                      </a:cxn>
                    </a:cxnLst>
                    <a:rect l="0" t="0" r="r" b="b"/>
                    <a:pathLst>
                      <a:path h="75">
                        <a:moveTo>
                          <a:pt x="0" y="0"/>
                        </a:moveTo>
                        <a:lnTo>
                          <a:pt x="0" y="75"/>
                        </a:lnTo>
                        <a:lnTo>
                          <a:pt x="0"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5" name="íŝḷîḓê"/>
                  <p:cNvSpPr/>
                  <p:nvPr/>
                </p:nvSpPr>
                <p:spPr bwMode="auto">
                  <a:xfrm>
                    <a:off x="3819" y="49"/>
                    <a:ext cx="0" cy="7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6" name="íSḷïdè"/>
                  <p:cNvSpPr/>
                  <p:nvPr/>
                </p:nvSpPr>
                <p:spPr bwMode="auto">
                  <a:xfrm>
                    <a:off x="3819" y="49"/>
                    <a:ext cx="0" cy="75"/>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57" name="íšľïďê"/>
                  <p:cNvSpPr/>
                  <p:nvPr/>
                </p:nvSpPr>
                <p:spPr bwMode="auto">
                  <a:xfrm>
                    <a:off x="3256" y="49"/>
                    <a:ext cx="563" cy="75"/>
                  </a:xfrm>
                  <a:custGeom>
                    <a:avLst/>
                    <a:gdLst>
                      <a:gd name="T0" fmla="*/ 16 w 295"/>
                      <a:gd name="T1" fmla="*/ 39 h 39"/>
                      <a:gd name="T2" fmla="*/ 295 w 295"/>
                      <a:gd name="T3" fmla="*/ 39 h 39"/>
                      <a:gd name="T4" fmla="*/ 295 w 295"/>
                      <a:gd name="T5" fmla="*/ 0 h 39"/>
                      <a:gd name="T6" fmla="*/ 16 w 295"/>
                      <a:gd name="T7" fmla="*/ 0 h 39"/>
                      <a:gd name="T8" fmla="*/ 0 w 295"/>
                      <a:gd name="T9" fmla="*/ 16 h 39"/>
                      <a:gd name="T10" fmla="*/ 0 w 295"/>
                      <a:gd name="T11" fmla="*/ 23 h 39"/>
                      <a:gd name="T12" fmla="*/ 16 w 29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295" h="39">
                        <a:moveTo>
                          <a:pt x="16" y="39"/>
                        </a:moveTo>
                        <a:cubicBezTo>
                          <a:pt x="295" y="39"/>
                          <a:pt x="295" y="39"/>
                          <a:pt x="295" y="39"/>
                        </a:cubicBezTo>
                        <a:cubicBezTo>
                          <a:pt x="295" y="0"/>
                          <a:pt x="295" y="0"/>
                          <a:pt x="295" y="0"/>
                        </a:cubicBezTo>
                        <a:cubicBezTo>
                          <a:pt x="16" y="0"/>
                          <a:pt x="16" y="0"/>
                          <a:pt x="16" y="0"/>
                        </a:cubicBezTo>
                        <a:cubicBezTo>
                          <a:pt x="7" y="0"/>
                          <a:pt x="0" y="7"/>
                          <a:pt x="0" y="16"/>
                        </a:cubicBezTo>
                        <a:cubicBezTo>
                          <a:pt x="0" y="23"/>
                          <a:pt x="0" y="23"/>
                          <a:pt x="0" y="23"/>
                        </a:cubicBezTo>
                        <a:cubicBezTo>
                          <a:pt x="0" y="32"/>
                          <a:pt x="7" y="39"/>
                          <a:pt x="16" y="39"/>
                        </a:cubicBez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8" name="íşļíḑé"/>
                  <p:cNvSpPr/>
                  <p:nvPr/>
                </p:nvSpPr>
                <p:spPr bwMode="auto">
                  <a:xfrm>
                    <a:off x="3256" y="49"/>
                    <a:ext cx="563" cy="75"/>
                  </a:xfrm>
                  <a:custGeom>
                    <a:avLst/>
                    <a:gdLst>
                      <a:gd name="T0" fmla="*/ 16 w 295"/>
                      <a:gd name="T1" fmla="*/ 39 h 39"/>
                      <a:gd name="T2" fmla="*/ 295 w 295"/>
                      <a:gd name="T3" fmla="*/ 39 h 39"/>
                      <a:gd name="T4" fmla="*/ 295 w 295"/>
                      <a:gd name="T5" fmla="*/ 0 h 39"/>
                      <a:gd name="T6" fmla="*/ 16 w 295"/>
                      <a:gd name="T7" fmla="*/ 0 h 39"/>
                      <a:gd name="T8" fmla="*/ 0 w 295"/>
                      <a:gd name="T9" fmla="*/ 16 h 39"/>
                      <a:gd name="T10" fmla="*/ 0 w 295"/>
                      <a:gd name="T11" fmla="*/ 23 h 39"/>
                      <a:gd name="T12" fmla="*/ 16 w 29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295" h="39">
                        <a:moveTo>
                          <a:pt x="16" y="39"/>
                        </a:moveTo>
                        <a:cubicBezTo>
                          <a:pt x="295" y="39"/>
                          <a:pt x="295" y="39"/>
                          <a:pt x="295" y="39"/>
                        </a:cubicBezTo>
                        <a:cubicBezTo>
                          <a:pt x="295" y="0"/>
                          <a:pt x="295" y="0"/>
                          <a:pt x="295" y="0"/>
                        </a:cubicBezTo>
                        <a:cubicBezTo>
                          <a:pt x="16" y="0"/>
                          <a:pt x="16" y="0"/>
                          <a:pt x="16" y="0"/>
                        </a:cubicBezTo>
                        <a:cubicBezTo>
                          <a:pt x="7" y="0"/>
                          <a:pt x="0" y="7"/>
                          <a:pt x="0" y="16"/>
                        </a:cubicBezTo>
                        <a:cubicBezTo>
                          <a:pt x="0" y="23"/>
                          <a:pt x="0" y="23"/>
                          <a:pt x="0" y="23"/>
                        </a:cubicBezTo>
                        <a:cubicBezTo>
                          <a:pt x="0" y="32"/>
                          <a:pt x="7" y="39"/>
                          <a:pt x="16" y="39"/>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59" name="iṥ1iḓè"/>
                  <p:cNvSpPr/>
                  <p:nvPr/>
                </p:nvSpPr>
                <p:spPr bwMode="auto">
                  <a:xfrm>
                    <a:off x="3777" y="8"/>
                    <a:ext cx="84" cy="41"/>
                  </a:xfrm>
                  <a:custGeom>
                    <a:avLst/>
                    <a:gdLst>
                      <a:gd name="T0" fmla="*/ 44 w 44"/>
                      <a:gd name="T1" fmla="*/ 22 h 22"/>
                      <a:gd name="T2" fmla="*/ 0 w 44"/>
                      <a:gd name="T3" fmla="*/ 22 h 22"/>
                      <a:gd name="T4" fmla="*/ 0 w 44"/>
                      <a:gd name="T5" fmla="*/ 18 h 22"/>
                      <a:gd name="T6" fmla="*/ 17 w 44"/>
                      <a:gd name="T7" fmla="*/ 0 h 22"/>
                      <a:gd name="T8" fmla="*/ 26 w 44"/>
                      <a:gd name="T9" fmla="*/ 0 h 22"/>
                      <a:gd name="T10" fmla="*/ 44 w 44"/>
                      <a:gd name="T11" fmla="*/ 18 h 22"/>
                      <a:gd name="T12" fmla="*/ 44 w 44"/>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44" h="22">
                        <a:moveTo>
                          <a:pt x="44" y="22"/>
                        </a:moveTo>
                        <a:cubicBezTo>
                          <a:pt x="0" y="22"/>
                          <a:pt x="0" y="22"/>
                          <a:pt x="0" y="22"/>
                        </a:cubicBezTo>
                        <a:cubicBezTo>
                          <a:pt x="0" y="18"/>
                          <a:pt x="0" y="18"/>
                          <a:pt x="0" y="18"/>
                        </a:cubicBezTo>
                        <a:cubicBezTo>
                          <a:pt x="0" y="8"/>
                          <a:pt x="8" y="0"/>
                          <a:pt x="17" y="0"/>
                        </a:cubicBezTo>
                        <a:cubicBezTo>
                          <a:pt x="26" y="0"/>
                          <a:pt x="26" y="0"/>
                          <a:pt x="26" y="0"/>
                        </a:cubicBezTo>
                        <a:cubicBezTo>
                          <a:pt x="36" y="0"/>
                          <a:pt x="44" y="8"/>
                          <a:pt x="44" y="18"/>
                        </a:cubicBezTo>
                        <a:lnTo>
                          <a:pt x="44" y="22"/>
                        </a:ln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0" name="íš1ïḍé"/>
                  <p:cNvSpPr/>
                  <p:nvPr/>
                </p:nvSpPr>
                <p:spPr bwMode="auto">
                  <a:xfrm>
                    <a:off x="3777" y="8"/>
                    <a:ext cx="84" cy="41"/>
                  </a:xfrm>
                  <a:custGeom>
                    <a:avLst/>
                    <a:gdLst>
                      <a:gd name="T0" fmla="*/ 44 w 44"/>
                      <a:gd name="T1" fmla="*/ 22 h 22"/>
                      <a:gd name="T2" fmla="*/ 0 w 44"/>
                      <a:gd name="T3" fmla="*/ 22 h 22"/>
                      <a:gd name="T4" fmla="*/ 0 w 44"/>
                      <a:gd name="T5" fmla="*/ 18 h 22"/>
                      <a:gd name="T6" fmla="*/ 17 w 44"/>
                      <a:gd name="T7" fmla="*/ 0 h 22"/>
                      <a:gd name="T8" fmla="*/ 26 w 44"/>
                      <a:gd name="T9" fmla="*/ 0 h 22"/>
                      <a:gd name="T10" fmla="*/ 44 w 44"/>
                      <a:gd name="T11" fmla="*/ 18 h 22"/>
                      <a:gd name="T12" fmla="*/ 44 w 44"/>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44" h="22">
                        <a:moveTo>
                          <a:pt x="44" y="22"/>
                        </a:moveTo>
                        <a:cubicBezTo>
                          <a:pt x="0" y="22"/>
                          <a:pt x="0" y="22"/>
                          <a:pt x="0" y="22"/>
                        </a:cubicBezTo>
                        <a:cubicBezTo>
                          <a:pt x="0" y="18"/>
                          <a:pt x="0" y="18"/>
                          <a:pt x="0" y="18"/>
                        </a:cubicBezTo>
                        <a:cubicBezTo>
                          <a:pt x="0" y="8"/>
                          <a:pt x="8" y="0"/>
                          <a:pt x="17" y="0"/>
                        </a:cubicBezTo>
                        <a:cubicBezTo>
                          <a:pt x="26" y="0"/>
                          <a:pt x="26" y="0"/>
                          <a:pt x="26" y="0"/>
                        </a:cubicBezTo>
                        <a:cubicBezTo>
                          <a:pt x="36" y="0"/>
                          <a:pt x="44" y="8"/>
                          <a:pt x="44" y="18"/>
                        </a:cubicBezTo>
                        <a:lnTo>
                          <a:pt x="44"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61" name="iṣḷiḑê"/>
                  <p:cNvSpPr/>
                  <p:nvPr/>
                </p:nvSpPr>
                <p:spPr bwMode="auto">
                  <a:xfrm>
                    <a:off x="2027"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2" name="ïṧlíḓê"/>
                  <p:cNvSpPr/>
                  <p:nvPr/>
                </p:nvSpPr>
                <p:spPr bwMode="auto">
                  <a:xfrm>
                    <a:off x="2027"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63" name="îṧḻíḋê"/>
                  <p:cNvSpPr/>
                  <p:nvPr/>
                </p:nvSpPr>
                <p:spPr bwMode="auto">
                  <a:xfrm>
                    <a:off x="4238" y="1432"/>
                    <a:ext cx="0" cy="103"/>
                  </a:xfrm>
                  <a:custGeom>
                    <a:avLst/>
                    <a:gdLst>
                      <a:gd name="T0" fmla="*/ 0 h 103"/>
                      <a:gd name="T1" fmla="*/ 103 h 103"/>
                      <a:gd name="T2" fmla="*/ 0 h 103"/>
                    </a:gdLst>
                    <a:ahLst/>
                    <a:cxnLst>
                      <a:cxn ang="0">
                        <a:pos x="0" y="T0"/>
                      </a:cxn>
                      <a:cxn ang="0">
                        <a:pos x="0" y="T1"/>
                      </a:cxn>
                      <a:cxn ang="0">
                        <a:pos x="0" y="T2"/>
                      </a:cxn>
                    </a:cxnLst>
                    <a:rect l="0" t="0" r="r" b="b"/>
                    <a:pathLst>
                      <a:path h="103">
                        <a:moveTo>
                          <a:pt x="0" y="0"/>
                        </a:moveTo>
                        <a:lnTo>
                          <a:pt x="0" y="103"/>
                        </a:lnTo>
                        <a:lnTo>
                          <a:pt x="0"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4" name="iS1iḍe"/>
                  <p:cNvSpPr/>
                  <p:nvPr/>
                </p:nvSpPr>
                <p:spPr bwMode="auto">
                  <a:xfrm>
                    <a:off x="4238" y="1432"/>
                    <a:ext cx="0" cy="10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5" name="ïsľîḍe"/>
                  <p:cNvSpPr/>
                  <p:nvPr/>
                </p:nvSpPr>
                <p:spPr bwMode="auto">
                  <a:xfrm>
                    <a:off x="4238" y="1432"/>
                    <a:ext cx="0" cy="103"/>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66" name="íṩľîḓe"/>
                  <p:cNvSpPr/>
                  <p:nvPr/>
                </p:nvSpPr>
                <p:spPr bwMode="auto">
                  <a:xfrm>
                    <a:off x="2513"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7" name="ïṡľîḑê"/>
                  <p:cNvSpPr/>
                  <p:nvPr/>
                </p:nvSpPr>
                <p:spPr bwMode="auto">
                  <a:xfrm>
                    <a:off x="2513"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68" name="iŝḷiḍê"/>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9" name="íSļiďè"/>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0" name="îš1îḋè"/>
                  <p:cNvSpPr/>
                  <p:nvPr/>
                </p:nvSpPr>
                <p:spPr bwMode="auto">
                  <a:xfrm>
                    <a:off x="3400" y="1425"/>
                    <a:ext cx="0" cy="114"/>
                  </a:xfrm>
                  <a:custGeom>
                    <a:avLst/>
                    <a:gdLst>
                      <a:gd name="T0" fmla="*/ 0 h 114"/>
                      <a:gd name="T1" fmla="*/ 114 h 114"/>
                      <a:gd name="T2" fmla="*/ 0 h 114"/>
                    </a:gdLst>
                    <a:ahLst/>
                    <a:cxnLst>
                      <a:cxn ang="0">
                        <a:pos x="0" y="T0"/>
                      </a:cxn>
                      <a:cxn ang="0">
                        <a:pos x="0" y="T1"/>
                      </a:cxn>
                      <a:cxn ang="0">
                        <a:pos x="0" y="T2"/>
                      </a:cxn>
                    </a:cxnLst>
                    <a:rect l="0" t="0" r="r" b="b"/>
                    <a:pathLst>
                      <a:path h="114">
                        <a:moveTo>
                          <a:pt x="0" y="0"/>
                        </a:moveTo>
                        <a:lnTo>
                          <a:pt x="0" y="114"/>
                        </a:lnTo>
                        <a:lnTo>
                          <a:pt x="0"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1" name="î$ľidè"/>
                  <p:cNvSpPr/>
                  <p:nvPr/>
                </p:nvSpPr>
                <p:spPr bwMode="auto">
                  <a:xfrm>
                    <a:off x="3400" y="1425"/>
                    <a:ext cx="0" cy="114"/>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2" name="íSḻîḍê"/>
                  <p:cNvSpPr/>
                  <p:nvPr/>
                </p:nvSpPr>
                <p:spPr bwMode="auto">
                  <a:xfrm>
                    <a:off x="3400" y="1425"/>
                    <a:ext cx="0" cy="114"/>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73" name="îṥľídê"/>
                  <p:cNvSpPr/>
                  <p:nvPr/>
                </p:nvSpPr>
                <p:spPr bwMode="auto">
                  <a:xfrm>
                    <a:off x="2074" y="2933"/>
                    <a:ext cx="311" cy="676"/>
                  </a:xfrm>
                  <a:custGeom>
                    <a:avLst/>
                    <a:gdLst>
                      <a:gd name="T0" fmla="*/ 163 w 163"/>
                      <a:gd name="T1" fmla="*/ 352 h 355"/>
                      <a:gd name="T2" fmla="*/ 136 w 163"/>
                      <a:gd name="T3" fmla="*/ 355 h 355"/>
                      <a:gd name="T4" fmla="*/ 0 w 163"/>
                      <a:gd name="T5" fmla="*/ 218 h 355"/>
                      <a:gd name="T6" fmla="*/ 9 w 163"/>
                      <a:gd name="T7" fmla="*/ 4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9" y="40"/>
                          <a:pt x="9" y="40"/>
                          <a:pt x="9" y="40"/>
                        </a:cubicBezTo>
                        <a:cubicBezTo>
                          <a:pt x="52" y="0"/>
                          <a:pt x="52" y="0"/>
                          <a:pt x="52" y="0"/>
                        </a:cubicBezTo>
                        <a:cubicBezTo>
                          <a:pt x="52" y="218"/>
                          <a:pt x="52" y="218"/>
                          <a:pt x="52" y="218"/>
                        </a:cubicBezTo>
                        <a:cubicBezTo>
                          <a:pt x="52" y="284"/>
                          <a:pt x="100"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4" name="íŝḷíḋè"/>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44 h 355"/>
                      <a:gd name="T8" fmla="*/ 44 w 273"/>
                      <a:gd name="T9" fmla="*/ 0 h 355"/>
                      <a:gd name="T10" fmla="*/ 208 w 273"/>
                      <a:gd name="T11" fmla="*/ 0 h 355"/>
                      <a:gd name="T12" fmla="*/ 273 w 273"/>
                      <a:gd name="T13" fmla="*/ 65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44"/>
                          <a:pt x="0" y="44"/>
                          <a:pt x="0" y="44"/>
                        </a:cubicBezTo>
                        <a:cubicBezTo>
                          <a:pt x="0" y="20"/>
                          <a:pt x="19" y="0"/>
                          <a:pt x="44" y="0"/>
                        </a:cubicBezTo>
                        <a:cubicBezTo>
                          <a:pt x="208" y="0"/>
                          <a:pt x="208" y="0"/>
                          <a:pt x="208" y="0"/>
                        </a:cubicBezTo>
                        <a:cubicBezTo>
                          <a:pt x="244" y="0"/>
                          <a:pt x="273" y="29"/>
                          <a:pt x="273" y="65"/>
                        </a:cubicBezTo>
                        <a:cubicBezTo>
                          <a:pt x="273" y="244"/>
                          <a:pt x="273" y="244"/>
                          <a:pt x="273" y="244"/>
                        </a:cubicBezTo>
                        <a:cubicBezTo>
                          <a:pt x="273" y="305"/>
                          <a:pt x="223"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5" name="í$ļidê"/>
                  <p:cNvSpPr/>
                  <p:nvPr/>
                </p:nvSpPr>
                <p:spPr bwMode="auto">
                  <a:xfrm>
                    <a:off x="1973" y="3651"/>
                    <a:ext cx="742" cy="659"/>
                  </a:xfrm>
                  <a:custGeom>
                    <a:avLst/>
                    <a:gdLst>
                      <a:gd name="T0" fmla="*/ 389 w 389"/>
                      <a:gd name="T1" fmla="*/ 89 h 346"/>
                      <a:gd name="T2" fmla="*/ 389 w 389"/>
                      <a:gd name="T3" fmla="*/ 346 h 346"/>
                      <a:gd name="T4" fmla="*/ 0 w 389"/>
                      <a:gd name="T5" fmla="*/ 346 h 346"/>
                      <a:gd name="T6" fmla="*/ 0 w 389"/>
                      <a:gd name="T7" fmla="*/ 89 h 346"/>
                      <a:gd name="T8" fmla="*/ 4 w 389"/>
                      <a:gd name="T9" fmla="*/ 63 h 346"/>
                      <a:gd name="T10" fmla="*/ 8 w 389"/>
                      <a:gd name="T11" fmla="*/ 52 h 346"/>
                      <a:gd name="T12" fmla="*/ 79 w 389"/>
                      <a:gd name="T13" fmla="*/ 0 h 346"/>
                      <a:gd name="T14" fmla="*/ 83 w 389"/>
                      <a:gd name="T15" fmla="*/ 0 h 346"/>
                      <a:gd name="T16" fmla="*/ 88 w 389"/>
                      <a:gd name="T17" fmla="*/ 0 h 346"/>
                      <a:gd name="T18" fmla="*/ 300 w 389"/>
                      <a:gd name="T19" fmla="*/ 0 h 346"/>
                      <a:gd name="T20" fmla="*/ 309 w 389"/>
                      <a:gd name="T21" fmla="*/ 0 h 346"/>
                      <a:gd name="T22" fmla="*/ 388 w 389"/>
                      <a:gd name="T23" fmla="*/ 79 h 346"/>
                      <a:gd name="T24" fmla="*/ 389 w 389"/>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9" h="346">
                        <a:moveTo>
                          <a:pt x="389" y="89"/>
                        </a:moveTo>
                        <a:cubicBezTo>
                          <a:pt x="389" y="346"/>
                          <a:pt x="389" y="346"/>
                          <a:pt x="389" y="346"/>
                        </a:cubicBezTo>
                        <a:cubicBezTo>
                          <a:pt x="0" y="346"/>
                          <a:pt x="0" y="346"/>
                          <a:pt x="0" y="346"/>
                        </a:cubicBezTo>
                        <a:cubicBezTo>
                          <a:pt x="0" y="89"/>
                          <a:pt x="0" y="89"/>
                          <a:pt x="0" y="89"/>
                        </a:cubicBezTo>
                        <a:cubicBezTo>
                          <a:pt x="0" y="80"/>
                          <a:pt x="1" y="71"/>
                          <a:pt x="4" y="63"/>
                        </a:cubicBezTo>
                        <a:cubicBezTo>
                          <a:pt x="5" y="59"/>
                          <a:pt x="6" y="55"/>
                          <a:pt x="8" y="52"/>
                        </a:cubicBezTo>
                        <a:cubicBezTo>
                          <a:pt x="20" y="24"/>
                          <a:pt x="47" y="4"/>
                          <a:pt x="79" y="0"/>
                        </a:cubicBezTo>
                        <a:cubicBezTo>
                          <a:pt x="81" y="0"/>
                          <a:pt x="82" y="0"/>
                          <a:pt x="83" y="0"/>
                        </a:cubicBezTo>
                        <a:cubicBezTo>
                          <a:pt x="85" y="0"/>
                          <a:pt x="86" y="0"/>
                          <a:pt x="88" y="0"/>
                        </a:cubicBezTo>
                        <a:cubicBezTo>
                          <a:pt x="300" y="0"/>
                          <a:pt x="300" y="0"/>
                          <a:pt x="300" y="0"/>
                        </a:cubicBezTo>
                        <a:cubicBezTo>
                          <a:pt x="303" y="0"/>
                          <a:pt x="306" y="0"/>
                          <a:pt x="309" y="0"/>
                        </a:cubicBezTo>
                        <a:cubicBezTo>
                          <a:pt x="351" y="5"/>
                          <a:pt x="384" y="38"/>
                          <a:pt x="388" y="79"/>
                        </a:cubicBezTo>
                        <a:cubicBezTo>
                          <a:pt x="389" y="82"/>
                          <a:pt x="389" y="85"/>
                          <a:pt x="389" y="8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6" name="iṡ1ïďè"/>
                  <p:cNvSpPr/>
                  <p:nvPr/>
                </p:nvSpPr>
                <p:spPr bwMode="auto">
                  <a:xfrm>
                    <a:off x="2217"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7" name="íSļíḓè"/>
                  <p:cNvSpPr/>
                  <p:nvPr/>
                </p:nvSpPr>
                <p:spPr bwMode="auto">
                  <a:xfrm>
                    <a:off x="2217"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8" name="ïŝļïḑè"/>
                  <p:cNvSpPr/>
                  <p:nvPr/>
                </p:nvSpPr>
                <p:spPr bwMode="auto">
                  <a:xfrm>
                    <a:off x="2217"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9" name="ïśḻídé"/>
                  <p:cNvSpPr/>
                  <p:nvPr/>
                </p:nvSpPr>
                <p:spPr bwMode="auto">
                  <a:xfrm>
                    <a:off x="2217"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0" name="ïs1iḑê"/>
                  <p:cNvSpPr/>
                  <p:nvPr/>
                </p:nvSpPr>
                <p:spPr bwMode="auto">
                  <a:xfrm>
                    <a:off x="2217" y="3560"/>
                    <a:ext cx="246" cy="211"/>
                  </a:xfrm>
                  <a:custGeom>
                    <a:avLst/>
                    <a:gdLst>
                      <a:gd name="T0" fmla="*/ 129 w 129"/>
                      <a:gd name="T1" fmla="*/ 0 h 111"/>
                      <a:gd name="T2" fmla="*/ 129 w 129"/>
                      <a:gd name="T3" fmla="*/ 61 h 111"/>
                      <a:gd name="T4" fmla="*/ 79 w 129"/>
                      <a:gd name="T5" fmla="*/ 111 h 111"/>
                      <a:gd name="T6" fmla="*/ 50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50" y="111"/>
                          <a:pt x="50" y="111"/>
                          <a:pt x="50"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1" name="ïṡ1iḑe"/>
                  <p:cNvSpPr/>
                  <p:nvPr/>
                </p:nvSpPr>
                <p:spPr bwMode="auto">
                  <a:xfrm>
                    <a:off x="2168"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2" name="îṥļiďê"/>
                  <p:cNvSpPr/>
                  <p:nvPr/>
                </p:nvSpPr>
                <p:spPr bwMode="auto">
                  <a:xfrm>
                    <a:off x="2168"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3" name="is1íḑé"/>
                  <p:cNvSpPr/>
                  <p:nvPr/>
                </p:nvSpPr>
                <p:spPr bwMode="auto">
                  <a:xfrm>
                    <a:off x="2132" y="3651"/>
                    <a:ext cx="404" cy="151"/>
                  </a:xfrm>
                  <a:prstGeom prst="rect">
                    <a:avLst/>
                  </a:prstGeom>
                  <a:solidFill>
                    <a:srgbClr val="C68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84" name="îṣļidé"/>
                  <p:cNvSpPr/>
                  <p:nvPr/>
                </p:nvSpPr>
                <p:spPr bwMode="auto">
                  <a:xfrm>
                    <a:off x="2132"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85" name="iŝlíḋê"/>
                  <p:cNvSpPr/>
                  <p:nvPr/>
                </p:nvSpPr>
                <p:spPr bwMode="auto">
                  <a:xfrm>
                    <a:off x="1975" y="3651"/>
                    <a:ext cx="290" cy="659"/>
                  </a:xfrm>
                  <a:custGeom>
                    <a:avLst/>
                    <a:gdLst>
                      <a:gd name="T0" fmla="*/ 152 w 152"/>
                      <a:gd name="T1" fmla="*/ 0 h 346"/>
                      <a:gd name="T2" fmla="*/ 145 w 152"/>
                      <a:gd name="T3" fmla="*/ 0 h 346"/>
                      <a:gd name="T4" fmla="*/ 127 w 152"/>
                      <a:gd name="T5" fmla="*/ 4 h 346"/>
                      <a:gd name="T6" fmla="*/ 127 w 152"/>
                      <a:gd name="T7" fmla="*/ 4 h 346"/>
                      <a:gd name="T8" fmla="*/ 82 w 152"/>
                      <a:gd name="T9" fmla="*/ 34 h 346"/>
                      <a:gd name="T10" fmla="*/ 71 w 152"/>
                      <a:gd name="T11" fmla="*/ 52 h 346"/>
                      <a:gd name="T12" fmla="*/ 63 w 152"/>
                      <a:gd name="T13" fmla="*/ 89 h 346"/>
                      <a:gd name="T14" fmla="*/ 63 w 152"/>
                      <a:gd name="T15" fmla="*/ 346 h 346"/>
                      <a:gd name="T16" fmla="*/ 0 w 152"/>
                      <a:gd name="T17" fmla="*/ 346 h 346"/>
                      <a:gd name="T18" fmla="*/ 0 w 152"/>
                      <a:gd name="T19" fmla="*/ 89 h 346"/>
                      <a:gd name="T20" fmla="*/ 4 w 152"/>
                      <a:gd name="T21" fmla="*/ 62 h 346"/>
                      <a:gd name="T22" fmla="*/ 8 w 152"/>
                      <a:gd name="T23" fmla="*/ 52 h 346"/>
                      <a:gd name="T24" fmla="*/ 82 w 152"/>
                      <a:gd name="T25" fmla="*/ 0 h 346"/>
                      <a:gd name="T26" fmla="*/ 89 w 152"/>
                      <a:gd name="T27" fmla="*/ 0 h 346"/>
                      <a:gd name="T28" fmla="*/ 152 w 152"/>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2" h="346">
                        <a:moveTo>
                          <a:pt x="152" y="0"/>
                        </a:moveTo>
                        <a:cubicBezTo>
                          <a:pt x="149" y="0"/>
                          <a:pt x="147" y="0"/>
                          <a:pt x="145" y="0"/>
                        </a:cubicBezTo>
                        <a:cubicBezTo>
                          <a:pt x="139" y="1"/>
                          <a:pt x="133" y="2"/>
                          <a:pt x="127" y="4"/>
                        </a:cubicBezTo>
                        <a:cubicBezTo>
                          <a:pt x="127" y="4"/>
                          <a:pt x="127" y="4"/>
                          <a:pt x="127" y="4"/>
                        </a:cubicBezTo>
                        <a:cubicBezTo>
                          <a:pt x="109" y="9"/>
                          <a:pt x="93" y="19"/>
                          <a:pt x="82" y="34"/>
                        </a:cubicBezTo>
                        <a:cubicBezTo>
                          <a:pt x="78" y="39"/>
                          <a:pt x="74" y="45"/>
                          <a:pt x="71" y="52"/>
                        </a:cubicBezTo>
                        <a:cubicBezTo>
                          <a:pt x="66"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9" y="0"/>
                        </a:cubicBezTo>
                        <a:cubicBezTo>
                          <a:pt x="152" y="0"/>
                          <a:pt x="152" y="0"/>
                          <a:pt x="152" y="0"/>
                        </a:cubicBezTo>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6" name="íśľïḑè"/>
                  <p:cNvSpPr/>
                  <p:nvPr/>
                </p:nvSpPr>
                <p:spPr bwMode="auto">
                  <a:xfrm>
                    <a:off x="1962"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5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16 w 400"/>
                      <a:gd name="T49" fmla="*/ 0 h 356"/>
                      <a:gd name="T50" fmla="*/ 306 w 400"/>
                      <a:gd name="T51" fmla="*/ 0 h 356"/>
                      <a:gd name="T52" fmla="*/ 94 w 400"/>
                      <a:gd name="T53" fmla="*/ 0 h 356"/>
                      <a:gd name="T54" fmla="*/ 89 w 400"/>
                      <a:gd name="T55" fmla="*/ 0 h 356"/>
                      <a:gd name="T56" fmla="*/ 89 w 400"/>
                      <a:gd name="T57" fmla="*/ 5 h 356"/>
                      <a:gd name="T58" fmla="*/ 89 w 400"/>
                      <a:gd name="T59" fmla="*/ 0 h 356"/>
                      <a:gd name="T60" fmla="*/ 85 w 400"/>
                      <a:gd name="T61" fmla="*/ 0 h 356"/>
                      <a:gd name="T62" fmla="*/ 85 w 400"/>
                      <a:gd name="T63" fmla="*/ 5 h 356"/>
                      <a:gd name="T64" fmla="*/ 85 w 400"/>
                      <a:gd name="T65" fmla="*/ 0 h 356"/>
                      <a:gd name="T66" fmla="*/ 9 w 400"/>
                      <a:gd name="T67" fmla="*/ 55 h 356"/>
                      <a:gd name="T68" fmla="*/ 9 w 400"/>
                      <a:gd name="T69" fmla="*/ 55 h 356"/>
                      <a:gd name="T70" fmla="*/ 4 w 400"/>
                      <a:gd name="T71" fmla="*/ 66 h 356"/>
                      <a:gd name="T72" fmla="*/ 0 w 400"/>
                      <a:gd name="T73" fmla="*/ 94 h 356"/>
                      <a:gd name="T74" fmla="*/ 0 w 400"/>
                      <a:gd name="T75" fmla="*/ 356 h 356"/>
                      <a:gd name="T76" fmla="*/ 400 w 400"/>
                      <a:gd name="T77" fmla="*/ 356 h 356"/>
                      <a:gd name="T78" fmla="*/ 400 w 400"/>
                      <a:gd name="T79" fmla="*/ 94 h 356"/>
                      <a:gd name="T80" fmla="*/ 395 w 400"/>
                      <a:gd name="T81"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30" y="33"/>
                          <a:pt x="56"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5" y="10"/>
                        </a:cubicBezTo>
                        <a:cubicBezTo>
                          <a:pt x="354" y="14"/>
                          <a:pt x="385" y="45"/>
                          <a:pt x="389" y="84"/>
                        </a:cubicBezTo>
                        <a:cubicBezTo>
                          <a:pt x="389" y="84"/>
                          <a:pt x="389" y="84"/>
                          <a:pt x="389" y="84"/>
                        </a:cubicBezTo>
                        <a:cubicBezTo>
                          <a:pt x="390"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6" y="0"/>
                        </a:cubicBezTo>
                        <a:cubicBezTo>
                          <a:pt x="312" y="0"/>
                          <a:pt x="309" y="0"/>
                          <a:pt x="306" y="0"/>
                        </a:cubicBezTo>
                        <a:cubicBezTo>
                          <a:pt x="94" y="0"/>
                          <a:pt x="94" y="0"/>
                          <a:pt x="94" y="0"/>
                        </a:cubicBezTo>
                        <a:cubicBezTo>
                          <a:pt x="92" y="0"/>
                          <a:pt x="91"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6"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7" name="íš1îde"/>
                  <p:cNvSpPr/>
                  <p:nvPr/>
                </p:nvSpPr>
                <p:spPr bwMode="auto">
                  <a:xfrm>
                    <a:off x="1838" y="3750"/>
                    <a:ext cx="997"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8" name="ïṧľïḋe"/>
                  <p:cNvSpPr/>
                  <p:nvPr/>
                </p:nvSpPr>
                <p:spPr bwMode="auto">
                  <a:xfrm>
                    <a:off x="1828" y="3741"/>
                    <a:ext cx="1017"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8 w 533"/>
                      <a:gd name="T19" fmla="*/ 18 h 304"/>
                      <a:gd name="T20" fmla="*/ 438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8" y="10"/>
                          <a:pt x="423" y="13"/>
                          <a:pt x="438" y="18"/>
                        </a:cubicBezTo>
                        <a:cubicBezTo>
                          <a:pt x="438" y="18"/>
                          <a:pt x="438" y="18"/>
                          <a:pt x="438" y="18"/>
                        </a:cubicBezTo>
                        <a:cubicBezTo>
                          <a:pt x="487" y="37"/>
                          <a:pt x="523" y="85"/>
                          <a:pt x="523" y="141"/>
                        </a:cubicBezTo>
                        <a:cubicBezTo>
                          <a:pt x="528" y="141"/>
                          <a:pt x="528" y="141"/>
                          <a:pt x="528" y="141"/>
                        </a:cubicBezTo>
                        <a:cubicBezTo>
                          <a:pt x="533" y="141"/>
                          <a:pt x="533" y="141"/>
                          <a:pt x="533" y="141"/>
                        </a:cubicBezTo>
                        <a:cubicBezTo>
                          <a:pt x="533" y="81"/>
                          <a:pt x="495" y="29"/>
                          <a:pt x="441" y="9"/>
                        </a:cubicBezTo>
                        <a:cubicBezTo>
                          <a:pt x="441" y="9"/>
                          <a:pt x="441" y="9"/>
                          <a:pt x="441" y="9"/>
                        </a:cubicBezTo>
                        <a:cubicBezTo>
                          <a:pt x="426" y="3"/>
                          <a:pt x="409" y="0"/>
                          <a:pt x="391" y="0"/>
                        </a:cubicBezTo>
                        <a:cubicBezTo>
                          <a:pt x="141" y="0"/>
                          <a:pt x="141" y="0"/>
                          <a:pt x="141" y="0"/>
                        </a:cubicBezTo>
                        <a:cubicBezTo>
                          <a:pt x="80" y="0"/>
                          <a:pt x="27" y="39"/>
                          <a:pt x="8" y="94"/>
                        </a:cubicBezTo>
                        <a:cubicBezTo>
                          <a:pt x="8" y="94"/>
                          <a:pt x="8" y="94"/>
                          <a:pt x="8" y="94"/>
                        </a:cubicBezTo>
                        <a:cubicBezTo>
                          <a:pt x="3"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9" name="îṡļîḍê"/>
                  <p:cNvSpPr/>
                  <p:nvPr/>
                </p:nvSpPr>
                <p:spPr bwMode="auto">
                  <a:xfrm>
                    <a:off x="3024"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0" name="íŝlíďê"/>
                  <p:cNvSpPr/>
                  <p:nvPr/>
                </p:nvSpPr>
                <p:spPr bwMode="auto">
                  <a:xfrm>
                    <a:off x="3024"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1" name="ï$ľîḓé"/>
                  <p:cNvSpPr/>
                  <p:nvPr/>
                </p:nvSpPr>
                <p:spPr bwMode="auto">
                  <a:xfrm>
                    <a:off x="3510"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2" name="íṡļîdé"/>
                  <p:cNvSpPr/>
                  <p:nvPr/>
                </p:nvSpPr>
                <p:spPr bwMode="auto">
                  <a:xfrm>
                    <a:off x="3510"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3" name="í$ļíḋè"/>
                  <p:cNvSpPr/>
                  <p:nvPr/>
                </p:nvSpPr>
                <p:spPr bwMode="auto">
                  <a:xfrm>
                    <a:off x="3072" y="2933"/>
                    <a:ext cx="520"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4" name="ísľiďê"/>
                  <p:cNvSpPr/>
                  <p:nvPr/>
                </p:nvSpPr>
                <p:spPr bwMode="auto">
                  <a:xfrm>
                    <a:off x="3062" y="2924"/>
                    <a:ext cx="540" cy="695"/>
                  </a:xfrm>
                  <a:custGeom>
                    <a:avLst/>
                    <a:gdLst>
                      <a:gd name="T0" fmla="*/ 168 w 283"/>
                      <a:gd name="T1" fmla="*/ 360 h 365"/>
                      <a:gd name="T2" fmla="*/ 168 w 283"/>
                      <a:gd name="T3" fmla="*/ 355 h 365"/>
                      <a:gd name="T4" fmla="*/ 115 w 283"/>
                      <a:gd name="T5" fmla="*/ 355 h 365"/>
                      <a:gd name="T6" fmla="*/ 40 w 283"/>
                      <a:gd name="T7" fmla="*/ 324 h 365"/>
                      <a:gd name="T8" fmla="*/ 10 w 283"/>
                      <a:gd name="T9" fmla="*/ 249 h 365"/>
                      <a:gd name="T10" fmla="*/ 10 w 283"/>
                      <a:gd name="T11" fmla="*/ 61 h 365"/>
                      <a:gd name="T12" fmla="*/ 25 w 283"/>
                      <a:gd name="T13" fmla="*/ 25 h 365"/>
                      <a:gd name="T14" fmla="*/ 61 w 283"/>
                      <a:gd name="T15" fmla="*/ 10 h 365"/>
                      <a:gd name="T16" fmla="*/ 208 w 283"/>
                      <a:gd name="T17" fmla="*/ 10 h 365"/>
                      <a:gd name="T18" fmla="*/ 254 w 283"/>
                      <a:gd name="T19" fmla="*/ 29 h 365"/>
                      <a:gd name="T20" fmla="*/ 273 w 283"/>
                      <a:gd name="T21" fmla="*/ 75 h 365"/>
                      <a:gd name="T22" fmla="*/ 273 w 283"/>
                      <a:gd name="T23" fmla="*/ 249 h 365"/>
                      <a:gd name="T24" fmla="*/ 242 w 283"/>
                      <a:gd name="T25" fmla="*/ 324 h 365"/>
                      <a:gd name="T26" fmla="*/ 168 w 283"/>
                      <a:gd name="T27" fmla="*/ 355 h 365"/>
                      <a:gd name="T28" fmla="*/ 168 w 283"/>
                      <a:gd name="T29" fmla="*/ 360 h 365"/>
                      <a:gd name="T30" fmla="*/ 168 w 283"/>
                      <a:gd name="T31" fmla="*/ 365 h 365"/>
                      <a:gd name="T32" fmla="*/ 283 w 283"/>
                      <a:gd name="T33" fmla="*/ 249 h 365"/>
                      <a:gd name="T34" fmla="*/ 283 w 283"/>
                      <a:gd name="T35" fmla="*/ 75 h 365"/>
                      <a:gd name="T36" fmla="*/ 208 w 283"/>
                      <a:gd name="T37" fmla="*/ 0 h 365"/>
                      <a:gd name="T38" fmla="*/ 61 w 283"/>
                      <a:gd name="T39" fmla="*/ 0 h 365"/>
                      <a:gd name="T40" fmla="*/ 0 w 283"/>
                      <a:gd name="T41" fmla="*/ 61 h 365"/>
                      <a:gd name="T42" fmla="*/ 0 w 283"/>
                      <a:gd name="T43" fmla="*/ 249 h 365"/>
                      <a:gd name="T44" fmla="*/ 115 w 283"/>
                      <a:gd name="T45" fmla="*/ 365 h 365"/>
                      <a:gd name="T46" fmla="*/ 168 w 283"/>
                      <a:gd name="T47" fmla="*/ 365 h 365"/>
                      <a:gd name="T48" fmla="*/ 168 w 283"/>
                      <a:gd name="T49" fmla="*/ 36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3" h="365">
                        <a:moveTo>
                          <a:pt x="168" y="360"/>
                        </a:moveTo>
                        <a:cubicBezTo>
                          <a:pt x="168" y="355"/>
                          <a:pt x="168" y="355"/>
                          <a:pt x="168" y="355"/>
                        </a:cubicBezTo>
                        <a:cubicBezTo>
                          <a:pt x="115" y="355"/>
                          <a:pt x="115" y="355"/>
                          <a:pt x="115" y="355"/>
                        </a:cubicBezTo>
                        <a:cubicBezTo>
                          <a:pt x="86" y="355"/>
                          <a:pt x="59" y="343"/>
                          <a:pt x="40" y="324"/>
                        </a:cubicBezTo>
                        <a:cubicBezTo>
                          <a:pt x="21" y="305"/>
                          <a:pt x="10" y="278"/>
                          <a:pt x="10" y="249"/>
                        </a:cubicBezTo>
                        <a:cubicBezTo>
                          <a:pt x="10" y="61"/>
                          <a:pt x="10" y="61"/>
                          <a:pt x="10" y="61"/>
                        </a:cubicBezTo>
                        <a:cubicBezTo>
                          <a:pt x="10" y="47"/>
                          <a:pt x="15" y="34"/>
                          <a:pt x="25" y="25"/>
                        </a:cubicBezTo>
                        <a:cubicBezTo>
                          <a:pt x="34" y="16"/>
                          <a:pt x="47" y="10"/>
                          <a:pt x="61" y="10"/>
                        </a:cubicBezTo>
                        <a:cubicBezTo>
                          <a:pt x="208" y="10"/>
                          <a:pt x="208" y="10"/>
                          <a:pt x="208" y="10"/>
                        </a:cubicBezTo>
                        <a:cubicBezTo>
                          <a:pt x="226" y="10"/>
                          <a:pt x="242" y="17"/>
                          <a:pt x="254" y="29"/>
                        </a:cubicBezTo>
                        <a:cubicBezTo>
                          <a:pt x="266" y="41"/>
                          <a:pt x="273" y="57"/>
                          <a:pt x="273" y="75"/>
                        </a:cubicBezTo>
                        <a:cubicBezTo>
                          <a:pt x="273" y="249"/>
                          <a:pt x="273" y="249"/>
                          <a:pt x="273" y="249"/>
                        </a:cubicBezTo>
                        <a:cubicBezTo>
                          <a:pt x="273" y="278"/>
                          <a:pt x="261" y="305"/>
                          <a:pt x="242" y="324"/>
                        </a:cubicBezTo>
                        <a:cubicBezTo>
                          <a:pt x="223" y="343"/>
                          <a:pt x="197" y="355"/>
                          <a:pt x="168" y="355"/>
                        </a:cubicBezTo>
                        <a:cubicBezTo>
                          <a:pt x="168" y="360"/>
                          <a:pt x="168" y="360"/>
                          <a:pt x="168" y="360"/>
                        </a:cubicBezTo>
                        <a:cubicBezTo>
                          <a:pt x="168" y="365"/>
                          <a:pt x="168" y="365"/>
                          <a:pt x="168" y="365"/>
                        </a:cubicBezTo>
                        <a:cubicBezTo>
                          <a:pt x="231" y="365"/>
                          <a:pt x="283" y="313"/>
                          <a:pt x="283" y="249"/>
                        </a:cubicBezTo>
                        <a:cubicBezTo>
                          <a:pt x="283" y="75"/>
                          <a:pt x="283" y="75"/>
                          <a:pt x="283" y="75"/>
                        </a:cubicBezTo>
                        <a:cubicBezTo>
                          <a:pt x="283" y="34"/>
                          <a:pt x="249" y="0"/>
                          <a:pt x="208" y="0"/>
                        </a:cubicBezTo>
                        <a:cubicBezTo>
                          <a:pt x="61" y="0"/>
                          <a:pt x="61" y="0"/>
                          <a:pt x="61" y="0"/>
                        </a:cubicBezTo>
                        <a:cubicBezTo>
                          <a:pt x="27" y="0"/>
                          <a:pt x="0" y="28"/>
                          <a:pt x="0" y="61"/>
                        </a:cubicBezTo>
                        <a:cubicBezTo>
                          <a:pt x="0" y="249"/>
                          <a:pt x="0" y="249"/>
                          <a:pt x="0" y="249"/>
                        </a:cubicBezTo>
                        <a:cubicBezTo>
                          <a:pt x="0" y="313"/>
                          <a:pt x="51" y="365"/>
                          <a:pt x="115" y="365"/>
                        </a:cubicBezTo>
                        <a:cubicBezTo>
                          <a:pt x="168" y="365"/>
                          <a:pt x="168" y="365"/>
                          <a:pt x="168" y="365"/>
                        </a:cubicBezTo>
                        <a:cubicBezTo>
                          <a:pt x="168" y="360"/>
                          <a:pt x="168" y="360"/>
                          <a:pt x="168" y="36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5" name="íṧḻíḍê"/>
                  <p:cNvSpPr/>
                  <p:nvPr/>
                </p:nvSpPr>
                <p:spPr bwMode="auto">
                  <a:xfrm>
                    <a:off x="3072" y="2933"/>
                    <a:ext cx="310" cy="676"/>
                  </a:xfrm>
                  <a:custGeom>
                    <a:avLst/>
                    <a:gdLst>
                      <a:gd name="T0" fmla="*/ 163 w 163"/>
                      <a:gd name="T1" fmla="*/ 352 h 355"/>
                      <a:gd name="T2" fmla="*/ 136 w 163"/>
                      <a:gd name="T3" fmla="*/ 355 h 355"/>
                      <a:gd name="T4" fmla="*/ 0 w 163"/>
                      <a:gd name="T5" fmla="*/ 218 h 355"/>
                      <a:gd name="T6" fmla="*/ 9 w 163"/>
                      <a:gd name="T7" fmla="*/ 4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9" y="40"/>
                          <a:pt x="9" y="40"/>
                          <a:pt x="9" y="40"/>
                        </a:cubicBezTo>
                        <a:cubicBezTo>
                          <a:pt x="52" y="0"/>
                          <a:pt x="52" y="0"/>
                          <a:pt x="52" y="0"/>
                        </a:cubicBezTo>
                        <a:cubicBezTo>
                          <a:pt x="52" y="218"/>
                          <a:pt x="52" y="218"/>
                          <a:pt x="52" y="218"/>
                        </a:cubicBezTo>
                        <a:cubicBezTo>
                          <a:pt x="52" y="284"/>
                          <a:pt x="100" y="340"/>
                          <a:pt x="163" y="352"/>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6" name="işḻíḑê"/>
                  <p:cNvSpPr/>
                  <p:nvPr/>
                </p:nvSpPr>
                <p:spPr bwMode="auto">
                  <a:xfrm>
                    <a:off x="3062" y="2924"/>
                    <a:ext cx="540" cy="695"/>
                  </a:xfrm>
                  <a:custGeom>
                    <a:avLst/>
                    <a:gdLst>
                      <a:gd name="T0" fmla="*/ 168 w 283"/>
                      <a:gd name="T1" fmla="*/ 360 h 365"/>
                      <a:gd name="T2" fmla="*/ 168 w 283"/>
                      <a:gd name="T3" fmla="*/ 355 h 365"/>
                      <a:gd name="T4" fmla="*/ 115 w 283"/>
                      <a:gd name="T5" fmla="*/ 355 h 365"/>
                      <a:gd name="T6" fmla="*/ 40 w 283"/>
                      <a:gd name="T7" fmla="*/ 324 h 365"/>
                      <a:gd name="T8" fmla="*/ 10 w 283"/>
                      <a:gd name="T9" fmla="*/ 249 h 365"/>
                      <a:gd name="T10" fmla="*/ 10 w 283"/>
                      <a:gd name="T11" fmla="*/ 49 h 365"/>
                      <a:gd name="T12" fmla="*/ 21 w 283"/>
                      <a:gd name="T13" fmla="*/ 22 h 365"/>
                      <a:gd name="T14" fmla="*/ 49 w 283"/>
                      <a:gd name="T15" fmla="*/ 10 h 365"/>
                      <a:gd name="T16" fmla="*/ 213 w 283"/>
                      <a:gd name="T17" fmla="*/ 10 h 365"/>
                      <a:gd name="T18" fmla="*/ 255 w 283"/>
                      <a:gd name="T19" fmla="*/ 28 h 365"/>
                      <a:gd name="T20" fmla="*/ 273 w 283"/>
                      <a:gd name="T21" fmla="*/ 70 h 365"/>
                      <a:gd name="T22" fmla="*/ 273 w 283"/>
                      <a:gd name="T23" fmla="*/ 249 h 365"/>
                      <a:gd name="T24" fmla="*/ 242 w 283"/>
                      <a:gd name="T25" fmla="*/ 324 h 365"/>
                      <a:gd name="T26" fmla="*/ 168 w 283"/>
                      <a:gd name="T27" fmla="*/ 355 h 365"/>
                      <a:gd name="T28" fmla="*/ 168 w 283"/>
                      <a:gd name="T29" fmla="*/ 360 h 365"/>
                      <a:gd name="T30" fmla="*/ 168 w 283"/>
                      <a:gd name="T31" fmla="*/ 365 h 365"/>
                      <a:gd name="T32" fmla="*/ 283 w 283"/>
                      <a:gd name="T33" fmla="*/ 249 h 365"/>
                      <a:gd name="T34" fmla="*/ 283 w 283"/>
                      <a:gd name="T35" fmla="*/ 70 h 365"/>
                      <a:gd name="T36" fmla="*/ 213 w 283"/>
                      <a:gd name="T37" fmla="*/ 0 h 365"/>
                      <a:gd name="T38" fmla="*/ 49 w 283"/>
                      <a:gd name="T39" fmla="*/ 0 h 365"/>
                      <a:gd name="T40" fmla="*/ 0 w 283"/>
                      <a:gd name="T41" fmla="*/ 49 h 365"/>
                      <a:gd name="T42" fmla="*/ 0 w 283"/>
                      <a:gd name="T43" fmla="*/ 249 h 365"/>
                      <a:gd name="T44" fmla="*/ 115 w 283"/>
                      <a:gd name="T45" fmla="*/ 365 h 365"/>
                      <a:gd name="T46" fmla="*/ 168 w 283"/>
                      <a:gd name="T47" fmla="*/ 365 h 365"/>
                      <a:gd name="T48" fmla="*/ 168 w 283"/>
                      <a:gd name="T49" fmla="*/ 36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3" h="365">
                        <a:moveTo>
                          <a:pt x="168" y="360"/>
                        </a:moveTo>
                        <a:cubicBezTo>
                          <a:pt x="168" y="355"/>
                          <a:pt x="168" y="355"/>
                          <a:pt x="168" y="355"/>
                        </a:cubicBezTo>
                        <a:cubicBezTo>
                          <a:pt x="115" y="355"/>
                          <a:pt x="115" y="355"/>
                          <a:pt x="115" y="355"/>
                        </a:cubicBezTo>
                        <a:cubicBezTo>
                          <a:pt x="86" y="355"/>
                          <a:pt x="59" y="343"/>
                          <a:pt x="40" y="324"/>
                        </a:cubicBezTo>
                        <a:cubicBezTo>
                          <a:pt x="21" y="305"/>
                          <a:pt x="10" y="278"/>
                          <a:pt x="10" y="249"/>
                        </a:cubicBezTo>
                        <a:cubicBezTo>
                          <a:pt x="10" y="49"/>
                          <a:pt x="10" y="49"/>
                          <a:pt x="10" y="49"/>
                        </a:cubicBezTo>
                        <a:cubicBezTo>
                          <a:pt x="10" y="39"/>
                          <a:pt x="14" y="29"/>
                          <a:pt x="21" y="22"/>
                        </a:cubicBezTo>
                        <a:cubicBezTo>
                          <a:pt x="28" y="15"/>
                          <a:pt x="38" y="10"/>
                          <a:pt x="49" y="10"/>
                        </a:cubicBezTo>
                        <a:cubicBezTo>
                          <a:pt x="213" y="10"/>
                          <a:pt x="213" y="10"/>
                          <a:pt x="213" y="10"/>
                        </a:cubicBezTo>
                        <a:cubicBezTo>
                          <a:pt x="230" y="10"/>
                          <a:pt x="245" y="17"/>
                          <a:pt x="255" y="28"/>
                        </a:cubicBezTo>
                        <a:cubicBezTo>
                          <a:pt x="266" y="38"/>
                          <a:pt x="273" y="53"/>
                          <a:pt x="273" y="70"/>
                        </a:cubicBezTo>
                        <a:cubicBezTo>
                          <a:pt x="273" y="249"/>
                          <a:pt x="273" y="249"/>
                          <a:pt x="273" y="249"/>
                        </a:cubicBezTo>
                        <a:cubicBezTo>
                          <a:pt x="273" y="278"/>
                          <a:pt x="261" y="305"/>
                          <a:pt x="242" y="324"/>
                        </a:cubicBezTo>
                        <a:cubicBezTo>
                          <a:pt x="223" y="343"/>
                          <a:pt x="197" y="355"/>
                          <a:pt x="168" y="355"/>
                        </a:cubicBezTo>
                        <a:cubicBezTo>
                          <a:pt x="168" y="360"/>
                          <a:pt x="168" y="360"/>
                          <a:pt x="168" y="360"/>
                        </a:cubicBezTo>
                        <a:cubicBezTo>
                          <a:pt x="168" y="365"/>
                          <a:pt x="168" y="365"/>
                          <a:pt x="168" y="365"/>
                        </a:cubicBezTo>
                        <a:cubicBezTo>
                          <a:pt x="231" y="365"/>
                          <a:pt x="283" y="313"/>
                          <a:pt x="283" y="249"/>
                        </a:cubicBezTo>
                        <a:cubicBezTo>
                          <a:pt x="283" y="70"/>
                          <a:pt x="283" y="70"/>
                          <a:pt x="283" y="70"/>
                        </a:cubicBezTo>
                        <a:cubicBezTo>
                          <a:pt x="283" y="31"/>
                          <a:pt x="252" y="0"/>
                          <a:pt x="213" y="0"/>
                        </a:cubicBezTo>
                        <a:cubicBezTo>
                          <a:pt x="49" y="0"/>
                          <a:pt x="49" y="0"/>
                          <a:pt x="49" y="0"/>
                        </a:cubicBezTo>
                        <a:cubicBezTo>
                          <a:pt x="22" y="0"/>
                          <a:pt x="0" y="22"/>
                          <a:pt x="0" y="49"/>
                        </a:cubicBezTo>
                        <a:cubicBezTo>
                          <a:pt x="0" y="249"/>
                          <a:pt x="0" y="249"/>
                          <a:pt x="0" y="249"/>
                        </a:cubicBezTo>
                        <a:cubicBezTo>
                          <a:pt x="0" y="313"/>
                          <a:pt x="51" y="365"/>
                          <a:pt x="115" y="365"/>
                        </a:cubicBezTo>
                        <a:cubicBezTo>
                          <a:pt x="168" y="365"/>
                          <a:pt x="168" y="365"/>
                          <a:pt x="168" y="365"/>
                        </a:cubicBezTo>
                        <a:cubicBezTo>
                          <a:pt x="168" y="360"/>
                          <a:pt x="168" y="360"/>
                          <a:pt x="168" y="36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7" name="îs1îḍê"/>
                  <p:cNvSpPr/>
                  <p:nvPr/>
                </p:nvSpPr>
                <p:spPr bwMode="auto">
                  <a:xfrm>
                    <a:off x="2970" y="3651"/>
                    <a:ext cx="742" cy="659"/>
                  </a:xfrm>
                  <a:custGeom>
                    <a:avLst/>
                    <a:gdLst>
                      <a:gd name="T0" fmla="*/ 389 w 389"/>
                      <a:gd name="T1" fmla="*/ 89 h 346"/>
                      <a:gd name="T2" fmla="*/ 389 w 389"/>
                      <a:gd name="T3" fmla="*/ 346 h 346"/>
                      <a:gd name="T4" fmla="*/ 0 w 389"/>
                      <a:gd name="T5" fmla="*/ 346 h 346"/>
                      <a:gd name="T6" fmla="*/ 0 w 389"/>
                      <a:gd name="T7" fmla="*/ 89 h 346"/>
                      <a:gd name="T8" fmla="*/ 4 w 389"/>
                      <a:gd name="T9" fmla="*/ 63 h 346"/>
                      <a:gd name="T10" fmla="*/ 8 w 389"/>
                      <a:gd name="T11" fmla="*/ 52 h 346"/>
                      <a:gd name="T12" fmla="*/ 79 w 389"/>
                      <a:gd name="T13" fmla="*/ 0 h 346"/>
                      <a:gd name="T14" fmla="*/ 83 w 389"/>
                      <a:gd name="T15" fmla="*/ 0 h 346"/>
                      <a:gd name="T16" fmla="*/ 88 w 389"/>
                      <a:gd name="T17" fmla="*/ 0 h 346"/>
                      <a:gd name="T18" fmla="*/ 300 w 389"/>
                      <a:gd name="T19" fmla="*/ 0 h 346"/>
                      <a:gd name="T20" fmla="*/ 309 w 389"/>
                      <a:gd name="T21" fmla="*/ 0 h 346"/>
                      <a:gd name="T22" fmla="*/ 388 w 389"/>
                      <a:gd name="T23" fmla="*/ 79 h 346"/>
                      <a:gd name="T24" fmla="*/ 389 w 389"/>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9" h="346">
                        <a:moveTo>
                          <a:pt x="389" y="89"/>
                        </a:moveTo>
                        <a:cubicBezTo>
                          <a:pt x="389" y="346"/>
                          <a:pt x="389" y="346"/>
                          <a:pt x="389" y="346"/>
                        </a:cubicBezTo>
                        <a:cubicBezTo>
                          <a:pt x="0" y="346"/>
                          <a:pt x="0" y="346"/>
                          <a:pt x="0" y="346"/>
                        </a:cubicBezTo>
                        <a:cubicBezTo>
                          <a:pt x="0" y="89"/>
                          <a:pt x="0" y="89"/>
                          <a:pt x="0" y="89"/>
                        </a:cubicBezTo>
                        <a:cubicBezTo>
                          <a:pt x="0" y="80"/>
                          <a:pt x="1" y="71"/>
                          <a:pt x="4" y="63"/>
                        </a:cubicBezTo>
                        <a:cubicBezTo>
                          <a:pt x="5" y="59"/>
                          <a:pt x="6" y="55"/>
                          <a:pt x="8" y="52"/>
                        </a:cubicBezTo>
                        <a:cubicBezTo>
                          <a:pt x="20" y="24"/>
                          <a:pt x="47" y="4"/>
                          <a:pt x="79" y="0"/>
                        </a:cubicBezTo>
                        <a:cubicBezTo>
                          <a:pt x="81" y="0"/>
                          <a:pt x="82" y="0"/>
                          <a:pt x="83" y="0"/>
                        </a:cubicBezTo>
                        <a:cubicBezTo>
                          <a:pt x="85" y="0"/>
                          <a:pt x="86" y="0"/>
                          <a:pt x="88" y="0"/>
                        </a:cubicBezTo>
                        <a:cubicBezTo>
                          <a:pt x="300" y="0"/>
                          <a:pt x="300" y="0"/>
                          <a:pt x="300" y="0"/>
                        </a:cubicBezTo>
                        <a:cubicBezTo>
                          <a:pt x="303" y="0"/>
                          <a:pt x="306" y="0"/>
                          <a:pt x="309" y="0"/>
                        </a:cubicBezTo>
                        <a:cubicBezTo>
                          <a:pt x="351" y="5"/>
                          <a:pt x="384" y="38"/>
                          <a:pt x="388" y="79"/>
                        </a:cubicBezTo>
                        <a:cubicBezTo>
                          <a:pt x="389" y="82"/>
                          <a:pt x="389" y="85"/>
                          <a:pt x="389" y="89"/>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8" name="íşľïde"/>
                  <p:cNvSpPr/>
                  <p:nvPr/>
                </p:nvSpPr>
                <p:spPr bwMode="auto">
                  <a:xfrm>
                    <a:off x="3215"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9" name="íṧľïďê"/>
                  <p:cNvSpPr/>
                  <p:nvPr/>
                </p:nvSpPr>
                <p:spPr bwMode="auto">
                  <a:xfrm>
                    <a:off x="3205" y="3569"/>
                    <a:ext cx="265" cy="212"/>
                  </a:xfrm>
                  <a:custGeom>
                    <a:avLst/>
                    <a:gdLst>
                      <a:gd name="T0" fmla="*/ 85 w 139"/>
                      <a:gd name="T1" fmla="*/ 106 h 111"/>
                      <a:gd name="T2" fmla="*/ 85 w 139"/>
                      <a:gd name="T3" fmla="*/ 101 h 111"/>
                      <a:gd name="T4" fmla="*/ 54 w 139"/>
                      <a:gd name="T5" fmla="*/ 101 h 111"/>
                      <a:gd name="T6" fmla="*/ 23 w 139"/>
                      <a:gd name="T7" fmla="*/ 88 h 111"/>
                      <a:gd name="T8" fmla="*/ 10 w 139"/>
                      <a:gd name="T9" fmla="*/ 57 h 111"/>
                      <a:gd name="T10" fmla="*/ 10 w 139"/>
                      <a:gd name="T11" fmla="*/ 10 h 111"/>
                      <a:gd name="T12" fmla="*/ 129 w 139"/>
                      <a:gd name="T13" fmla="*/ 10 h 111"/>
                      <a:gd name="T14" fmla="*/ 129 w 139"/>
                      <a:gd name="T15" fmla="*/ 57 h 111"/>
                      <a:gd name="T16" fmla="*/ 116 w 139"/>
                      <a:gd name="T17" fmla="*/ 88 h 111"/>
                      <a:gd name="T18" fmla="*/ 85 w 139"/>
                      <a:gd name="T19" fmla="*/ 101 h 111"/>
                      <a:gd name="T20" fmla="*/ 85 w 139"/>
                      <a:gd name="T21" fmla="*/ 106 h 111"/>
                      <a:gd name="T22" fmla="*/ 85 w 139"/>
                      <a:gd name="T23" fmla="*/ 111 h 111"/>
                      <a:gd name="T24" fmla="*/ 139 w 139"/>
                      <a:gd name="T25" fmla="*/ 57 h 111"/>
                      <a:gd name="T26" fmla="*/ 139 w 139"/>
                      <a:gd name="T27" fmla="*/ 0 h 111"/>
                      <a:gd name="T28" fmla="*/ 0 w 139"/>
                      <a:gd name="T29" fmla="*/ 0 h 111"/>
                      <a:gd name="T30" fmla="*/ 0 w 139"/>
                      <a:gd name="T31" fmla="*/ 57 h 111"/>
                      <a:gd name="T32" fmla="*/ 54 w 139"/>
                      <a:gd name="T33" fmla="*/ 111 h 111"/>
                      <a:gd name="T34" fmla="*/ 85 w 139"/>
                      <a:gd name="T35" fmla="*/ 111 h 111"/>
                      <a:gd name="T36" fmla="*/ 85 w 139"/>
                      <a:gd name="T37" fmla="*/ 10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 h="111">
                        <a:moveTo>
                          <a:pt x="85" y="106"/>
                        </a:moveTo>
                        <a:cubicBezTo>
                          <a:pt x="85" y="101"/>
                          <a:pt x="85" y="101"/>
                          <a:pt x="85" y="101"/>
                        </a:cubicBezTo>
                        <a:cubicBezTo>
                          <a:pt x="54" y="101"/>
                          <a:pt x="54" y="101"/>
                          <a:pt x="54" y="101"/>
                        </a:cubicBezTo>
                        <a:cubicBezTo>
                          <a:pt x="42" y="101"/>
                          <a:pt x="31" y="96"/>
                          <a:pt x="23" y="88"/>
                        </a:cubicBezTo>
                        <a:cubicBezTo>
                          <a:pt x="15" y="80"/>
                          <a:pt x="10" y="69"/>
                          <a:pt x="10" y="57"/>
                        </a:cubicBezTo>
                        <a:cubicBezTo>
                          <a:pt x="10" y="10"/>
                          <a:pt x="10" y="10"/>
                          <a:pt x="10" y="10"/>
                        </a:cubicBezTo>
                        <a:cubicBezTo>
                          <a:pt x="129" y="10"/>
                          <a:pt x="129" y="10"/>
                          <a:pt x="129" y="10"/>
                        </a:cubicBezTo>
                        <a:cubicBezTo>
                          <a:pt x="129" y="57"/>
                          <a:pt x="129" y="57"/>
                          <a:pt x="129" y="57"/>
                        </a:cubicBezTo>
                        <a:cubicBezTo>
                          <a:pt x="129" y="69"/>
                          <a:pt x="124" y="80"/>
                          <a:pt x="116" y="88"/>
                        </a:cubicBezTo>
                        <a:cubicBezTo>
                          <a:pt x="108" y="96"/>
                          <a:pt x="97" y="101"/>
                          <a:pt x="85" y="101"/>
                        </a:cubicBezTo>
                        <a:cubicBezTo>
                          <a:pt x="85" y="106"/>
                          <a:pt x="85" y="106"/>
                          <a:pt x="85" y="106"/>
                        </a:cubicBezTo>
                        <a:cubicBezTo>
                          <a:pt x="85" y="111"/>
                          <a:pt x="85" y="111"/>
                          <a:pt x="85" y="111"/>
                        </a:cubicBezTo>
                        <a:cubicBezTo>
                          <a:pt x="115" y="111"/>
                          <a:pt x="139" y="86"/>
                          <a:pt x="139" y="57"/>
                        </a:cubicBezTo>
                        <a:cubicBezTo>
                          <a:pt x="139" y="0"/>
                          <a:pt x="139" y="0"/>
                          <a:pt x="139" y="0"/>
                        </a:cubicBezTo>
                        <a:cubicBezTo>
                          <a:pt x="0" y="0"/>
                          <a:pt x="0" y="0"/>
                          <a:pt x="0" y="0"/>
                        </a:cubicBezTo>
                        <a:cubicBezTo>
                          <a:pt x="0" y="57"/>
                          <a:pt x="0" y="57"/>
                          <a:pt x="0" y="57"/>
                        </a:cubicBezTo>
                        <a:cubicBezTo>
                          <a:pt x="0" y="86"/>
                          <a:pt x="24" y="111"/>
                          <a:pt x="54" y="111"/>
                        </a:cubicBezTo>
                        <a:cubicBezTo>
                          <a:pt x="85" y="111"/>
                          <a:pt x="85" y="111"/>
                          <a:pt x="85" y="111"/>
                        </a:cubicBezTo>
                        <a:cubicBezTo>
                          <a:pt x="85" y="106"/>
                          <a:pt x="85" y="106"/>
                          <a:pt x="85" y="106"/>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0" name="íŝlîḍê"/>
                  <p:cNvSpPr/>
                  <p:nvPr/>
                </p:nvSpPr>
                <p:spPr bwMode="auto">
                  <a:xfrm>
                    <a:off x="321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 name="T12" fmla="*/ 129 w 129"/>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1" name="ïSḻïḑe"/>
                  <p:cNvSpPr/>
                  <p:nvPr/>
                </p:nvSpPr>
                <p:spPr bwMode="auto">
                  <a:xfrm>
                    <a:off x="3205" y="3550"/>
                    <a:ext cx="265" cy="122"/>
                  </a:xfrm>
                  <a:custGeom>
                    <a:avLst/>
                    <a:gdLst>
                      <a:gd name="T0" fmla="*/ 129 w 139"/>
                      <a:gd name="T1" fmla="*/ 5 h 64"/>
                      <a:gd name="T2" fmla="*/ 129 w 139"/>
                      <a:gd name="T3" fmla="*/ 45 h 64"/>
                      <a:gd name="T4" fmla="*/ 134 w 139"/>
                      <a:gd name="T5" fmla="*/ 45 h 64"/>
                      <a:gd name="T6" fmla="*/ 132 w 139"/>
                      <a:gd name="T7" fmla="*/ 41 h 64"/>
                      <a:gd name="T8" fmla="*/ 81 w 139"/>
                      <a:gd name="T9" fmla="*/ 54 h 64"/>
                      <a:gd name="T10" fmla="*/ 58 w 139"/>
                      <a:gd name="T11" fmla="*/ 54 h 64"/>
                      <a:gd name="T12" fmla="*/ 7 w 139"/>
                      <a:gd name="T13" fmla="*/ 41 h 64"/>
                      <a:gd name="T14" fmla="*/ 5 w 139"/>
                      <a:gd name="T15" fmla="*/ 45 h 64"/>
                      <a:gd name="T16" fmla="*/ 10 w 139"/>
                      <a:gd name="T17" fmla="*/ 45 h 64"/>
                      <a:gd name="T18" fmla="*/ 10 w 139"/>
                      <a:gd name="T19" fmla="*/ 5 h 64"/>
                      <a:gd name="T20" fmla="*/ 5 w 139"/>
                      <a:gd name="T21" fmla="*/ 0 h 64"/>
                      <a:gd name="T22" fmla="*/ 0 w 139"/>
                      <a:gd name="T23" fmla="*/ 5 h 64"/>
                      <a:gd name="T24" fmla="*/ 0 w 139"/>
                      <a:gd name="T25" fmla="*/ 48 h 64"/>
                      <a:gd name="T26" fmla="*/ 2 w 139"/>
                      <a:gd name="T27" fmla="*/ 50 h 64"/>
                      <a:gd name="T28" fmla="*/ 58 w 139"/>
                      <a:gd name="T29" fmla="*/ 64 h 64"/>
                      <a:gd name="T30" fmla="*/ 81 w 139"/>
                      <a:gd name="T31" fmla="*/ 64 h 64"/>
                      <a:gd name="T32" fmla="*/ 137 w 139"/>
                      <a:gd name="T33" fmla="*/ 50 h 64"/>
                      <a:gd name="T34" fmla="*/ 139 w 139"/>
                      <a:gd name="T35" fmla="*/ 48 h 64"/>
                      <a:gd name="T36" fmla="*/ 139 w 139"/>
                      <a:gd name="T37" fmla="*/ 5 h 64"/>
                      <a:gd name="T38" fmla="*/ 134 w 139"/>
                      <a:gd name="T39" fmla="*/ 0 h 64"/>
                      <a:gd name="T40" fmla="*/ 129 w 139"/>
                      <a:gd name="T41" fmla="*/ 5 h 64"/>
                      <a:gd name="T42" fmla="*/ 129 w 139"/>
                      <a:gd name="T43" fmla="*/ 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64">
                        <a:moveTo>
                          <a:pt x="129" y="5"/>
                        </a:moveTo>
                        <a:cubicBezTo>
                          <a:pt x="129" y="45"/>
                          <a:pt x="129" y="45"/>
                          <a:pt x="129" y="45"/>
                        </a:cubicBezTo>
                        <a:cubicBezTo>
                          <a:pt x="134" y="45"/>
                          <a:pt x="134" y="45"/>
                          <a:pt x="134" y="45"/>
                        </a:cubicBezTo>
                        <a:cubicBezTo>
                          <a:pt x="132" y="41"/>
                          <a:pt x="132" y="41"/>
                          <a:pt x="132" y="41"/>
                        </a:cubicBezTo>
                        <a:cubicBezTo>
                          <a:pt x="116" y="49"/>
                          <a:pt x="99" y="54"/>
                          <a:pt x="81" y="54"/>
                        </a:cubicBezTo>
                        <a:cubicBezTo>
                          <a:pt x="58" y="54"/>
                          <a:pt x="58" y="54"/>
                          <a:pt x="58" y="54"/>
                        </a:cubicBezTo>
                        <a:cubicBezTo>
                          <a:pt x="40" y="54"/>
                          <a:pt x="23" y="49"/>
                          <a:pt x="7" y="41"/>
                        </a:cubicBezTo>
                        <a:cubicBezTo>
                          <a:pt x="5" y="45"/>
                          <a:pt x="5" y="45"/>
                          <a:pt x="5" y="45"/>
                        </a:cubicBezTo>
                        <a:cubicBezTo>
                          <a:pt x="10" y="45"/>
                          <a:pt x="10" y="45"/>
                          <a:pt x="10" y="45"/>
                        </a:cubicBezTo>
                        <a:cubicBezTo>
                          <a:pt x="10" y="5"/>
                          <a:pt x="10" y="5"/>
                          <a:pt x="10" y="5"/>
                        </a:cubicBezTo>
                        <a:cubicBezTo>
                          <a:pt x="10" y="2"/>
                          <a:pt x="8" y="0"/>
                          <a:pt x="5" y="0"/>
                        </a:cubicBezTo>
                        <a:cubicBezTo>
                          <a:pt x="2" y="0"/>
                          <a:pt x="0" y="2"/>
                          <a:pt x="0" y="5"/>
                        </a:cubicBezTo>
                        <a:cubicBezTo>
                          <a:pt x="0" y="48"/>
                          <a:pt x="0" y="48"/>
                          <a:pt x="0" y="48"/>
                        </a:cubicBezTo>
                        <a:cubicBezTo>
                          <a:pt x="2" y="50"/>
                          <a:pt x="2" y="50"/>
                          <a:pt x="2" y="50"/>
                        </a:cubicBezTo>
                        <a:cubicBezTo>
                          <a:pt x="19" y="59"/>
                          <a:pt x="38" y="64"/>
                          <a:pt x="58" y="64"/>
                        </a:cubicBezTo>
                        <a:cubicBezTo>
                          <a:pt x="81" y="64"/>
                          <a:pt x="81" y="64"/>
                          <a:pt x="81" y="64"/>
                        </a:cubicBezTo>
                        <a:cubicBezTo>
                          <a:pt x="101" y="64"/>
                          <a:pt x="120" y="59"/>
                          <a:pt x="137" y="50"/>
                        </a:cubicBezTo>
                        <a:cubicBezTo>
                          <a:pt x="139" y="48"/>
                          <a:pt x="139" y="48"/>
                          <a:pt x="139" y="48"/>
                        </a:cubicBezTo>
                        <a:cubicBezTo>
                          <a:pt x="139" y="5"/>
                          <a:pt x="139" y="5"/>
                          <a:pt x="139" y="5"/>
                        </a:cubicBezTo>
                        <a:cubicBezTo>
                          <a:pt x="139" y="2"/>
                          <a:pt x="137" y="0"/>
                          <a:pt x="134" y="0"/>
                        </a:cubicBezTo>
                        <a:cubicBezTo>
                          <a:pt x="131" y="0"/>
                          <a:pt x="129" y="2"/>
                          <a:pt x="129" y="5"/>
                        </a:cubicBezTo>
                        <a:cubicBezTo>
                          <a:pt x="129" y="5"/>
                          <a:pt x="129" y="5"/>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2" name="ïsļîḓe"/>
                  <p:cNvSpPr/>
                  <p:nvPr/>
                </p:nvSpPr>
                <p:spPr bwMode="auto">
                  <a:xfrm>
                    <a:off x="3205" y="3550"/>
                    <a:ext cx="265" cy="231"/>
                  </a:xfrm>
                  <a:custGeom>
                    <a:avLst/>
                    <a:gdLst>
                      <a:gd name="T0" fmla="*/ 129 w 139"/>
                      <a:gd name="T1" fmla="*/ 5 h 121"/>
                      <a:gd name="T2" fmla="*/ 129 w 139"/>
                      <a:gd name="T3" fmla="*/ 66 h 121"/>
                      <a:gd name="T4" fmla="*/ 116 w 139"/>
                      <a:gd name="T5" fmla="*/ 98 h 121"/>
                      <a:gd name="T6" fmla="*/ 84 w 139"/>
                      <a:gd name="T7" fmla="*/ 111 h 121"/>
                      <a:gd name="T8" fmla="*/ 55 w 139"/>
                      <a:gd name="T9" fmla="*/ 111 h 121"/>
                      <a:gd name="T10" fmla="*/ 23 w 139"/>
                      <a:gd name="T11" fmla="*/ 98 h 121"/>
                      <a:gd name="T12" fmla="*/ 10 w 139"/>
                      <a:gd name="T13" fmla="*/ 66 h 121"/>
                      <a:gd name="T14" fmla="*/ 10 w 139"/>
                      <a:gd name="T15" fmla="*/ 5 h 121"/>
                      <a:gd name="T16" fmla="*/ 5 w 139"/>
                      <a:gd name="T17" fmla="*/ 0 h 121"/>
                      <a:gd name="T18" fmla="*/ 0 w 139"/>
                      <a:gd name="T19" fmla="*/ 5 h 121"/>
                      <a:gd name="T20" fmla="*/ 0 w 139"/>
                      <a:gd name="T21" fmla="*/ 66 h 121"/>
                      <a:gd name="T22" fmla="*/ 55 w 139"/>
                      <a:gd name="T23" fmla="*/ 121 h 121"/>
                      <a:gd name="T24" fmla="*/ 84 w 139"/>
                      <a:gd name="T25" fmla="*/ 121 h 121"/>
                      <a:gd name="T26" fmla="*/ 139 w 139"/>
                      <a:gd name="T27" fmla="*/ 66 h 121"/>
                      <a:gd name="T28" fmla="*/ 139 w 139"/>
                      <a:gd name="T29" fmla="*/ 5 h 121"/>
                      <a:gd name="T30" fmla="*/ 134 w 139"/>
                      <a:gd name="T31" fmla="*/ 0 h 121"/>
                      <a:gd name="T32" fmla="*/ 129 w 139"/>
                      <a:gd name="T33" fmla="*/ 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 h="121">
                        <a:moveTo>
                          <a:pt x="129" y="5"/>
                        </a:moveTo>
                        <a:cubicBezTo>
                          <a:pt x="129" y="66"/>
                          <a:pt x="129" y="66"/>
                          <a:pt x="129" y="66"/>
                        </a:cubicBezTo>
                        <a:cubicBezTo>
                          <a:pt x="129" y="78"/>
                          <a:pt x="124" y="89"/>
                          <a:pt x="116" y="98"/>
                        </a:cubicBezTo>
                        <a:cubicBezTo>
                          <a:pt x="108" y="106"/>
                          <a:pt x="97" y="111"/>
                          <a:pt x="84" y="111"/>
                        </a:cubicBezTo>
                        <a:cubicBezTo>
                          <a:pt x="55" y="111"/>
                          <a:pt x="55" y="111"/>
                          <a:pt x="55" y="111"/>
                        </a:cubicBezTo>
                        <a:cubicBezTo>
                          <a:pt x="42" y="111"/>
                          <a:pt x="31" y="106"/>
                          <a:pt x="23" y="98"/>
                        </a:cubicBezTo>
                        <a:cubicBezTo>
                          <a:pt x="15" y="89"/>
                          <a:pt x="10" y="78"/>
                          <a:pt x="10" y="66"/>
                        </a:cubicBezTo>
                        <a:cubicBezTo>
                          <a:pt x="10" y="5"/>
                          <a:pt x="10" y="5"/>
                          <a:pt x="10" y="5"/>
                        </a:cubicBezTo>
                        <a:cubicBezTo>
                          <a:pt x="10" y="2"/>
                          <a:pt x="8" y="0"/>
                          <a:pt x="5" y="0"/>
                        </a:cubicBezTo>
                        <a:cubicBezTo>
                          <a:pt x="2" y="0"/>
                          <a:pt x="0" y="2"/>
                          <a:pt x="0" y="5"/>
                        </a:cubicBezTo>
                        <a:cubicBezTo>
                          <a:pt x="0" y="66"/>
                          <a:pt x="0" y="66"/>
                          <a:pt x="0" y="66"/>
                        </a:cubicBezTo>
                        <a:cubicBezTo>
                          <a:pt x="0" y="96"/>
                          <a:pt x="24" y="121"/>
                          <a:pt x="55" y="121"/>
                        </a:cubicBezTo>
                        <a:cubicBezTo>
                          <a:pt x="84" y="121"/>
                          <a:pt x="84" y="121"/>
                          <a:pt x="84" y="121"/>
                        </a:cubicBezTo>
                        <a:cubicBezTo>
                          <a:pt x="115" y="121"/>
                          <a:pt x="139" y="96"/>
                          <a:pt x="139" y="66"/>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3" name="íṣļîḓê"/>
                  <p:cNvSpPr/>
                  <p:nvPr/>
                </p:nvSpPr>
                <p:spPr bwMode="auto">
                  <a:xfrm>
                    <a:off x="3165"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cubicBezTo>
                          <a:pt x="0" y="48"/>
                          <a:pt x="0" y="48"/>
                          <a:pt x="0" y="4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4" name="íṡḷîďé"/>
                  <p:cNvSpPr/>
                  <p:nvPr/>
                </p:nvSpPr>
                <p:spPr bwMode="auto">
                  <a:xfrm>
                    <a:off x="3155" y="3550"/>
                    <a:ext cx="365" cy="111"/>
                  </a:xfrm>
                  <a:custGeom>
                    <a:avLst/>
                    <a:gdLst>
                      <a:gd name="T0" fmla="*/ 5 w 191"/>
                      <a:gd name="T1" fmla="*/ 53 h 58"/>
                      <a:gd name="T2" fmla="*/ 5 w 191"/>
                      <a:gd name="T3" fmla="*/ 58 h 58"/>
                      <a:gd name="T4" fmla="*/ 191 w 191"/>
                      <a:gd name="T5" fmla="*/ 58 h 58"/>
                      <a:gd name="T6" fmla="*/ 191 w 191"/>
                      <a:gd name="T7" fmla="*/ 12 h 58"/>
                      <a:gd name="T8" fmla="*/ 179 w 191"/>
                      <a:gd name="T9" fmla="*/ 0 h 58"/>
                      <a:gd name="T10" fmla="*/ 13 w 191"/>
                      <a:gd name="T11" fmla="*/ 0 h 58"/>
                      <a:gd name="T12" fmla="*/ 0 w 191"/>
                      <a:gd name="T13" fmla="*/ 13 h 58"/>
                      <a:gd name="T14" fmla="*/ 0 w 191"/>
                      <a:gd name="T15" fmla="*/ 58 h 58"/>
                      <a:gd name="T16" fmla="*/ 5 w 191"/>
                      <a:gd name="T17" fmla="*/ 58 h 58"/>
                      <a:gd name="T18" fmla="*/ 5 w 191"/>
                      <a:gd name="T19" fmla="*/ 53 h 58"/>
                      <a:gd name="T20" fmla="*/ 10 w 191"/>
                      <a:gd name="T21" fmla="*/ 53 h 58"/>
                      <a:gd name="T22" fmla="*/ 10 w 191"/>
                      <a:gd name="T23" fmla="*/ 13 h 58"/>
                      <a:gd name="T24" fmla="*/ 13 w 191"/>
                      <a:gd name="T25" fmla="*/ 10 h 58"/>
                      <a:gd name="T26" fmla="*/ 179 w 191"/>
                      <a:gd name="T27" fmla="*/ 10 h 58"/>
                      <a:gd name="T28" fmla="*/ 181 w 191"/>
                      <a:gd name="T29" fmla="*/ 12 h 58"/>
                      <a:gd name="T30" fmla="*/ 181 w 191"/>
                      <a:gd name="T31" fmla="*/ 48 h 58"/>
                      <a:gd name="T32" fmla="*/ 5 w 191"/>
                      <a:gd name="T33" fmla="*/ 48 h 58"/>
                      <a:gd name="T34" fmla="*/ 5 w 191"/>
                      <a:gd name="T35" fmla="*/ 53 h 58"/>
                      <a:gd name="T36" fmla="*/ 10 w 191"/>
                      <a:gd name="T37" fmla="*/ 53 h 58"/>
                      <a:gd name="T38" fmla="*/ 5 w 191"/>
                      <a:gd name="T39" fmla="*/ 5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1" h="58">
                        <a:moveTo>
                          <a:pt x="5" y="53"/>
                        </a:moveTo>
                        <a:cubicBezTo>
                          <a:pt x="5" y="58"/>
                          <a:pt x="5" y="58"/>
                          <a:pt x="5" y="58"/>
                        </a:cubicBezTo>
                        <a:cubicBezTo>
                          <a:pt x="191" y="58"/>
                          <a:pt x="191" y="58"/>
                          <a:pt x="191" y="58"/>
                        </a:cubicBezTo>
                        <a:cubicBezTo>
                          <a:pt x="191" y="12"/>
                          <a:pt x="191" y="12"/>
                          <a:pt x="191" y="12"/>
                        </a:cubicBezTo>
                        <a:cubicBezTo>
                          <a:pt x="191" y="5"/>
                          <a:pt x="186" y="0"/>
                          <a:pt x="179" y="0"/>
                        </a:cubicBezTo>
                        <a:cubicBezTo>
                          <a:pt x="13" y="0"/>
                          <a:pt x="13" y="0"/>
                          <a:pt x="13" y="0"/>
                        </a:cubicBezTo>
                        <a:cubicBezTo>
                          <a:pt x="6" y="0"/>
                          <a:pt x="0" y="6"/>
                          <a:pt x="0" y="13"/>
                        </a:cubicBezTo>
                        <a:cubicBezTo>
                          <a:pt x="0" y="58"/>
                          <a:pt x="0" y="58"/>
                          <a:pt x="0" y="58"/>
                        </a:cubicBezTo>
                        <a:cubicBezTo>
                          <a:pt x="5" y="58"/>
                          <a:pt x="5" y="58"/>
                          <a:pt x="5" y="58"/>
                        </a:cubicBezTo>
                        <a:cubicBezTo>
                          <a:pt x="5" y="53"/>
                          <a:pt x="5" y="53"/>
                          <a:pt x="5" y="53"/>
                        </a:cubicBezTo>
                        <a:cubicBezTo>
                          <a:pt x="10" y="53"/>
                          <a:pt x="10" y="53"/>
                          <a:pt x="10" y="53"/>
                        </a:cubicBezTo>
                        <a:cubicBezTo>
                          <a:pt x="10" y="13"/>
                          <a:pt x="10" y="13"/>
                          <a:pt x="10" y="13"/>
                        </a:cubicBezTo>
                        <a:cubicBezTo>
                          <a:pt x="10" y="11"/>
                          <a:pt x="11" y="10"/>
                          <a:pt x="13" y="10"/>
                        </a:cubicBezTo>
                        <a:cubicBezTo>
                          <a:pt x="179" y="10"/>
                          <a:pt x="179" y="10"/>
                          <a:pt x="179" y="10"/>
                        </a:cubicBezTo>
                        <a:cubicBezTo>
                          <a:pt x="180" y="10"/>
                          <a:pt x="181" y="11"/>
                          <a:pt x="181" y="12"/>
                        </a:cubicBezTo>
                        <a:cubicBezTo>
                          <a:pt x="181" y="48"/>
                          <a:pt x="181" y="48"/>
                          <a:pt x="181" y="48"/>
                        </a:cubicBezTo>
                        <a:cubicBezTo>
                          <a:pt x="5" y="48"/>
                          <a:pt x="5" y="48"/>
                          <a:pt x="5" y="48"/>
                        </a:cubicBezTo>
                        <a:cubicBezTo>
                          <a:pt x="5" y="53"/>
                          <a:pt x="5" y="53"/>
                          <a:pt x="5" y="53"/>
                        </a:cubicBezTo>
                        <a:cubicBezTo>
                          <a:pt x="10" y="53"/>
                          <a:pt x="10" y="53"/>
                          <a:pt x="10" y="53"/>
                        </a:cubicBezTo>
                        <a:cubicBezTo>
                          <a:pt x="5" y="53"/>
                          <a:pt x="5" y="53"/>
                          <a:pt x="5" y="53"/>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5" name="íśḻïďê"/>
                  <p:cNvSpPr/>
                  <p:nvPr/>
                </p:nvSpPr>
                <p:spPr bwMode="auto">
                  <a:xfrm>
                    <a:off x="3129" y="3651"/>
                    <a:ext cx="404" cy="15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406" name="îSḷiďè"/>
                  <p:cNvSpPr/>
                  <p:nvPr/>
                </p:nvSpPr>
                <p:spPr bwMode="auto">
                  <a:xfrm>
                    <a:off x="3129" y="3651"/>
                    <a:ext cx="4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407" name="ïṣľíde"/>
                  <p:cNvSpPr/>
                  <p:nvPr/>
                </p:nvSpPr>
                <p:spPr bwMode="auto">
                  <a:xfrm>
                    <a:off x="3119" y="3642"/>
                    <a:ext cx="424" cy="19"/>
                  </a:xfrm>
                  <a:custGeom>
                    <a:avLst/>
                    <a:gdLst>
                      <a:gd name="T0" fmla="*/ 5 w 222"/>
                      <a:gd name="T1" fmla="*/ 10 h 10"/>
                      <a:gd name="T2" fmla="*/ 217 w 222"/>
                      <a:gd name="T3" fmla="*/ 10 h 10"/>
                      <a:gd name="T4" fmla="*/ 222 w 222"/>
                      <a:gd name="T5" fmla="*/ 5 h 10"/>
                      <a:gd name="T6" fmla="*/ 217 w 222"/>
                      <a:gd name="T7" fmla="*/ 0 h 10"/>
                      <a:gd name="T8" fmla="*/ 5 w 222"/>
                      <a:gd name="T9" fmla="*/ 0 h 10"/>
                      <a:gd name="T10" fmla="*/ 0 w 222"/>
                      <a:gd name="T11" fmla="*/ 5 h 10"/>
                      <a:gd name="T12" fmla="*/ 5 w 222"/>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222" h="10">
                        <a:moveTo>
                          <a:pt x="5" y="10"/>
                        </a:moveTo>
                        <a:cubicBezTo>
                          <a:pt x="217" y="10"/>
                          <a:pt x="217" y="10"/>
                          <a:pt x="217" y="10"/>
                        </a:cubicBezTo>
                        <a:cubicBezTo>
                          <a:pt x="220" y="10"/>
                          <a:pt x="222" y="8"/>
                          <a:pt x="222" y="5"/>
                        </a:cubicBezTo>
                        <a:cubicBezTo>
                          <a:pt x="222" y="2"/>
                          <a:pt x="220" y="0"/>
                          <a:pt x="217" y="0"/>
                        </a:cubicBezTo>
                        <a:cubicBezTo>
                          <a:pt x="5" y="0"/>
                          <a:pt x="5" y="0"/>
                          <a:pt x="5" y="0"/>
                        </a:cubicBezTo>
                        <a:cubicBezTo>
                          <a:pt x="2" y="0"/>
                          <a:pt x="0" y="2"/>
                          <a:pt x="0" y="5"/>
                        </a:cubicBezTo>
                        <a:cubicBezTo>
                          <a:pt x="0" y="8"/>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8" name="îşḻíḑè"/>
                  <p:cNvSpPr/>
                  <p:nvPr/>
                </p:nvSpPr>
                <p:spPr bwMode="auto">
                  <a:xfrm>
                    <a:off x="2993" y="3661"/>
                    <a:ext cx="136" cy="99"/>
                  </a:xfrm>
                  <a:custGeom>
                    <a:avLst/>
                    <a:gdLst>
                      <a:gd name="T0" fmla="*/ 71 w 71"/>
                      <a:gd name="T1" fmla="*/ 0 h 52"/>
                      <a:gd name="T2" fmla="*/ 2 w 71"/>
                      <a:gd name="T3" fmla="*/ 49 h 52"/>
                      <a:gd name="T4" fmla="*/ 2 w 71"/>
                      <a:gd name="T5" fmla="*/ 49 h 52"/>
                      <a:gd name="T6" fmla="*/ 1 w 71"/>
                      <a:gd name="T7" fmla="*/ 49 h 52"/>
                      <a:gd name="T8" fmla="*/ 0 w 71"/>
                      <a:gd name="T9" fmla="*/ 52 h 52"/>
                      <a:gd name="T10" fmla="*/ 53 w 71"/>
                      <a:gd name="T11" fmla="*/ 42 h 52"/>
                      <a:gd name="T12" fmla="*/ 57 w 71"/>
                      <a:gd name="T13" fmla="*/ 42 h 52"/>
                      <a:gd name="T14" fmla="*/ 67 w 71"/>
                      <a:gd name="T15" fmla="*/ 25 h 52"/>
                      <a:gd name="T16" fmla="*/ 71 w 71"/>
                      <a:gd name="T17" fmla="*/ 21 h 52"/>
                      <a:gd name="T18" fmla="*/ 71 w 71"/>
                      <a:gd name="T19"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52">
                        <a:moveTo>
                          <a:pt x="71" y="0"/>
                        </a:moveTo>
                        <a:cubicBezTo>
                          <a:pt x="40" y="3"/>
                          <a:pt x="14" y="22"/>
                          <a:pt x="2" y="49"/>
                        </a:cubicBezTo>
                        <a:cubicBezTo>
                          <a:pt x="2" y="49"/>
                          <a:pt x="2" y="49"/>
                          <a:pt x="2" y="49"/>
                        </a:cubicBezTo>
                        <a:cubicBezTo>
                          <a:pt x="1" y="49"/>
                          <a:pt x="1" y="49"/>
                          <a:pt x="1" y="49"/>
                        </a:cubicBezTo>
                        <a:cubicBezTo>
                          <a:pt x="1" y="50"/>
                          <a:pt x="1" y="51"/>
                          <a:pt x="0" y="52"/>
                        </a:cubicBezTo>
                        <a:cubicBezTo>
                          <a:pt x="16" y="46"/>
                          <a:pt x="34" y="42"/>
                          <a:pt x="53" y="42"/>
                        </a:cubicBezTo>
                        <a:cubicBezTo>
                          <a:pt x="57" y="42"/>
                          <a:pt x="57" y="42"/>
                          <a:pt x="57" y="42"/>
                        </a:cubicBezTo>
                        <a:cubicBezTo>
                          <a:pt x="60" y="36"/>
                          <a:pt x="63" y="31"/>
                          <a:pt x="67" y="25"/>
                        </a:cubicBezTo>
                        <a:cubicBezTo>
                          <a:pt x="68" y="24"/>
                          <a:pt x="70" y="22"/>
                          <a:pt x="71" y="21"/>
                        </a:cubicBezTo>
                        <a:cubicBezTo>
                          <a:pt x="71" y="0"/>
                          <a:pt x="71" y="0"/>
                          <a:pt x="71"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9" name="íŝḻíḋe"/>
                  <p:cNvSpPr/>
                  <p:nvPr/>
                </p:nvSpPr>
                <p:spPr bwMode="auto">
                  <a:xfrm>
                    <a:off x="3129" y="3661"/>
                    <a:ext cx="51" cy="40"/>
                  </a:xfrm>
                  <a:custGeom>
                    <a:avLst/>
                    <a:gdLst>
                      <a:gd name="T0" fmla="*/ 27 w 27"/>
                      <a:gd name="T1" fmla="*/ 0 h 21"/>
                      <a:gd name="T2" fmla="*/ 6 w 27"/>
                      <a:gd name="T3" fmla="*/ 0 h 21"/>
                      <a:gd name="T4" fmla="*/ 0 w 27"/>
                      <a:gd name="T5" fmla="*/ 0 h 21"/>
                      <a:gd name="T6" fmla="*/ 0 w 27"/>
                      <a:gd name="T7" fmla="*/ 0 h 21"/>
                      <a:gd name="T8" fmla="*/ 0 w 27"/>
                      <a:gd name="T9" fmla="*/ 0 h 21"/>
                      <a:gd name="T10" fmla="*/ 0 w 27"/>
                      <a:gd name="T11" fmla="*/ 21 h 21"/>
                      <a:gd name="T12" fmla="*/ 27 w 27"/>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27" h="21">
                        <a:moveTo>
                          <a:pt x="27" y="0"/>
                        </a:moveTo>
                        <a:cubicBezTo>
                          <a:pt x="6" y="0"/>
                          <a:pt x="6" y="0"/>
                          <a:pt x="6" y="0"/>
                        </a:cubicBezTo>
                        <a:cubicBezTo>
                          <a:pt x="4" y="0"/>
                          <a:pt x="2" y="0"/>
                          <a:pt x="0" y="0"/>
                        </a:cubicBezTo>
                        <a:cubicBezTo>
                          <a:pt x="0" y="0"/>
                          <a:pt x="0" y="0"/>
                          <a:pt x="0" y="0"/>
                        </a:cubicBezTo>
                        <a:cubicBezTo>
                          <a:pt x="0" y="0"/>
                          <a:pt x="0" y="0"/>
                          <a:pt x="0" y="0"/>
                        </a:cubicBezTo>
                        <a:cubicBezTo>
                          <a:pt x="0" y="21"/>
                          <a:pt x="0" y="21"/>
                          <a:pt x="0" y="21"/>
                        </a:cubicBezTo>
                        <a:cubicBezTo>
                          <a:pt x="8" y="12"/>
                          <a:pt x="17" y="5"/>
                          <a:pt x="27"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0" name="ís1íḍè"/>
                  <p:cNvSpPr/>
                  <p:nvPr/>
                </p:nvSpPr>
                <p:spPr bwMode="auto">
                  <a:xfrm>
                    <a:off x="3140" y="3661"/>
                    <a:ext cx="40" cy="0"/>
                  </a:xfrm>
                  <a:custGeom>
                    <a:avLst/>
                    <a:gdLst>
                      <a:gd name="T0" fmla="*/ 21 w 21"/>
                      <a:gd name="T1" fmla="*/ 1 w 21"/>
                      <a:gd name="T2" fmla="*/ 0 w 21"/>
                      <a:gd name="T3" fmla="*/ 21 w 21"/>
                      <a:gd name="T4" fmla="*/ 21 w 21"/>
                    </a:gdLst>
                    <a:ahLst/>
                    <a:cxnLst>
                      <a:cxn ang="0">
                        <a:pos x="T0" y="0"/>
                      </a:cxn>
                      <a:cxn ang="0">
                        <a:pos x="T1" y="0"/>
                      </a:cxn>
                      <a:cxn ang="0">
                        <a:pos x="T2" y="0"/>
                      </a:cxn>
                      <a:cxn ang="0">
                        <a:pos x="T3" y="0"/>
                      </a:cxn>
                      <a:cxn ang="0">
                        <a:pos x="T4" y="0"/>
                      </a:cxn>
                    </a:cxnLst>
                    <a:rect l="0" t="0" r="r" b="b"/>
                    <a:pathLst>
                      <a:path w="21">
                        <a:moveTo>
                          <a:pt x="21" y="0"/>
                        </a:moveTo>
                        <a:cubicBezTo>
                          <a:pt x="1" y="0"/>
                          <a:pt x="1" y="0"/>
                          <a:pt x="1" y="0"/>
                        </a:cubicBezTo>
                        <a:cubicBezTo>
                          <a:pt x="0" y="0"/>
                          <a:pt x="0" y="0"/>
                          <a:pt x="0" y="0"/>
                        </a:cubicBezTo>
                        <a:cubicBezTo>
                          <a:pt x="21" y="0"/>
                          <a:pt x="21" y="0"/>
                          <a:pt x="21" y="0"/>
                        </a:cubicBezTo>
                        <a:cubicBezTo>
                          <a:pt x="21" y="0"/>
                          <a:pt x="21" y="0"/>
                          <a:pt x="21"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1" name="iṧlîďê"/>
                  <p:cNvSpPr/>
                  <p:nvPr/>
                </p:nvSpPr>
                <p:spPr bwMode="auto">
                  <a:xfrm>
                    <a:off x="2990" y="3661"/>
                    <a:ext cx="139" cy="101"/>
                  </a:xfrm>
                  <a:custGeom>
                    <a:avLst/>
                    <a:gdLst>
                      <a:gd name="T0" fmla="*/ 73 w 73"/>
                      <a:gd name="T1" fmla="*/ 21 h 53"/>
                      <a:gd name="T2" fmla="*/ 69 w 73"/>
                      <a:gd name="T3" fmla="*/ 25 h 53"/>
                      <a:gd name="T4" fmla="*/ 59 w 73"/>
                      <a:gd name="T5" fmla="*/ 42 h 53"/>
                      <a:gd name="T6" fmla="*/ 70 w 73"/>
                      <a:gd name="T7" fmla="*/ 42 h 53"/>
                      <a:gd name="T8" fmla="*/ 73 w 73"/>
                      <a:gd name="T9" fmla="*/ 37 h 53"/>
                      <a:gd name="T10" fmla="*/ 73 w 73"/>
                      <a:gd name="T11" fmla="*/ 21 h 53"/>
                      <a:gd name="T12" fmla="*/ 73 w 73"/>
                      <a:gd name="T13" fmla="*/ 0 h 53"/>
                      <a:gd name="T14" fmla="*/ 70 w 73"/>
                      <a:gd name="T15" fmla="*/ 0 h 53"/>
                      <a:gd name="T16" fmla="*/ 70 w 73"/>
                      <a:gd name="T17" fmla="*/ 0 h 53"/>
                      <a:gd name="T18" fmla="*/ 70 w 73"/>
                      <a:gd name="T19" fmla="*/ 0 h 53"/>
                      <a:gd name="T20" fmla="*/ 2 w 73"/>
                      <a:gd name="T21" fmla="*/ 49 h 53"/>
                      <a:gd name="T22" fmla="*/ 2 w 73"/>
                      <a:gd name="T23" fmla="*/ 49 h 53"/>
                      <a:gd name="T24" fmla="*/ 0 w 73"/>
                      <a:gd name="T25" fmla="*/ 53 h 53"/>
                      <a:gd name="T26" fmla="*/ 2 w 73"/>
                      <a:gd name="T27" fmla="*/ 52 h 53"/>
                      <a:gd name="T28" fmla="*/ 3 w 73"/>
                      <a:gd name="T29" fmla="*/ 49 h 53"/>
                      <a:gd name="T30" fmla="*/ 4 w 73"/>
                      <a:gd name="T31" fmla="*/ 49 h 53"/>
                      <a:gd name="T32" fmla="*/ 4 w 73"/>
                      <a:gd name="T33" fmla="*/ 49 h 53"/>
                      <a:gd name="T34" fmla="*/ 73 w 73"/>
                      <a:gd name="T35" fmla="*/ 0 h 53"/>
                      <a:gd name="T36" fmla="*/ 73 w 73"/>
                      <a:gd name="T37"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3" h="53">
                        <a:moveTo>
                          <a:pt x="73" y="21"/>
                        </a:moveTo>
                        <a:cubicBezTo>
                          <a:pt x="72" y="22"/>
                          <a:pt x="70" y="24"/>
                          <a:pt x="69" y="25"/>
                        </a:cubicBezTo>
                        <a:cubicBezTo>
                          <a:pt x="65" y="31"/>
                          <a:pt x="62" y="36"/>
                          <a:pt x="59" y="42"/>
                        </a:cubicBezTo>
                        <a:cubicBezTo>
                          <a:pt x="70" y="42"/>
                          <a:pt x="70" y="42"/>
                          <a:pt x="70" y="42"/>
                        </a:cubicBezTo>
                        <a:cubicBezTo>
                          <a:pt x="71" y="40"/>
                          <a:pt x="72" y="39"/>
                          <a:pt x="73" y="37"/>
                        </a:cubicBezTo>
                        <a:cubicBezTo>
                          <a:pt x="73" y="21"/>
                          <a:pt x="73" y="21"/>
                          <a:pt x="73" y="21"/>
                        </a:cubicBezTo>
                        <a:moveTo>
                          <a:pt x="73" y="0"/>
                        </a:moveTo>
                        <a:cubicBezTo>
                          <a:pt x="72" y="0"/>
                          <a:pt x="71" y="0"/>
                          <a:pt x="70" y="0"/>
                        </a:cubicBezTo>
                        <a:cubicBezTo>
                          <a:pt x="70" y="0"/>
                          <a:pt x="70" y="0"/>
                          <a:pt x="70" y="0"/>
                        </a:cubicBezTo>
                        <a:cubicBezTo>
                          <a:pt x="70" y="0"/>
                          <a:pt x="70" y="0"/>
                          <a:pt x="70" y="0"/>
                        </a:cubicBezTo>
                        <a:cubicBezTo>
                          <a:pt x="40" y="3"/>
                          <a:pt x="14" y="23"/>
                          <a:pt x="2" y="49"/>
                        </a:cubicBezTo>
                        <a:cubicBezTo>
                          <a:pt x="2" y="49"/>
                          <a:pt x="2" y="49"/>
                          <a:pt x="2" y="49"/>
                        </a:cubicBezTo>
                        <a:cubicBezTo>
                          <a:pt x="1" y="50"/>
                          <a:pt x="1" y="52"/>
                          <a:pt x="0" y="53"/>
                        </a:cubicBezTo>
                        <a:cubicBezTo>
                          <a:pt x="1" y="53"/>
                          <a:pt x="1" y="53"/>
                          <a:pt x="2" y="52"/>
                        </a:cubicBezTo>
                        <a:cubicBezTo>
                          <a:pt x="3" y="51"/>
                          <a:pt x="3" y="50"/>
                          <a:pt x="3" y="49"/>
                        </a:cubicBezTo>
                        <a:cubicBezTo>
                          <a:pt x="4" y="49"/>
                          <a:pt x="4" y="49"/>
                          <a:pt x="4" y="49"/>
                        </a:cubicBezTo>
                        <a:cubicBezTo>
                          <a:pt x="4" y="49"/>
                          <a:pt x="4" y="49"/>
                          <a:pt x="4" y="49"/>
                        </a:cubicBezTo>
                        <a:cubicBezTo>
                          <a:pt x="16" y="22"/>
                          <a:pt x="42" y="3"/>
                          <a:pt x="73" y="0"/>
                        </a:cubicBezTo>
                        <a:cubicBezTo>
                          <a:pt x="73" y="0"/>
                          <a:pt x="73" y="0"/>
                          <a:pt x="73"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2" name="íśḷíḓe"/>
                  <p:cNvSpPr/>
                  <p:nvPr/>
                </p:nvSpPr>
                <p:spPr bwMode="auto">
                  <a:xfrm>
                    <a:off x="3129" y="3661"/>
                    <a:ext cx="131" cy="70"/>
                  </a:xfrm>
                  <a:custGeom>
                    <a:avLst/>
                    <a:gdLst>
                      <a:gd name="T0" fmla="*/ 69 w 69"/>
                      <a:gd name="T1" fmla="*/ 0 h 37"/>
                      <a:gd name="T2" fmla="*/ 27 w 69"/>
                      <a:gd name="T3" fmla="*/ 0 h 37"/>
                      <a:gd name="T4" fmla="*/ 0 w 69"/>
                      <a:gd name="T5" fmla="*/ 21 h 37"/>
                      <a:gd name="T6" fmla="*/ 0 w 69"/>
                      <a:gd name="T7" fmla="*/ 37 h 37"/>
                      <a:gd name="T8" fmla="*/ 4 w 69"/>
                      <a:gd name="T9" fmla="*/ 32 h 37"/>
                      <a:gd name="T10" fmla="*/ 45 w 69"/>
                      <a:gd name="T11" fmla="*/ 4 h 37"/>
                      <a:gd name="T12" fmla="*/ 46 w 69"/>
                      <a:gd name="T13" fmla="*/ 4 h 37"/>
                      <a:gd name="T14" fmla="*/ 46 w 69"/>
                      <a:gd name="T15" fmla="*/ 3 h 37"/>
                      <a:gd name="T16" fmla="*/ 64 w 69"/>
                      <a:gd name="T17" fmla="*/ 0 h 37"/>
                      <a:gd name="T18" fmla="*/ 69 w 69"/>
                      <a:gd name="T1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37">
                        <a:moveTo>
                          <a:pt x="69" y="0"/>
                        </a:moveTo>
                        <a:cubicBezTo>
                          <a:pt x="27" y="0"/>
                          <a:pt x="27" y="0"/>
                          <a:pt x="27" y="0"/>
                        </a:cubicBezTo>
                        <a:cubicBezTo>
                          <a:pt x="17" y="5"/>
                          <a:pt x="8" y="12"/>
                          <a:pt x="0" y="21"/>
                        </a:cubicBezTo>
                        <a:cubicBezTo>
                          <a:pt x="0" y="37"/>
                          <a:pt x="0" y="37"/>
                          <a:pt x="0" y="37"/>
                        </a:cubicBezTo>
                        <a:cubicBezTo>
                          <a:pt x="1" y="35"/>
                          <a:pt x="3" y="33"/>
                          <a:pt x="4" y="32"/>
                        </a:cubicBezTo>
                        <a:cubicBezTo>
                          <a:pt x="14" y="18"/>
                          <a:pt x="29" y="8"/>
                          <a:pt x="45" y="4"/>
                        </a:cubicBezTo>
                        <a:cubicBezTo>
                          <a:pt x="46" y="4"/>
                          <a:pt x="46" y="4"/>
                          <a:pt x="46" y="4"/>
                        </a:cubicBezTo>
                        <a:cubicBezTo>
                          <a:pt x="46" y="3"/>
                          <a:pt x="46" y="3"/>
                          <a:pt x="46" y="3"/>
                        </a:cubicBezTo>
                        <a:cubicBezTo>
                          <a:pt x="52" y="2"/>
                          <a:pt x="58" y="1"/>
                          <a:pt x="64" y="0"/>
                        </a:cubicBezTo>
                        <a:cubicBezTo>
                          <a:pt x="65" y="0"/>
                          <a:pt x="67" y="0"/>
                          <a:pt x="69"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3" name="îslîďe"/>
                  <p:cNvSpPr/>
                  <p:nvPr/>
                </p:nvSpPr>
                <p:spPr bwMode="auto">
                  <a:xfrm>
                    <a:off x="3136" y="3661"/>
                    <a:ext cx="126" cy="0"/>
                  </a:xfrm>
                  <a:custGeom>
                    <a:avLst/>
                    <a:gdLst>
                      <a:gd name="T0" fmla="*/ 66 w 66"/>
                      <a:gd name="T1" fmla="*/ 1 w 66"/>
                      <a:gd name="T2" fmla="*/ 0 w 66"/>
                      <a:gd name="T3" fmla="*/ 2 w 66"/>
                      <a:gd name="T4" fmla="*/ 3 w 66"/>
                      <a:gd name="T5" fmla="*/ 23 w 66"/>
                      <a:gd name="T6" fmla="*/ 23 w 66"/>
                      <a:gd name="T7" fmla="*/ 65 w 66"/>
                      <a:gd name="T8" fmla="*/ 66 w 66"/>
                      <a:gd name="T9" fmla="*/ 66 w 66"/>
                      <a:gd name="T10" fmla="*/ 66 w 66"/>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Lst>
                    <a:rect l="0" t="0" r="r" b="b"/>
                    <a:pathLst>
                      <a:path w="66">
                        <a:moveTo>
                          <a:pt x="66" y="0"/>
                        </a:moveTo>
                        <a:cubicBezTo>
                          <a:pt x="1" y="0"/>
                          <a:pt x="1" y="0"/>
                          <a:pt x="1" y="0"/>
                        </a:cubicBezTo>
                        <a:cubicBezTo>
                          <a:pt x="1" y="0"/>
                          <a:pt x="0" y="0"/>
                          <a:pt x="0" y="0"/>
                        </a:cubicBezTo>
                        <a:cubicBezTo>
                          <a:pt x="2" y="0"/>
                          <a:pt x="2" y="0"/>
                          <a:pt x="2" y="0"/>
                        </a:cubicBezTo>
                        <a:cubicBezTo>
                          <a:pt x="2" y="0"/>
                          <a:pt x="2" y="0"/>
                          <a:pt x="3" y="0"/>
                        </a:cubicBezTo>
                        <a:cubicBezTo>
                          <a:pt x="23" y="0"/>
                          <a:pt x="23" y="0"/>
                          <a:pt x="23" y="0"/>
                        </a:cubicBezTo>
                        <a:cubicBezTo>
                          <a:pt x="23" y="0"/>
                          <a:pt x="23" y="0"/>
                          <a:pt x="23" y="0"/>
                        </a:cubicBezTo>
                        <a:cubicBezTo>
                          <a:pt x="65" y="0"/>
                          <a:pt x="65" y="0"/>
                          <a:pt x="65" y="0"/>
                        </a:cubicBezTo>
                        <a:cubicBezTo>
                          <a:pt x="65" y="0"/>
                          <a:pt x="65" y="0"/>
                          <a:pt x="66" y="0"/>
                        </a:cubicBezTo>
                        <a:cubicBezTo>
                          <a:pt x="66" y="0"/>
                          <a:pt x="66" y="0"/>
                          <a:pt x="66" y="0"/>
                        </a:cubicBezTo>
                        <a:cubicBezTo>
                          <a:pt x="66" y="0"/>
                          <a:pt x="66" y="0"/>
                          <a:pt x="66"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4" name="îsḷîḓe"/>
                  <p:cNvSpPr/>
                  <p:nvPr/>
                </p:nvSpPr>
                <p:spPr bwMode="auto">
                  <a:xfrm>
                    <a:off x="3129" y="3661"/>
                    <a:ext cx="11" cy="0"/>
                  </a:xfrm>
                  <a:custGeom>
                    <a:avLst/>
                    <a:gdLst>
                      <a:gd name="T0" fmla="*/ 6 w 6"/>
                      <a:gd name="T1" fmla="*/ 4 w 6"/>
                      <a:gd name="T2" fmla="*/ 0 w 6"/>
                      <a:gd name="T3" fmla="*/ 0 w 6"/>
                      <a:gd name="T4" fmla="*/ 0 w 6"/>
                      <a:gd name="T5" fmla="*/ 0 w 6"/>
                      <a:gd name="T6" fmla="*/ 0 w 6"/>
                      <a:gd name="T7" fmla="*/ 0 w 6"/>
                      <a:gd name="T8" fmla="*/ 0 w 6"/>
                      <a:gd name="T9" fmla="*/ 6 w 6"/>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Lst>
                    <a:rect l="0" t="0" r="r" b="b"/>
                    <a:pathLst>
                      <a:path w="6">
                        <a:moveTo>
                          <a:pt x="6" y="0"/>
                        </a:moveTo>
                        <a:cubicBezTo>
                          <a:pt x="4" y="0"/>
                          <a:pt x="4" y="0"/>
                          <a:pt x="4" y="0"/>
                        </a:cubicBezTo>
                        <a:cubicBezTo>
                          <a:pt x="3" y="0"/>
                          <a:pt x="2"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2" y="0"/>
                          <a:pt x="4" y="0"/>
                          <a:pt x="6"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5" name="ïśḷîḓê"/>
                  <p:cNvSpPr/>
                  <p:nvPr/>
                </p:nvSpPr>
                <p:spPr bwMode="auto">
                  <a:xfrm>
                    <a:off x="2959"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5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99 w 400"/>
                      <a:gd name="T49" fmla="*/ 83 h 356"/>
                      <a:gd name="T50" fmla="*/ 316 w 400"/>
                      <a:gd name="T51" fmla="*/ 0 h 356"/>
                      <a:gd name="T52" fmla="*/ 306 w 400"/>
                      <a:gd name="T53" fmla="*/ 0 h 356"/>
                      <a:gd name="T54" fmla="*/ 94 w 400"/>
                      <a:gd name="T55" fmla="*/ 0 h 356"/>
                      <a:gd name="T56" fmla="*/ 89 w 400"/>
                      <a:gd name="T57" fmla="*/ 0 h 356"/>
                      <a:gd name="T58" fmla="*/ 89 w 400"/>
                      <a:gd name="T59" fmla="*/ 5 h 356"/>
                      <a:gd name="T60" fmla="*/ 89 w 400"/>
                      <a:gd name="T61" fmla="*/ 0 h 356"/>
                      <a:gd name="T62" fmla="*/ 85 w 400"/>
                      <a:gd name="T63" fmla="*/ 0 h 356"/>
                      <a:gd name="T64" fmla="*/ 85 w 400"/>
                      <a:gd name="T65" fmla="*/ 5 h 356"/>
                      <a:gd name="T66" fmla="*/ 85 w 400"/>
                      <a:gd name="T67" fmla="*/ 0 h 356"/>
                      <a:gd name="T68" fmla="*/ 9 w 400"/>
                      <a:gd name="T69" fmla="*/ 55 h 356"/>
                      <a:gd name="T70" fmla="*/ 9 w 400"/>
                      <a:gd name="T71" fmla="*/ 55 h 356"/>
                      <a:gd name="T72" fmla="*/ 4 w 400"/>
                      <a:gd name="T73" fmla="*/ 66 h 356"/>
                      <a:gd name="T74" fmla="*/ 0 w 400"/>
                      <a:gd name="T75" fmla="*/ 94 h 356"/>
                      <a:gd name="T76" fmla="*/ 0 w 400"/>
                      <a:gd name="T77" fmla="*/ 356 h 356"/>
                      <a:gd name="T78" fmla="*/ 400 w 400"/>
                      <a:gd name="T79" fmla="*/ 356 h 356"/>
                      <a:gd name="T80" fmla="*/ 400 w 400"/>
                      <a:gd name="T81" fmla="*/ 94 h 356"/>
                      <a:gd name="T82" fmla="*/ 395 w 400"/>
                      <a:gd name="T8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30" y="33"/>
                          <a:pt x="56"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3" y="10"/>
                          <a:pt x="94" y="10"/>
                        </a:cubicBezTo>
                        <a:cubicBezTo>
                          <a:pt x="306" y="10"/>
                          <a:pt x="306" y="10"/>
                          <a:pt x="306" y="10"/>
                        </a:cubicBezTo>
                        <a:cubicBezTo>
                          <a:pt x="309" y="10"/>
                          <a:pt x="312" y="10"/>
                          <a:pt x="315" y="10"/>
                        </a:cubicBezTo>
                        <a:cubicBezTo>
                          <a:pt x="354" y="14"/>
                          <a:pt x="385" y="45"/>
                          <a:pt x="389" y="84"/>
                        </a:cubicBezTo>
                        <a:cubicBezTo>
                          <a:pt x="389" y="84"/>
                          <a:pt x="389" y="84"/>
                          <a:pt x="389" y="84"/>
                        </a:cubicBezTo>
                        <a:cubicBezTo>
                          <a:pt x="390" y="87"/>
                          <a:pt x="390" y="91"/>
                          <a:pt x="390" y="94"/>
                        </a:cubicBezTo>
                        <a:cubicBezTo>
                          <a:pt x="395" y="94"/>
                          <a:pt x="395" y="94"/>
                          <a:pt x="395" y="94"/>
                        </a:cubicBezTo>
                        <a:cubicBezTo>
                          <a:pt x="400" y="94"/>
                          <a:pt x="400" y="94"/>
                          <a:pt x="400" y="94"/>
                        </a:cubicBezTo>
                        <a:cubicBezTo>
                          <a:pt x="400" y="90"/>
                          <a:pt x="400" y="87"/>
                          <a:pt x="399" y="83"/>
                        </a:cubicBezTo>
                        <a:cubicBezTo>
                          <a:pt x="399" y="83"/>
                          <a:pt x="399" y="83"/>
                          <a:pt x="399" y="83"/>
                        </a:cubicBezTo>
                        <a:cubicBezTo>
                          <a:pt x="399" y="83"/>
                          <a:pt x="399" y="83"/>
                          <a:pt x="399" y="83"/>
                        </a:cubicBezTo>
                        <a:cubicBezTo>
                          <a:pt x="394" y="40"/>
                          <a:pt x="359" y="5"/>
                          <a:pt x="316" y="0"/>
                        </a:cubicBezTo>
                        <a:cubicBezTo>
                          <a:pt x="312" y="0"/>
                          <a:pt x="309" y="0"/>
                          <a:pt x="306" y="0"/>
                        </a:cubicBezTo>
                        <a:cubicBezTo>
                          <a:pt x="94" y="0"/>
                          <a:pt x="94" y="0"/>
                          <a:pt x="94" y="0"/>
                        </a:cubicBezTo>
                        <a:cubicBezTo>
                          <a:pt x="92" y="0"/>
                          <a:pt x="91"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6"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6" name="íṣliḋè"/>
                  <p:cNvSpPr/>
                  <p:nvPr/>
                </p:nvSpPr>
                <p:spPr bwMode="auto">
                  <a:xfrm>
                    <a:off x="2835" y="3750"/>
                    <a:ext cx="997" cy="560"/>
                  </a:xfrm>
                  <a:custGeom>
                    <a:avLst/>
                    <a:gdLst>
                      <a:gd name="T0" fmla="*/ 523 w 523"/>
                      <a:gd name="T1" fmla="*/ 136 h 294"/>
                      <a:gd name="T2" fmla="*/ 523 w 523"/>
                      <a:gd name="T3" fmla="*/ 294 h 294"/>
                      <a:gd name="T4" fmla="*/ 0 w 523"/>
                      <a:gd name="T5" fmla="*/ 294 h 294"/>
                      <a:gd name="T6" fmla="*/ 0 w 523"/>
                      <a:gd name="T7" fmla="*/ 136 h 294"/>
                      <a:gd name="T8" fmla="*/ 8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8"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7" name="ïs1iďe"/>
                  <p:cNvSpPr/>
                  <p:nvPr/>
                </p:nvSpPr>
                <p:spPr bwMode="auto">
                  <a:xfrm>
                    <a:off x="2826"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8 w 533"/>
                      <a:gd name="T19" fmla="*/ 18 h 304"/>
                      <a:gd name="T20" fmla="*/ 438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8" y="10"/>
                          <a:pt x="423" y="13"/>
                          <a:pt x="438" y="18"/>
                        </a:cubicBezTo>
                        <a:cubicBezTo>
                          <a:pt x="438" y="18"/>
                          <a:pt x="438" y="18"/>
                          <a:pt x="438" y="18"/>
                        </a:cubicBezTo>
                        <a:cubicBezTo>
                          <a:pt x="487" y="37"/>
                          <a:pt x="523" y="85"/>
                          <a:pt x="523" y="141"/>
                        </a:cubicBezTo>
                        <a:cubicBezTo>
                          <a:pt x="528" y="141"/>
                          <a:pt x="528" y="141"/>
                          <a:pt x="528" y="141"/>
                        </a:cubicBezTo>
                        <a:cubicBezTo>
                          <a:pt x="533" y="141"/>
                          <a:pt x="533" y="141"/>
                          <a:pt x="533" y="141"/>
                        </a:cubicBezTo>
                        <a:cubicBezTo>
                          <a:pt x="533" y="81"/>
                          <a:pt x="495" y="29"/>
                          <a:pt x="441" y="9"/>
                        </a:cubicBezTo>
                        <a:cubicBezTo>
                          <a:pt x="441" y="9"/>
                          <a:pt x="441" y="9"/>
                          <a:pt x="441" y="9"/>
                        </a:cubicBezTo>
                        <a:cubicBezTo>
                          <a:pt x="426" y="3"/>
                          <a:pt x="409" y="0"/>
                          <a:pt x="391" y="0"/>
                        </a:cubicBezTo>
                        <a:cubicBezTo>
                          <a:pt x="141" y="0"/>
                          <a:pt x="141" y="0"/>
                          <a:pt x="141" y="0"/>
                        </a:cubicBezTo>
                        <a:cubicBezTo>
                          <a:pt x="80" y="0"/>
                          <a:pt x="27" y="39"/>
                          <a:pt x="8" y="94"/>
                        </a:cubicBezTo>
                        <a:cubicBezTo>
                          <a:pt x="8" y="94"/>
                          <a:pt x="8" y="94"/>
                          <a:pt x="8" y="94"/>
                        </a:cubicBezTo>
                        <a:cubicBezTo>
                          <a:pt x="3"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8" name="îSḻïḓe"/>
                  <p:cNvSpPr/>
                  <p:nvPr/>
                </p:nvSpPr>
                <p:spPr bwMode="auto">
                  <a:xfrm>
                    <a:off x="3030" y="2798"/>
                    <a:ext cx="591" cy="636"/>
                  </a:xfrm>
                  <a:custGeom>
                    <a:avLst/>
                    <a:gdLst>
                      <a:gd name="T0" fmla="*/ 176 w 310"/>
                      <a:gd name="T1" fmla="*/ 334 h 334"/>
                      <a:gd name="T2" fmla="*/ 134 w 310"/>
                      <a:gd name="T3" fmla="*/ 334 h 334"/>
                      <a:gd name="T4" fmla="*/ 0 w 310"/>
                      <a:gd name="T5" fmla="*/ 200 h 334"/>
                      <a:gd name="T6" fmla="*/ 0 w 310"/>
                      <a:gd name="T7" fmla="*/ 183 h 334"/>
                      <a:gd name="T8" fmla="*/ 94 w 310"/>
                      <a:gd name="T9" fmla="*/ 28 h 334"/>
                      <a:gd name="T10" fmla="*/ 135 w 310"/>
                      <a:gd name="T11" fmla="*/ 27 h 334"/>
                      <a:gd name="T12" fmla="*/ 143 w 310"/>
                      <a:gd name="T13" fmla="*/ 32 h 334"/>
                      <a:gd name="T14" fmla="*/ 164 w 310"/>
                      <a:gd name="T15" fmla="*/ 28 h 334"/>
                      <a:gd name="T16" fmla="*/ 186 w 310"/>
                      <a:gd name="T17" fmla="*/ 7 h 334"/>
                      <a:gd name="T18" fmla="*/ 211 w 310"/>
                      <a:gd name="T19" fmla="*/ 7 h 334"/>
                      <a:gd name="T20" fmla="*/ 231 w 310"/>
                      <a:gd name="T21" fmla="*/ 24 h 334"/>
                      <a:gd name="T22" fmla="*/ 310 w 310"/>
                      <a:gd name="T23" fmla="*/ 200 h 334"/>
                      <a:gd name="T24" fmla="*/ 176 w 310"/>
                      <a:gd name="T25" fmla="*/ 334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 h="334">
                        <a:moveTo>
                          <a:pt x="176" y="334"/>
                        </a:moveTo>
                        <a:cubicBezTo>
                          <a:pt x="134" y="334"/>
                          <a:pt x="134" y="334"/>
                          <a:pt x="134" y="334"/>
                        </a:cubicBezTo>
                        <a:cubicBezTo>
                          <a:pt x="60" y="334"/>
                          <a:pt x="0" y="274"/>
                          <a:pt x="0" y="200"/>
                        </a:cubicBezTo>
                        <a:cubicBezTo>
                          <a:pt x="0" y="183"/>
                          <a:pt x="0" y="183"/>
                          <a:pt x="0" y="183"/>
                        </a:cubicBezTo>
                        <a:cubicBezTo>
                          <a:pt x="0" y="118"/>
                          <a:pt x="36" y="58"/>
                          <a:pt x="94" y="28"/>
                        </a:cubicBezTo>
                        <a:cubicBezTo>
                          <a:pt x="106" y="21"/>
                          <a:pt x="122" y="21"/>
                          <a:pt x="135" y="27"/>
                        </a:cubicBezTo>
                        <a:cubicBezTo>
                          <a:pt x="143" y="32"/>
                          <a:pt x="143" y="32"/>
                          <a:pt x="143" y="32"/>
                        </a:cubicBezTo>
                        <a:cubicBezTo>
                          <a:pt x="150" y="35"/>
                          <a:pt x="159" y="34"/>
                          <a:pt x="164" y="28"/>
                        </a:cubicBezTo>
                        <a:cubicBezTo>
                          <a:pt x="186" y="7"/>
                          <a:pt x="186" y="7"/>
                          <a:pt x="186" y="7"/>
                        </a:cubicBezTo>
                        <a:cubicBezTo>
                          <a:pt x="193" y="0"/>
                          <a:pt x="204" y="0"/>
                          <a:pt x="211" y="7"/>
                        </a:cubicBezTo>
                        <a:cubicBezTo>
                          <a:pt x="231" y="24"/>
                          <a:pt x="231" y="24"/>
                          <a:pt x="231" y="24"/>
                        </a:cubicBezTo>
                        <a:cubicBezTo>
                          <a:pt x="281" y="69"/>
                          <a:pt x="310" y="133"/>
                          <a:pt x="310" y="200"/>
                        </a:cubicBezTo>
                        <a:cubicBezTo>
                          <a:pt x="310" y="274"/>
                          <a:pt x="250" y="334"/>
                          <a:pt x="176" y="334"/>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9" name="îṣ1iḑè"/>
                  <p:cNvSpPr/>
                  <p:nvPr/>
                </p:nvSpPr>
                <p:spPr bwMode="auto">
                  <a:xfrm>
                    <a:off x="3030" y="2798"/>
                    <a:ext cx="591" cy="636"/>
                  </a:xfrm>
                  <a:custGeom>
                    <a:avLst/>
                    <a:gdLst>
                      <a:gd name="T0" fmla="*/ 176 w 310"/>
                      <a:gd name="T1" fmla="*/ 334 h 334"/>
                      <a:gd name="T2" fmla="*/ 134 w 310"/>
                      <a:gd name="T3" fmla="*/ 334 h 334"/>
                      <a:gd name="T4" fmla="*/ 0 w 310"/>
                      <a:gd name="T5" fmla="*/ 200 h 334"/>
                      <a:gd name="T6" fmla="*/ 0 w 310"/>
                      <a:gd name="T7" fmla="*/ 183 h 334"/>
                      <a:gd name="T8" fmla="*/ 94 w 310"/>
                      <a:gd name="T9" fmla="*/ 28 h 334"/>
                      <a:gd name="T10" fmla="*/ 135 w 310"/>
                      <a:gd name="T11" fmla="*/ 27 h 334"/>
                      <a:gd name="T12" fmla="*/ 143 w 310"/>
                      <a:gd name="T13" fmla="*/ 32 h 334"/>
                      <a:gd name="T14" fmla="*/ 164 w 310"/>
                      <a:gd name="T15" fmla="*/ 28 h 334"/>
                      <a:gd name="T16" fmla="*/ 186 w 310"/>
                      <a:gd name="T17" fmla="*/ 7 h 334"/>
                      <a:gd name="T18" fmla="*/ 211 w 310"/>
                      <a:gd name="T19" fmla="*/ 7 h 334"/>
                      <a:gd name="T20" fmla="*/ 231 w 310"/>
                      <a:gd name="T21" fmla="*/ 24 h 334"/>
                      <a:gd name="T22" fmla="*/ 310 w 310"/>
                      <a:gd name="T23" fmla="*/ 200 h 334"/>
                      <a:gd name="T24" fmla="*/ 176 w 310"/>
                      <a:gd name="T25" fmla="*/ 334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 h="334">
                        <a:moveTo>
                          <a:pt x="176" y="334"/>
                        </a:moveTo>
                        <a:cubicBezTo>
                          <a:pt x="134" y="334"/>
                          <a:pt x="134" y="334"/>
                          <a:pt x="134" y="334"/>
                        </a:cubicBezTo>
                        <a:cubicBezTo>
                          <a:pt x="60" y="334"/>
                          <a:pt x="0" y="274"/>
                          <a:pt x="0" y="200"/>
                        </a:cubicBezTo>
                        <a:cubicBezTo>
                          <a:pt x="0" y="183"/>
                          <a:pt x="0" y="183"/>
                          <a:pt x="0" y="183"/>
                        </a:cubicBezTo>
                        <a:cubicBezTo>
                          <a:pt x="0" y="118"/>
                          <a:pt x="36" y="58"/>
                          <a:pt x="94" y="28"/>
                        </a:cubicBezTo>
                        <a:cubicBezTo>
                          <a:pt x="106" y="21"/>
                          <a:pt x="122" y="21"/>
                          <a:pt x="135" y="27"/>
                        </a:cubicBezTo>
                        <a:cubicBezTo>
                          <a:pt x="143" y="32"/>
                          <a:pt x="143" y="32"/>
                          <a:pt x="143" y="32"/>
                        </a:cubicBezTo>
                        <a:cubicBezTo>
                          <a:pt x="150" y="35"/>
                          <a:pt x="159" y="34"/>
                          <a:pt x="164" y="28"/>
                        </a:cubicBezTo>
                        <a:cubicBezTo>
                          <a:pt x="186" y="7"/>
                          <a:pt x="186" y="7"/>
                          <a:pt x="186" y="7"/>
                        </a:cubicBezTo>
                        <a:cubicBezTo>
                          <a:pt x="193" y="0"/>
                          <a:pt x="204" y="0"/>
                          <a:pt x="211" y="7"/>
                        </a:cubicBezTo>
                        <a:cubicBezTo>
                          <a:pt x="231" y="24"/>
                          <a:pt x="231" y="24"/>
                          <a:pt x="231" y="24"/>
                        </a:cubicBezTo>
                        <a:cubicBezTo>
                          <a:pt x="281" y="69"/>
                          <a:pt x="310" y="133"/>
                          <a:pt x="310" y="200"/>
                        </a:cubicBezTo>
                        <a:cubicBezTo>
                          <a:pt x="310" y="274"/>
                          <a:pt x="250" y="334"/>
                          <a:pt x="176" y="334"/>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0" name="îṩ1ïḑé"/>
                  <p:cNvSpPr/>
                  <p:nvPr/>
                </p:nvSpPr>
                <p:spPr bwMode="auto">
                  <a:xfrm>
                    <a:off x="4021"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1" name="ïŝļïďe"/>
                  <p:cNvSpPr/>
                  <p:nvPr/>
                </p:nvSpPr>
                <p:spPr bwMode="auto">
                  <a:xfrm>
                    <a:off x="4021"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2" name="ïṣḻiďê"/>
                  <p:cNvSpPr/>
                  <p:nvPr/>
                </p:nvSpPr>
                <p:spPr bwMode="auto">
                  <a:xfrm>
                    <a:off x="4507"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3" name="iṩlîďé"/>
                  <p:cNvSpPr/>
                  <p:nvPr/>
                </p:nvSpPr>
                <p:spPr bwMode="auto">
                  <a:xfrm>
                    <a:off x="4507"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4" name="isļîde"/>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5" name="î$ḻïḍé"/>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6" name="išľíḋe"/>
                  <p:cNvSpPr/>
                  <p:nvPr/>
                </p:nvSpPr>
                <p:spPr bwMode="auto">
                  <a:xfrm>
                    <a:off x="4067" y="2933"/>
                    <a:ext cx="311" cy="676"/>
                  </a:xfrm>
                  <a:custGeom>
                    <a:avLst/>
                    <a:gdLst>
                      <a:gd name="T0" fmla="*/ 163 w 163"/>
                      <a:gd name="T1" fmla="*/ 352 h 355"/>
                      <a:gd name="T2" fmla="*/ 137 w 163"/>
                      <a:gd name="T3" fmla="*/ 355 h 355"/>
                      <a:gd name="T4" fmla="*/ 0 w 163"/>
                      <a:gd name="T5" fmla="*/ 218 h 355"/>
                      <a:gd name="T6" fmla="*/ 10 w 163"/>
                      <a:gd name="T7" fmla="*/ 40 h 355"/>
                      <a:gd name="T8" fmla="*/ 53 w 163"/>
                      <a:gd name="T9" fmla="*/ 0 h 355"/>
                      <a:gd name="T10" fmla="*/ 53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5" y="354"/>
                          <a:pt x="146" y="355"/>
                          <a:pt x="137" y="355"/>
                        </a:cubicBezTo>
                        <a:cubicBezTo>
                          <a:pt x="62" y="355"/>
                          <a:pt x="0" y="293"/>
                          <a:pt x="0" y="218"/>
                        </a:cubicBezTo>
                        <a:cubicBezTo>
                          <a:pt x="10" y="40"/>
                          <a:pt x="10" y="40"/>
                          <a:pt x="10" y="40"/>
                        </a:cubicBezTo>
                        <a:cubicBezTo>
                          <a:pt x="53" y="0"/>
                          <a:pt x="53" y="0"/>
                          <a:pt x="53" y="0"/>
                        </a:cubicBezTo>
                        <a:cubicBezTo>
                          <a:pt x="53" y="218"/>
                          <a:pt x="53" y="218"/>
                          <a:pt x="53" y="218"/>
                        </a:cubicBezTo>
                        <a:cubicBezTo>
                          <a:pt x="53" y="284"/>
                          <a:pt x="101"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7" name="îṧ1ïde"/>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44 h 355"/>
                      <a:gd name="T8" fmla="*/ 45 w 274"/>
                      <a:gd name="T9" fmla="*/ 0 h 355"/>
                      <a:gd name="T10" fmla="*/ 209 w 274"/>
                      <a:gd name="T11" fmla="*/ 0 h 355"/>
                      <a:gd name="T12" fmla="*/ 274 w 274"/>
                      <a:gd name="T13" fmla="*/ 65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44"/>
                          <a:pt x="0" y="44"/>
                          <a:pt x="0" y="44"/>
                        </a:cubicBezTo>
                        <a:cubicBezTo>
                          <a:pt x="0" y="20"/>
                          <a:pt x="20" y="0"/>
                          <a:pt x="45" y="0"/>
                        </a:cubicBezTo>
                        <a:cubicBezTo>
                          <a:pt x="209" y="0"/>
                          <a:pt x="209" y="0"/>
                          <a:pt x="209" y="0"/>
                        </a:cubicBezTo>
                        <a:cubicBezTo>
                          <a:pt x="245" y="0"/>
                          <a:pt x="274" y="29"/>
                          <a:pt x="274" y="65"/>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8" name="iṣḷíde"/>
                  <p:cNvSpPr/>
                  <p:nvPr/>
                </p:nvSpPr>
                <p:spPr bwMode="auto">
                  <a:xfrm>
                    <a:off x="5064" y="3392"/>
                    <a:ext cx="523" cy="259"/>
                  </a:xfrm>
                  <a:custGeom>
                    <a:avLst/>
                    <a:gdLst>
                      <a:gd name="T0" fmla="*/ 180 w 274"/>
                      <a:gd name="T1" fmla="*/ 136 h 136"/>
                      <a:gd name="T2" fmla="*/ 94 w 274"/>
                      <a:gd name="T3" fmla="*/ 136 h 136"/>
                      <a:gd name="T4" fmla="*/ 0 w 274"/>
                      <a:gd name="T5" fmla="*/ 42 h 136"/>
                      <a:gd name="T6" fmla="*/ 0 w 274"/>
                      <a:gd name="T7" fmla="*/ 0 h 136"/>
                      <a:gd name="T8" fmla="*/ 274 w 274"/>
                      <a:gd name="T9" fmla="*/ 0 h 136"/>
                      <a:gd name="T10" fmla="*/ 274 w 274"/>
                      <a:gd name="T11" fmla="*/ 42 h 136"/>
                      <a:gd name="T12" fmla="*/ 180 w 274"/>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274" h="136">
                        <a:moveTo>
                          <a:pt x="180" y="136"/>
                        </a:moveTo>
                        <a:cubicBezTo>
                          <a:pt x="94" y="136"/>
                          <a:pt x="94" y="136"/>
                          <a:pt x="94" y="136"/>
                        </a:cubicBezTo>
                        <a:cubicBezTo>
                          <a:pt x="42" y="136"/>
                          <a:pt x="0" y="94"/>
                          <a:pt x="0" y="42"/>
                        </a:cubicBezTo>
                        <a:cubicBezTo>
                          <a:pt x="0" y="0"/>
                          <a:pt x="0" y="0"/>
                          <a:pt x="0" y="0"/>
                        </a:cubicBezTo>
                        <a:cubicBezTo>
                          <a:pt x="274" y="0"/>
                          <a:pt x="274" y="0"/>
                          <a:pt x="274" y="0"/>
                        </a:cubicBezTo>
                        <a:cubicBezTo>
                          <a:pt x="274" y="42"/>
                          <a:pt x="274" y="42"/>
                          <a:pt x="274" y="42"/>
                        </a:cubicBezTo>
                        <a:cubicBezTo>
                          <a:pt x="274" y="94"/>
                          <a:pt x="232" y="136"/>
                          <a:pt x="180" y="13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9" name="isľíḓé"/>
                  <p:cNvSpPr/>
                  <p:nvPr/>
                </p:nvSpPr>
                <p:spPr bwMode="auto">
                  <a:xfrm>
                    <a:off x="5064" y="3392"/>
                    <a:ext cx="523" cy="259"/>
                  </a:xfrm>
                  <a:custGeom>
                    <a:avLst/>
                    <a:gdLst>
                      <a:gd name="T0" fmla="*/ 180 w 274"/>
                      <a:gd name="T1" fmla="*/ 136 h 136"/>
                      <a:gd name="T2" fmla="*/ 94 w 274"/>
                      <a:gd name="T3" fmla="*/ 136 h 136"/>
                      <a:gd name="T4" fmla="*/ 0 w 274"/>
                      <a:gd name="T5" fmla="*/ 42 h 136"/>
                      <a:gd name="T6" fmla="*/ 0 w 274"/>
                      <a:gd name="T7" fmla="*/ 0 h 136"/>
                      <a:gd name="T8" fmla="*/ 274 w 274"/>
                      <a:gd name="T9" fmla="*/ 0 h 136"/>
                      <a:gd name="T10" fmla="*/ 274 w 274"/>
                      <a:gd name="T11" fmla="*/ 42 h 136"/>
                      <a:gd name="T12" fmla="*/ 180 w 274"/>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274" h="136">
                        <a:moveTo>
                          <a:pt x="180" y="136"/>
                        </a:moveTo>
                        <a:cubicBezTo>
                          <a:pt x="94" y="136"/>
                          <a:pt x="94" y="136"/>
                          <a:pt x="94" y="136"/>
                        </a:cubicBezTo>
                        <a:cubicBezTo>
                          <a:pt x="42" y="136"/>
                          <a:pt x="0" y="94"/>
                          <a:pt x="0" y="42"/>
                        </a:cubicBezTo>
                        <a:cubicBezTo>
                          <a:pt x="0" y="0"/>
                          <a:pt x="0" y="0"/>
                          <a:pt x="0" y="0"/>
                        </a:cubicBezTo>
                        <a:cubicBezTo>
                          <a:pt x="274" y="0"/>
                          <a:pt x="274" y="0"/>
                          <a:pt x="274" y="0"/>
                        </a:cubicBezTo>
                        <a:cubicBezTo>
                          <a:pt x="274" y="42"/>
                          <a:pt x="274" y="42"/>
                          <a:pt x="274" y="42"/>
                        </a:cubicBezTo>
                        <a:cubicBezTo>
                          <a:pt x="274" y="94"/>
                          <a:pt x="232" y="136"/>
                          <a:pt x="180" y="136"/>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30" name="i$ļîḋê"/>
                  <p:cNvSpPr/>
                  <p:nvPr/>
                </p:nvSpPr>
                <p:spPr bwMode="auto">
                  <a:xfrm>
                    <a:off x="4212"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1" name="išlíďe"/>
                  <p:cNvSpPr/>
                  <p:nvPr/>
                </p:nvSpPr>
                <p:spPr bwMode="auto">
                  <a:xfrm>
                    <a:off x="4202" y="3569"/>
                    <a:ext cx="265" cy="212"/>
                  </a:xfrm>
                  <a:custGeom>
                    <a:avLst/>
                    <a:gdLst>
                      <a:gd name="T0" fmla="*/ 85 w 139"/>
                      <a:gd name="T1" fmla="*/ 106 h 111"/>
                      <a:gd name="T2" fmla="*/ 85 w 139"/>
                      <a:gd name="T3" fmla="*/ 101 h 111"/>
                      <a:gd name="T4" fmla="*/ 54 w 139"/>
                      <a:gd name="T5" fmla="*/ 101 h 111"/>
                      <a:gd name="T6" fmla="*/ 22 w 139"/>
                      <a:gd name="T7" fmla="*/ 88 h 111"/>
                      <a:gd name="T8" fmla="*/ 10 w 139"/>
                      <a:gd name="T9" fmla="*/ 57 h 111"/>
                      <a:gd name="T10" fmla="*/ 10 w 139"/>
                      <a:gd name="T11" fmla="*/ 10 h 111"/>
                      <a:gd name="T12" fmla="*/ 129 w 139"/>
                      <a:gd name="T13" fmla="*/ 10 h 111"/>
                      <a:gd name="T14" fmla="*/ 129 w 139"/>
                      <a:gd name="T15" fmla="*/ 57 h 111"/>
                      <a:gd name="T16" fmla="*/ 116 w 139"/>
                      <a:gd name="T17" fmla="*/ 88 h 111"/>
                      <a:gd name="T18" fmla="*/ 85 w 139"/>
                      <a:gd name="T19" fmla="*/ 101 h 111"/>
                      <a:gd name="T20" fmla="*/ 85 w 139"/>
                      <a:gd name="T21" fmla="*/ 106 h 111"/>
                      <a:gd name="T22" fmla="*/ 85 w 139"/>
                      <a:gd name="T23" fmla="*/ 111 h 111"/>
                      <a:gd name="T24" fmla="*/ 139 w 139"/>
                      <a:gd name="T25" fmla="*/ 57 h 111"/>
                      <a:gd name="T26" fmla="*/ 139 w 139"/>
                      <a:gd name="T27" fmla="*/ 0 h 111"/>
                      <a:gd name="T28" fmla="*/ 0 w 139"/>
                      <a:gd name="T29" fmla="*/ 0 h 111"/>
                      <a:gd name="T30" fmla="*/ 0 w 139"/>
                      <a:gd name="T31" fmla="*/ 57 h 111"/>
                      <a:gd name="T32" fmla="*/ 54 w 139"/>
                      <a:gd name="T33" fmla="*/ 111 h 111"/>
                      <a:gd name="T34" fmla="*/ 85 w 139"/>
                      <a:gd name="T35" fmla="*/ 111 h 111"/>
                      <a:gd name="T36" fmla="*/ 85 w 139"/>
                      <a:gd name="T37" fmla="*/ 10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 h="111">
                        <a:moveTo>
                          <a:pt x="85" y="106"/>
                        </a:moveTo>
                        <a:cubicBezTo>
                          <a:pt x="85" y="101"/>
                          <a:pt x="85" y="101"/>
                          <a:pt x="85" y="101"/>
                        </a:cubicBezTo>
                        <a:cubicBezTo>
                          <a:pt x="54" y="101"/>
                          <a:pt x="54" y="101"/>
                          <a:pt x="54" y="101"/>
                        </a:cubicBezTo>
                        <a:cubicBezTo>
                          <a:pt x="41" y="101"/>
                          <a:pt x="30" y="96"/>
                          <a:pt x="22" y="88"/>
                        </a:cubicBezTo>
                        <a:cubicBezTo>
                          <a:pt x="14" y="80"/>
                          <a:pt x="10" y="69"/>
                          <a:pt x="10" y="57"/>
                        </a:cubicBezTo>
                        <a:cubicBezTo>
                          <a:pt x="10" y="10"/>
                          <a:pt x="10" y="10"/>
                          <a:pt x="10" y="10"/>
                        </a:cubicBezTo>
                        <a:cubicBezTo>
                          <a:pt x="129" y="10"/>
                          <a:pt x="129" y="10"/>
                          <a:pt x="129" y="10"/>
                        </a:cubicBezTo>
                        <a:cubicBezTo>
                          <a:pt x="129" y="57"/>
                          <a:pt x="129" y="57"/>
                          <a:pt x="129" y="57"/>
                        </a:cubicBezTo>
                        <a:cubicBezTo>
                          <a:pt x="129" y="69"/>
                          <a:pt x="124" y="80"/>
                          <a:pt x="116" y="88"/>
                        </a:cubicBezTo>
                        <a:cubicBezTo>
                          <a:pt x="108" y="96"/>
                          <a:pt x="97" y="101"/>
                          <a:pt x="85" y="101"/>
                        </a:cubicBezTo>
                        <a:cubicBezTo>
                          <a:pt x="85" y="106"/>
                          <a:pt x="85" y="106"/>
                          <a:pt x="85" y="106"/>
                        </a:cubicBezTo>
                        <a:cubicBezTo>
                          <a:pt x="85" y="111"/>
                          <a:pt x="85" y="111"/>
                          <a:pt x="85" y="111"/>
                        </a:cubicBezTo>
                        <a:cubicBezTo>
                          <a:pt x="115" y="111"/>
                          <a:pt x="139" y="86"/>
                          <a:pt x="139" y="57"/>
                        </a:cubicBezTo>
                        <a:cubicBezTo>
                          <a:pt x="139" y="0"/>
                          <a:pt x="139" y="0"/>
                          <a:pt x="139" y="0"/>
                        </a:cubicBezTo>
                        <a:cubicBezTo>
                          <a:pt x="0" y="0"/>
                          <a:pt x="0" y="0"/>
                          <a:pt x="0" y="0"/>
                        </a:cubicBezTo>
                        <a:cubicBezTo>
                          <a:pt x="0" y="57"/>
                          <a:pt x="0" y="57"/>
                          <a:pt x="0" y="57"/>
                        </a:cubicBezTo>
                        <a:cubicBezTo>
                          <a:pt x="0" y="86"/>
                          <a:pt x="24" y="111"/>
                          <a:pt x="54" y="111"/>
                        </a:cubicBezTo>
                        <a:cubicBezTo>
                          <a:pt x="85" y="111"/>
                          <a:pt x="85" y="111"/>
                          <a:pt x="85" y="111"/>
                        </a:cubicBezTo>
                        <a:cubicBezTo>
                          <a:pt x="85" y="106"/>
                          <a:pt x="85" y="106"/>
                          <a:pt x="85" y="106"/>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2" name="íṣlïďe"/>
                  <p:cNvSpPr/>
                  <p:nvPr/>
                </p:nvSpPr>
                <p:spPr bwMode="auto">
                  <a:xfrm>
                    <a:off x="4212" y="3560"/>
                    <a:ext cx="246" cy="112"/>
                  </a:xfrm>
                  <a:custGeom>
                    <a:avLst/>
                    <a:gdLst>
                      <a:gd name="T0" fmla="*/ 129 w 129"/>
                      <a:gd name="T1" fmla="*/ 0 h 59"/>
                      <a:gd name="T2" fmla="*/ 129 w 129"/>
                      <a:gd name="T3" fmla="*/ 50 h 59"/>
                      <a:gd name="T4" fmla="*/ 76 w 129"/>
                      <a:gd name="T5" fmla="*/ 54 h 59"/>
                      <a:gd name="T6" fmla="*/ 53 w 129"/>
                      <a:gd name="T7" fmla="*/ 54 h 59"/>
                      <a:gd name="T8" fmla="*/ 0 w 129"/>
                      <a:gd name="T9" fmla="*/ 50 h 59"/>
                      <a:gd name="T10" fmla="*/ 0 w 129"/>
                      <a:gd name="T11" fmla="*/ 0 h 59"/>
                      <a:gd name="T12" fmla="*/ 129 w 129"/>
                      <a:gd name="T13" fmla="*/ 0 h 59"/>
                    </a:gdLst>
                    <a:ahLst/>
                    <a:cxnLst>
                      <a:cxn ang="0">
                        <a:pos x="T0" y="T1"/>
                      </a:cxn>
                      <a:cxn ang="0">
                        <a:pos x="T2" y="T3"/>
                      </a:cxn>
                      <a:cxn ang="0">
                        <a:pos x="T4" y="T5"/>
                      </a:cxn>
                      <a:cxn ang="0">
                        <a:pos x="T6" y="T7"/>
                      </a:cxn>
                      <a:cxn ang="0">
                        <a:pos x="T8" y="T9"/>
                      </a:cxn>
                      <a:cxn ang="0">
                        <a:pos x="T10" y="T11"/>
                      </a:cxn>
                      <a:cxn ang="0">
                        <a:pos x="T12" y="T13"/>
                      </a:cxn>
                    </a:cxnLst>
                    <a:rect l="0" t="0" r="r" b="b"/>
                    <a:pathLst>
                      <a:path w="129" h="59">
                        <a:moveTo>
                          <a:pt x="129" y="0"/>
                        </a:moveTo>
                        <a:cubicBezTo>
                          <a:pt x="129" y="50"/>
                          <a:pt x="129" y="50"/>
                          <a:pt x="129" y="50"/>
                        </a:cubicBezTo>
                        <a:cubicBezTo>
                          <a:pt x="113" y="59"/>
                          <a:pt x="95" y="54"/>
                          <a:pt x="76" y="54"/>
                        </a:cubicBezTo>
                        <a:cubicBezTo>
                          <a:pt x="53" y="54"/>
                          <a:pt x="53" y="54"/>
                          <a:pt x="53" y="54"/>
                        </a:cubicBezTo>
                        <a:cubicBezTo>
                          <a:pt x="34" y="54"/>
                          <a:pt x="16" y="59"/>
                          <a:pt x="0" y="50"/>
                        </a:cubicBezTo>
                        <a:cubicBezTo>
                          <a:pt x="0" y="0"/>
                          <a:pt x="0" y="0"/>
                          <a:pt x="0" y="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3" name="îṡ1íḑè"/>
                  <p:cNvSpPr/>
                  <p:nvPr/>
                </p:nvSpPr>
                <p:spPr bwMode="auto">
                  <a:xfrm>
                    <a:off x="4202" y="3550"/>
                    <a:ext cx="265" cy="124"/>
                  </a:xfrm>
                  <a:custGeom>
                    <a:avLst/>
                    <a:gdLst>
                      <a:gd name="T0" fmla="*/ 129 w 139"/>
                      <a:gd name="T1" fmla="*/ 5 h 65"/>
                      <a:gd name="T2" fmla="*/ 129 w 139"/>
                      <a:gd name="T3" fmla="*/ 55 h 65"/>
                      <a:gd name="T4" fmla="*/ 134 w 139"/>
                      <a:gd name="T5" fmla="*/ 55 h 65"/>
                      <a:gd name="T6" fmla="*/ 132 w 139"/>
                      <a:gd name="T7" fmla="*/ 51 h 65"/>
                      <a:gd name="T8" fmla="*/ 110 w 139"/>
                      <a:gd name="T9" fmla="*/ 55 h 65"/>
                      <a:gd name="T10" fmla="*/ 81 w 139"/>
                      <a:gd name="T11" fmla="*/ 54 h 65"/>
                      <a:gd name="T12" fmla="*/ 58 w 139"/>
                      <a:gd name="T13" fmla="*/ 54 h 65"/>
                      <a:gd name="T14" fmla="*/ 29 w 139"/>
                      <a:gd name="T15" fmla="*/ 55 h 65"/>
                      <a:gd name="T16" fmla="*/ 7 w 139"/>
                      <a:gd name="T17" fmla="*/ 51 h 65"/>
                      <a:gd name="T18" fmla="*/ 5 w 139"/>
                      <a:gd name="T19" fmla="*/ 55 h 65"/>
                      <a:gd name="T20" fmla="*/ 10 w 139"/>
                      <a:gd name="T21" fmla="*/ 55 h 65"/>
                      <a:gd name="T22" fmla="*/ 10 w 139"/>
                      <a:gd name="T23" fmla="*/ 5 h 65"/>
                      <a:gd name="T24" fmla="*/ 5 w 139"/>
                      <a:gd name="T25" fmla="*/ 0 h 65"/>
                      <a:gd name="T26" fmla="*/ 0 w 139"/>
                      <a:gd name="T27" fmla="*/ 5 h 65"/>
                      <a:gd name="T28" fmla="*/ 0 w 139"/>
                      <a:gd name="T29" fmla="*/ 58 h 65"/>
                      <a:gd name="T30" fmla="*/ 2 w 139"/>
                      <a:gd name="T31" fmla="*/ 59 h 65"/>
                      <a:gd name="T32" fmla="*/ 29 w 139"/>
                      <a:gd name="T33" fmla="*/ 65 h 65"/>
                      <a:gd name="T34" fmla="*/ 58 w 139"/>
                      <a:gd name="T35" fmla="*/ 64 h 65"/>
                      <a:gd name="T36" fmla="*/ 81 w 139"/>
                      <a:gd name="T37" fmla="*/ 64 h 65"/>
                      <a:gd name="T38" fmla="*/ 110 w 139"/>
                      <a:gd name="T39" fmla="*/ 65 h 65"/>
                      <a:gd name="T40" fmla="*/ 136 w 139"/>
                      <a:gd name="T41" fmla="*/ 59 h 65"/>
                      <a:gd name="T42" fmla="*/ 139 w 139"/>
                      <a:gd name="T43" fmla="*/ 58 h 65"/>
                      <a:gd name="T44" fmla="*/ 139 w 139"/>
                      <a:gd name="T45" fmla="*/ 5 h 65"/>
                      <a:gd name="T46" fmla="*/ 134 w 139"/>
                      <a:gd name="T47" fmla="*/ 0 h 65"/>
                      <a:gd name="T48" fmla="*/ 129 w 139"/>
                      <a:gd name="T49" fmla="*/ 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65">
                        <a:moveTo>
                          <a:pt x="129" y="5"/>
                        </a:moveTo>
                        <a:cubicBezTo>
                          <a:pt x="129" y="55"/>
                          <a:pt x="129" y="55"/>
                          <a:pt x="129" y="55"/>
                        </a:cubicBezTo>
                        <a:cubicBezTo>
                          <a:pt x="134" y="55"/>
                          <a:pt x="134" y="55"/>
                          <a:pt x="134" y="55"/>
                        </a:cubicBezTo>
                        <a:cubicBezTo>
                          <a:pt x="132" y="51"/>
                          <a:pt x="132" y="51"/>
                          <a:pt x="132" y="51"/>
                        </a:cubicBezTo>
                        <a:cubicBezTo>
                          <a:pt x="125" y="54"/>
                          <a:pt x="118" y="55"/>
                          <a:pt x="110" y="55"/>
                        </a:cubicBezTo>
                        <a:cubicBezTo>
                          <a:pt x="101" y="55"/>
                          <a:pt x="91" y="54"/>
                          <a:pt x="81" y="54"/>
                        </a:cubicBezTo>
                        <a:cubicBezTo>
                          <a:pt x="58" y="54"/>
                          <a:pt x="58" y="54"/>
                          <a:pt x="58" y="54"/>
                        </a:cubicBezTo>
                        <a:cubicBezTo>
                          <a:pt x="47" y="54"/>
                          <a:pt x="38" y="55"/>
                          <a:pt x="29" y="55"/>
                        </a:cubicBezTo>
                        <a:cubicBezTo>
                          <a:pt x="21" y="55"/>
                          <a:pt x="14" y="54"/>
                          <a:pt x="7" y="51"/>
                        </a:cubicBezTo>
                        <a:cubicBezTo>
                          <a:pt x="5" y="55"/>
                          <a:pt x="5" y="55"/>
                          <a:pt x="5" y="55"/>
                        </a:cubicBezTo>
                        <a:cubicBezTo>
                          <a:pt x="10" y="55"/>
                          <a:pt x="10" y="55"/>
                          <a:pt x="10" y="55"/>
                        </a:cubicBezTo>
                        <a:cubicBezTo>
                          <a:pt x="10" y="5"/>
                          <a:pt x="10" y="5"/>
                          <a:pt x="10" y="5"/>
                        </a:cubicBezTo>
                        <a:cubicBezTo>
                          <a:pt x="10" y="2"/>
                          <a:pt x="7" y="0"/>
                          <a:pt x="5" y="0"/>
                        </a:cubicBezTo>
                        <a:cubicBezTo>
                          <a:pt x="2" y="0"/>
                          <a:pt x="0" y="2"/>
                          <a:pt x="0" y="5"/>
                        </a:cubicBezTo>
                        <a:cubicBezTo>
                          <a:pt x="0" y="58"/>
                          <a:pt x="0" y="58"/>
                          <a:pt x="0" y="58"/>
                        </a:cubicBezTo>
                        <a:cubicBezTo>
                          <a:pt x="2" y="59"/>
                          <a:pt x="2" y="59"/>
                          <a:pt x="2" y="59"/>
                        </a:cubicBezTo>
                        <a:cubicBezTo>
                          <a:pt x="11" y="64"/>
                          <a:pt x="20" y="65"/>
                          <a:pt x="29" y="65"/>
                        </a:cubicBezTo>
                        <a:cubicBezTo>
                          <a:pt x="39" y="65"/>
                          <a:pt x="48" y="64"/>
                          <a:pt x="58" y="64"/>
                        </a:cubicBezTo>
                        <a:cubicBezTo>
                          <a:pt x="81" y="64"/>
                          <a:pt x="81" y="64"/>
                          <a:pt x="81" y="64"/>
                        </a:cubicBezTo>
                        <a:cubicBezTo>
                          <a:pt x="90" y="64"/>
                          <a:pt x="100" y="65"/>
                          <a:pt x="110" y="65"/>
                        </a:cubicBezTo>
                        <a:cubicBezTo>
                          <a:pt x="119" y="65"/>
                          <a:pt x="128" y="64"/>
                          <a:pt x="136" y="59"/>
                        </a:cubicBezTo>
                        <a:cubicBezTo>
                          <a:pt x="139" y="58"/>
                          <a:pt x="139" y="58"/>
                          <a:pt x="139" y="58"/>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4" name="íṡ1îḓè"/>
                  <p:cNvSpPr/>
                  <p:nvPr/>
                </p:nvSpPr>
                <p:spPr bwMode="auto">
                  <a:xfrm>
                    <a:off x="4202" y="3550"/>
                    <a:ext cx="265" cy="231"/>
                  </a:xfrm>
                  <a:custGeom>
                    <a:avLst/>
                    <a:gdLst>
                      <a:gd name="T0" fmla="*/ 129 w 139"/>
                      <a:gd name="T1" fmla="*/ 5 h 121"/>
                      <a:gd name="T2" fmla="*/ 129 w 139"/>
                      <a:gd name="T3" fmla="*/ 66 h 121"/>
                      <a:gd name="T4" fmla="*/ 116 w 139"/>
                      <a:gd name="T5" fmla="*/ 98 h 121"/>
                      <a:gd name="T6" fmla="*/ 84 w 139"/>
                      <a:gd name="T7" fmla="*/ 111 h 121"/>
                      <a:gd name="T8" fmla="*/ 54 w 139"/>
                      <a:gd name="T9" fmla="*/ 111 h 121"/>
                      <a:gd name="T10" fmla="*/ 23 w 139"/>
                      <a:gd name="T11" fmla="*/ 98 h 121"/>
                      <a:gd name="T12" fmla="*/ 10 w 139"/>
                      <a:gd name="T13" fmla="*/ 66 h 121"/>
                      <a:gd name="T14" fmla="*/ 10 w 139"/>
                      <a:gd name="T15" fmla="*/ 5 h 121"/>
                      <a:gd name="T16" fmla="*/ 5 w 139"/>
                      <a:gd name="T17" fmla="*/ 0 h 121"/>
                      <a:gd name="T18" fmla="*/ 0 w 139"/>
                      <a:gd name="T19" fmla="*/ 5 h 121"/>
                      <a:gd name="T20" fmla="*/ 0 w 139"/>
                      <a:gd name="T21" fmla="*/ 66 h 121"/>
                      <a:gd name="T22" fmla="*/ 54 w 139"/>
                      <a:gd name="T23" fmla="*/ 121 h 121"/>
                      <a:gd name="T24" fmla="*/ 84 w 139"/>
                      <a:gd name="T25" fmla="*/ 121 h 121"/>
                      <a:gd name="T26" fmla="*/ 139 w 139"/>
                      <a:gd name="T27" fmla="*/ 66 h 121"/>
                      <a:gd name="T28" fmla="*/ 139 w 139"/>
                      <a:gd name="T29" fmla="*/ 5 h 121"/>
                      <a:gd name="T30" fmla="*/ 134 w 139"/>
                      <a:gd name="T31" fmla="*/ 0 h 121"/>
                      <a:gd name="T32" fmla="*/ 129 w 139"/>
                      <a:gd name="T33" fmla="*/ 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 h="121">
                        <a:moveTo>
                          <a:pt x="129" y="5"/>
                        </a:moveTo>
                        <a:cubicBezTo>
                          <a:pt x="129" y="66"/>
                          <a:pt x="129" y="66"/>
                          <a:pt x="129" y="66"/>
                        </a:cubicBezTo>
                        <a:cubicBezTo>
                          <a:pt x="129" y="78"/>
                          <a:pt x="124" y="89"/>
                          <a:pt x="116" y="98"/>
                        </a:cubicBezTo>
                        <a:cubicBezTo>
                          <a:pt x="108" y="106"/>
                          <a:pt x="97" y="111"/>
                          <a:pt x="84" y="111"/>
                        </a:cubicBezTo>
                        <a:cubicBezTo>
                          <a:pt x="54" y="111"/>
                          <a:pt x="54" y="111"/>
                          <a:pt x="54" y="111"/>
                        </a:cubicBezTo>
                        <a:cubicBezTo>
                          <a:pt x="42" y="111"/>
                          <a:pt x="31" y="106"/>
                          <a:pt x="23" y="98"/>
                        </a:cubicBezTo>
                        <a:cubicBezTo>
                          <a:pt x="15" y="89"/>
                          <a:pt x="10" y="78"/>
                          <a:pt x="10" y="66"/>
                        </a:cubicBezTo>
                        <a:cubicBezTo>
                          <a:pt x="10" y="5"/>
                          <a:pt x="10" y="5"/>
                          <a:pt x="10" y="5"/>
                        </a:cubicBezTo>
                        <a:cubicBezTo>
                          <a:pt x="10" y="2"/>
                          <a:pt x="7" y="0"/>
                          <a:pt x="5" y="0"/>
                        </a:cubicBezTo>
                        <a:cubicBezTo>
                          <a:pt x="2" y="0"/>
                          <a:pt x="0" y="2"/>
                          <a:pt x="0" y="5"/>
                        </a:cubicBezTo>
                        <a:cubicBezTo>
                          <a:pt x="0" y="66"/>
                          <a:pt x="0" y="66"/>
                          <a:pt x="0" y="66"/>
                        </a:cubicBezTo>
                        <a:cubicBezTo>
                          <a:pt x="0" y="96"/>
                          <a:pt x="24" y="121"/>
                          <a:pt x="54" y="121"/>
                        </a:cubicBezTo>
                        <a:cubicBezTo>
                          <a:pt x="84" y="121"/>
                          <a:pt x="84" y="121"/>
                          <a:pt x="84" y="121"/>
                        </a:cubicBezTo>
                        <a:cubicBezTo>
                          <a:pt x="115" y="121"/>
                          <a:pt x="139" y="96"/>
                          <a:pt x="139" y="66"/>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5" name="iṧ1ïḋê"/>
                  <p:cNvSpPr/>
                  <p:nvPr/>
                </p:nvSpPr>
                <p:spPr bwMode="auto">
                  <a:xfrm>
                    <a:off x="4116" y="3642"/>
                    <a:ext cx="424" cy="19"/>
                  </a:xfrm>
                  <a:custGeom>
                    <a:avLst/>
                    <a:gdLst>
                      <a:gd name="T0" fmla="*/ 5 w 222"/>
                      <a:gd name="T1" fmla="*/ 10 h 10"/>
                      <a:gd name="T2" fmla="*/ 217 w 222"/>
                      <a:gd name="T3" fmla="*/ 10 h 10"/>
                      <a:gd name="T4" fmla="*/ 222 w 222"/>
                      <a:gd name="T5" fmla="*/ 5 h 10"/>
                      <a:gd name="T6" fmla="*/ 217 w 222"/>
                      <a:gd name="T7" fmla="*/ 0 h 10"/>
                      <a:gd name="T8" fmla="*/ 5 w 222"/>
                      <a:gd name="T9" fmla="*/ 0 h 10"/>
                      <a:gd name="T10" fmla="*/ 0 w 222"/>
                      <a:gd name="T11" fmla="*/ 5 h 10"/>
                      <a:gd name="T12" fmla="*/ 5 w 222"/>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222" h="10">
                        <a:moveTo>
                          <a:pt x="5" y="10"/>
                        </a:moveTo>
                        <a:cubicBezTo>
                          <a:pt x="217" y="10"/>
                          <a:pt x="217" y="10"/>
                          <a:pt x="217" y="10"/>
                        </a:cubicBezTo>
                        <a:cubicBezTo>
                          <a:pt x="220" y="10"/>
                          <a:pt x="222" y="8"/>
                          <a:pt x="222" y="5"/>
                        </a:cubicBezTo>
                        <a:cubicBezTo>
                          <a:pt x="222" y="2"/>
                          <a:pt x="220" y="0"/>
                          <a:pt x="217" y="0"/>
                        </a:cubicBezTo>
                        <a:cubicBezTo>
                          <a:pt x="5" y="0"/>
                          <a:pt x="5" y="0"/>
                          <a:pt x="5" y="0"/>
                        </a:cubicBezTo>
                        <a:cubicBezTo>
                          <a:pt x="2" y="0"/>
                          <a:pt x="0" y="2"/>
                          <a:pt x="0" y="5"/>
                        </a:cubicBezTo>
                        <a:cubicBezTo>
                          <a:pt x="0" y="8"/>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6" name="îSļiḓe"/>
                  <p:cNvSpPr/>
                  <p:nvPr/>
                </p:nvSpPr>
                <p:spPr bwMode="auto">
                  <a:xfrm>
                    <a:off x="3966" y="3651"/>
                    <a:ext cx="743"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8 w 390"/>
                      <a:gd name="T11" fmla="*/ 52 h 346"/>
                      <a:gd name="T12" fmla="*/ 80 w 390"/>
                      <a:gd name="T13" fmla="*/ 0 h 346"/>
                      <a:gd name="T14" fmla="*/ 84 w 390"/>
                      <a:gd name="T15" fmla="*/ 0 h 346"/>
                      <a:gd name="T16" fmla="*/ 89 w 390"/>
                      <a:gd name="T17" fmla="*/ 0 h 346"/>
                      <a:gd name="T18" fmla="*/ 301 w 390"/>
                      <a:gd name="T19" fmla="*/ 0 h 346"/>
                      <a:gd name="T20" fmla="*/ 310 w 390"/>
                      <a:gd name="T21" fmla="*/ 0 h 346"/>
                      <a:gd name="T22" fmla="*/ 389 w 390"/>
                      <a:gd name="T23" fmla="*/ 79 h 346"/>
                      <a:gd name="T24" fmla="*/ 390 w 390"/>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8" y="52"/>
                        </a:cubicBezTo>
                        <a:cubicBezTo>
                          <a:pt x="21" y="24"/>
                          <a:pt x="48" y="4"/>
                          <a:pt x="80" y="0"/>
                        </a:cubicBezTo>
                        <a:cubicBezTo>
                          <a:pt x="81" y="0"/>
                          <a:pt x="83" y="0"/>
                          <a:pt x="84" y="0"/>
                        </a:cubicBezTo>
                        <a:cubicBezTo>
                          <a:pt x="86" y="0"/>
                          <a:pt x="87" y="0"/>
                          <a:pt x="89" y="0"/>
                        </a:cubicBezTo>
                        <a:cubicBezTo>
                          <a:pt x="301" y="0"/>
                          <a:pt x="301" y="0"/>
                          <a:pt x="301" y="0"/>
                        </a:cubicBezTo>
                        <a:cubicBezTo>
                          <a:pt x="304" y="0"/>
                          <a:pt x="307" y="0"/>
                          <a:pt x="310" y="0"/>
                        </a:cubicBezTo>
                        <a:cubicBezTo>
                          <a:pt x="351" y="5"/>
                          <a:pt x="384" y="37"/>
                          <a:pt x="389" y="79"/>
                        </a:cubicBezTo>
                        <a:cubicBezTo>
                          <a:pt x="389" y="82"/>
                          <a:pt x="390" y="85"/>
                          <a:pt x="390" y="89"/>
                        </a:cubicBezTo>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7" name="ïṧḷîďè"/>
                  <p:cNvSpPr/>
                  <p:nvPr/>
                </p:nvSpPr>
                <p:spPr bwMode="auto">
                  <a:xfrm>
                    <a:off x="3956"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4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15 w 400"/>
                      <a:gd name="T49" fmla="*/ 0 h 356"/>
                      <a:gd name="T50" fmla="*/ 306 w 400"/>
                      <a:gd name="T51" fmla="*/ 0 h 356"/>
                      <a:gd name="T52" fmla="*/ 94 w 400"/>
                      <a:gd name="T53" fmla="*/ 0 h 356"/>
                      <a:gd name="T54" fmla="*/ 89 w 400"/>
                      <a:gd name="T55" fmla="*/ 0 h 356"/>
                      <a:gd name="T56" fmla="*/ 89 w 400"/>
                      <a:gd name="T57" fmla="*/ 5 h 356"/>
                      <a:gd name="T58" fmla="*/ 89 w 400"/>
                      <a:gd name="T59" fmla="*/ 0 h 356"/>
                      <a:gd name="T60" fmla="*/ 85 w 400"/>
                      <a:gd name="T61" fmla="*/ 0 h 356"/>
                      <a:gd name="T62" fmla="*/ 85 w 400"/>
                      <a:gd name="T63" fmla="*/ 5 h 356"/>
                      <a:gd name="T64" fmla="*/ 85 w 400"/>
                      <a:gd name="T65" fmla="*/ 0 h 356"/>
                      <a:gd name="T66" fmla="*/ 9 w 400"/>
                      <a:gd name="T67" fmla="*/ 55 h 356"/>
                      <a:gd name="T68" fmla="*/ 9 w 400"/>
                      <a:gd name="T69" fmla="*/ 55 h 356"/>
                      <a:gd name="T70" fmla="*/ 4 w 400"/>
                      <a:gd name="T71" fmla="*/ 66 h 356"/>
                      <a:gd name="T72" fmla="*/ 0 w 400"/>
                      <a:gd name="T73" fmla="*/ 94 h 356"/>
                      <a:gd name="T74" fmla="*/ 0 w 400"/>
                      <a:gd name="T75" fmla="*/ 356 h 356"/>
                      <a:gd name="T76" fmla="*/ 400 w 400"/>
                      <a:gd name="T77" fmla="*/ 356 h 356"/>
                      <a:gd name="T78" fmla="*/ 400 w 400"/>
                      <a:gd name="T79" fmla="*/ 94 h 356"/>
                      <a:gd name="T80" fmla="*/ 395 w 400"/>
                      <a:gd name="T81"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1" y="77"/>
                          <a:pt x="14" y="69"/>
                        </a:cubicBezTo>
                        <a:cubicBezTo>
                          <a:pt x="15" y="66"/>
                          <a:pt x="16" y="62"/>
                          <a:pt x="18" y="59"/>
                        </a:cubicBezTo>
                        <a:cubicBezTo>
                          <a:pt x="18" y="59"/>
                          <a:pt x="18" y="59"/>
                          <a:pt x="18" y="59"/>
                        </a:cubicBezTo>
                        <a:cubicBezTo>
                          <a:pt x="30" y="33"/>
                          <a:pt x="55"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4"/>
                          <a:pt x="389" y="84"/>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5" y="0"/>
                        </a:cubicBezTo>
                        <a:cubicBezTo>
                          <a:pt x="312" y="0"/>
                          <a:pt x="309" y="0"/>
                          <a:pt x="306" y="0"/>
                        </a:cubicBezTo>
                        <a:cubicBezTo>
                          <a:pt x="94" y="0"/>
                          <a:pt x="94" y="0"/>
                          <a:pt x="94" y="0"/>
                        </a:cubicBezTo>
                        <a:cubicBezTo>
                          <a:pt x="92" y="0"/>
                          <a:pt x="90"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5"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8" name="is1íḓè"/>
                  <p:cNvSpPr/>
                  <p:nvPr/>
                </p:nvSpPr>
                <p:spPr bwMode="auto">
                  <a:xfrm>
                    <a:off x="3987" y="3661"/>
                    <a:ext cx="215" cy="101"/>
                  </a:xfrm>
                  <a:custGeom>
                    <a:avLst/>
                    <a:gdLst>
                      <a:gd name="T0" fmla="*/ 113 w 113"/>
                      <a:gd name="T1" fmla="*/ 0 h 53"/>
                      <a:gd name="T2" fmla="*/ 78 w 113"/>
                      <a:gd name="T3" fmla="*/ 0 h 53"/>
                      <a:gd name="T4" fmla="*/ 73 w 113"/>
                      <a:gd name="T5" fmla="*/ 0 h 53"/>
                      <a:gd name="T6" fmla="*/ 73 w 113"/>
                      <a:gd name="T7" fmla="*/ 0 h 53"/>
                      <a:gd name="T8" fmla="*/ 73 w 113"/>
                      <a:gd name="T9" fmla="*/ 0 h 53"/>
                      <a:gd name="T10" fmla="*/ 70 w 113"/>
                      <a:gd name="T11" fmla="*/ 0 h 53"/>
                      <a:gd name="T12" fmla="*/ 70 w 113"/>
                      <a:gd name="T13" fmla="*/ 0 h 53"/>
                      <a:gd name="T14" fmla="*/ 70 w 113"/>
                      <a:gd name="T15" fmla="*/ 0 h 53"/>
                      <a:gd name="T16" fmla="*/ 2 w 113"/>
                      <a:gd name="T17" fmla="*/ 49 h 53"/>
                      <a:gd name="T18" fmla="*/ 2 w 113"/>
                      <a:gd name="T19" fmla="*/ 49 h 53"/>
                      <a:gd name="T20" fmla="*/ 0 w 113"/>
                      <a:gd name="T21" fmla="*/ 53 h 53"/>
                      <a:gd name="T22" fmla="*/ 55 w 113"/>
                      <a:gd name="T23" fmla="*/ 42 h 53"/>
                      <a:gd name="T24" fmla="*/ 64 w 113"/>
                      <a:gd name="T25" fmla="*/ 42 h 53"/>
                      <a:gd name="T26" fmla="*/ 73 w 113"/>
                      <a:gd name="T27" fmla="*/ 29 h 53"/>
                      <a:gd name="T28" fmla="*/ 113 w 113"/>
                      <a:gd name="T29"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3" h="53">
                        <a:moveTo>
                          <a:pt x="113" y="0"/>
                        </a:moveTo>
                        <a:cubicBezTo>
                          <a:pt x="78" y="0"/>
                          <a:pt x="78" y="0"/>
                          <a:pt x="78" y="0"/>
                        </a:cubicBezTo>
                        <a:cubicBezTo>
                          <a:pt x="76" y="0"/>
                          <a:pt x="75" y="0"/>
                          <a:pt x="73" y="0"/>
                        </a:cubicBezTo>
                        <a:cubicBezTo>
                          <a:pt x="73" y="0"/>
                          <a:pt x="73" y="0"/>
                          <a:pt x="73" y="0"/>
                        </a:cubicBezTo>
                        <a:cubicBezTo>
                          <a:pt x="73" y="0"/>
                          <a:pt x="73" y="0"/>
                          <a:pt x="73" y="0"/>
                        </a:cubicBezTo>
                        <a:cubicBezTo>
                          <a:pt x="72" y="0"/>
                          <a:pt x="71" y="0"/>
                          <a:pt x="70" y="0"/>
                        </a:cubicBezTo>
                        <a:cubicBezTo>
                          <a:pt x="70" y="0"/>
                          <a:pt x="70" y="0"/>
                          <a:pt x="70" y="0"/>
                        </a:cubicBezTo>
                        <a:cubicBezTo>
                          <a:pt x="70" y="0"/>
                          <a:pt x="70" y="0"/>
                          <a:pt x="70" y="0"/>
                        </a:cubicBezTo>
                        <a:cubicBezTo>
                          <a:pt x="39" y="3"/>
                          <a:pt x="14" y="23"/>
                          <a:pt x="2" y="49"/>
                        </a:cubicBezTo>
                        <a:cubicBezTo>
                          <a:pt x="2" y="49"/>
                          <a:pt x="2" y="49"/>
                          <a:pt x="2" y="49"/>
                        </a:cubicBezTo>
                        <a:cubicBezTo>
                          <a:pt x="1" y="50"/>
                          <a:pt x="1" y="52"/>
                          <a:pt x="0" y="53"/>
                        </a:cubicBezTo>
                        <a:cubicBezTo>
                          <a:pt x="17" y="46"/>
                          <a:pt x="36" y="42"/>
                          <a:pt x="55" y="42"/>
                        </a:cubicBezTo>
                        <a:cubicBezTo>
                          <a:pt x="64" y="42"/>
                          <a:pt x="64" y="42"/>
                          <a:pt x="64" y="42"/>
                        </a:cubicBezTo>
                        <a:cubicBezTo>
                          <a:pt x="67" y="37"/>
                          <a:pt x="70" y="33"/>
                          <a:pt x="73" y="29"/>
                        </a:cubicBezTo>
                        <a:cubicBezTo>
                          <a:pt x="83" y="16"/>
                          <a:pt x="97" y="6"/>
                          <a:pt x="113" y="0"/>
                        </a:cubicBezTo>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9" name="íṥļíḋê"/>
                  <p:cNvSpPr/>
                  <p:nvPr/>
                </p:nvSpPr>
                <p:spPr bwMode="auto">
                  <a:xfrm>
                    <a:off x="3979" y="3651"/>
                    <a:ext cx="279" cy="115"/>
                  </a:xfrm>
                  <a:custGeom>
                    <a:avLst/>
                    <a:gdLst>
                      <a:gd name="T0" fmla="*/ 146 w 146"/>
                      <a:gd name="T1" fmla="*/ 0 h 60"/>
                      <a:gd name="T2" fmla="*/ 83 w 146"/>
                      <a:gd name="T3" fmla="*/ 0 h 60"/>
                      <a:gd name="T4" fmla="*/ 77 w 146"/>
                      <a:gd name="T5" fmla="*/ 0 h 60"/>
                      <a:gd name="T6" fmla="*/ 3 w 146"/>
                      <a:gd name="T7" fmla="*/ 52 h 60"/>
                      <a:gd name="T8" fmla="*/ 0 w 146"/>
                      <a:gd name="T9" fmla="*/ 60 h 60"/>
                      <a:gd name="T10" fmla="*/ 4 w 146"/>
                      <a:gd name="T11" fmla="*/ 58 h 60"/>
                      <a:gd name="T12" fmla="*/ 6 w 146"/>
                      <a:gd name="T13" fmla="*/ 54 h 60"/>
                      <a:gd name="T14" fmla="*/ 6 w 146"/>
                      <a:gd name="T15" fmla="*/ 54 h 60"/>
                      <a:gd name="T16" fmla="*/ 74 w 146"/>
                      <a:gd name="T17" fmla="*/ 5 h 60"/>
                      <a:gd name="T18" fmla="*/ 74 w 146"/>
                      <a:gd name="T19" fmla="*/ 5 h 60"/>
                      <a:gd name="T20" fmla="*/ 74 w 146"/>
                      <a:gd name="T21" fmla="*/ 5 h 60"/>
                      <a:gd name="T22" fmla="*/ 77 w 146"/>
                      <a:gd name="T23" fmla="*/ 5 h 60"/>
                      <a:gd name="T24" fmla="*/ 77 w 146"/>
                      <a:gd name="T25" fmla="*/ 5 h 60"/>
                      <a:gd name="T26" fmla="*/ 77 w 146"/>
                      <a:gd name="T27" fmla="*/ 5 h 60"/>
                      <a:gd name="T28" fmla="*/ 82 w 146"/>
                      <a:gd name="T29" fmla="*/ 5 h 60"/>
                      <a:gd name="T30" fmla="*/ 117 w 146"/>
                      <a:gd name="T31" fmla="*/ 5 h 60"/>
                      <a:gd name="T32" fmla="*/ 122 w 146"/>
                      <a:gd name="T33" fmla="*/ 4 h 60"/>
                      <a:gd name="T34" fmla="*/ 122 w 146"/>
                      <a:gd name="T35" fmla="*/ 4 h 60"/>
                      <a:gd name="T36" fmla="*/ 140 w 146"/>
                      <a:gd name="T37" fmla="*/ 0 h 60"/>
                      <a:gd name="T38" fmla="*/ 146 w 146"/>
                      <a:gd name="T39"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6" h="60">
                        <a:moveTo>
                          <a:pt x="146" y="0"/>
                        </a:moveTo>
                        <a:cubicBezTo>
                          <a:pt x="83" y="0"/>
                          <a:pt x="83" y="0"/>
                          <a:pt x="83" y="0"/>
                        </a:cubicBezTo>
                        <a:cubicBezTo>
                          <a:pt x="81" y="0"/>
                          <a:pt x="79" y="0"/>
                          <a:pt x="77" y="0"/>
                        </a:cubicBezTo>
                        <a:cubicBezTo>
                          <a:pt x="44" y="3"/>
                          <a:pt x="16" y="23"/>
                          <a:pt x="3" y="52"/>
                        </a:cubicBezTo>
                        <a:cubicBezTo>
                          <a:pt x="2" y="55"/>
                          <a:pt x="0" y="57"/>
                          <a:pt x="0" y="60"/>
                        </a:cubicBezTo>
                        <a:cubicBezTo>
                          <a:pt x="1" y="59"/>
                          <a:pt x="3" y="59"/>
                          <a:pt x="4" y="58"/>
                        </a:cubicBezTo>
                        <a:cubicBezTo>
                          <a:pt x="5" y="57"/>
                          <a:pt x="5" y="55"/>
                          <a:pt x="6" y="54"/>
                        </a:cubicBezTo>
                        <a:cubicBezTo>
                          <a:pt x="6" y="54"/>
                          <a:pt x="6" y="54"/>
                          <a:pt x="6" y="54"/>
                        </a:cubicBezTo>
                        <a:cubicBezTo>
                          <a:pt x="18" y="28"/>
                          <a:pt x="43" y="8"/>
                          <a:pt x="74" y="5"/>
                        </a:cubicBezTo>
                        <a:cubicBezTo>
                          <a:pt x="74" y="5"/>
                          <a:pt x="74" y="5"/>
                          <a:pt x="74" y="5"/>
                        </a:cubicBezTo>
                        <a:cubicBezTo>
                          <a:pt x="74" y="5"/>
                          <a:pt x="74" y="5"/>
                          <a:pt x="74" y="5"/>
                        </a:cubicBezTo>
                        <a:cubicBezTo>
                          <a:pt x="75" y="5"/>
                          <a:pt x="76" y="5"/>
                          <a:pt x="77" y="5"/>
                        </a:cubicBezTo>
                        <a:cubicBezTo>
                          <a:pt x="77" y="5"/>
                          <a:pt x="77" y="5"/>
                          <a:pt x="77" y="5"/>
                        </a:cubicBezTo>
                        <a:cubicBezTo>
                          <a:pt x="77" y="5"/>
                          <a:pt x="77" y="5"/>
                          <a:pt x="77" y="5"/>
                        </a:cubicBezTo>
                        <a:cubicBezTo>
                          <a:pt x="79" y="5"/>
                          <a:pt x="80" y="5"/>
                          <a:pt x="82" y="5"/>
                        </a:cubicBezTo>
                        <a:cubicBezTo>
                          <a:pt x="117" y="5"/>
                          <a:pt x="117" y="5"/>
                          <a:pt x="117" y="5"/>
                        </a:cubicBezTo>
                        <a:cubicBezTo>
                          <a:pt x="118" y="4"/>
                          <a:pt x="120" y="4"/>
                          <a:pt x="122" y="4"/>
                        </a:cubicBezTo>
                        <a:cubicBezTo>
                          <a:pt x="122" y="4"/>
                          <a:pt x="122" y="4"/>
                          <a:pt x="122" y="4"/>
                        </a:cubicBezTo>
                        <a:cubicBezTo>
                          <a:pt x="128" y="2"/>
                          <a:pt x="134" y="1"/>
                          <a:pt x="140" y="0"/>
                        </a:cubicBezTo>
                        <a:cubicBezTo>
                          <a:pt x="142" y="0"/>
                          <a:pt x="144" y="0"/>
                          <a:pt x="146"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40" name="îṩ1ïde"/>
                  <p:cNvSpPr/>
                  <p:nvPr/>
                </p:nvSpPr>
                <p:spPr bwMode="auto">
                  <a:xfrm>
                    <a:off x="3832" y="3750"/>
                    <a:ext cx="998"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41" name="ïṡliḍê"/>
                  <p:cNvSpPr/>
                  <p:nvPr/>
                </p:nvSpPr>
                <p:spPr bwMode="auto">
                  <a:xfrm>
                    <a:off x="3823"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7 w 533"/>
                      <a:gd name="T19" fmla="*/ 18 h 304"/>
                      <a:gd name="T20" fmla="*/ 437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7" y="10"/>
                          <a:pt x="423" y="13"/>
                          <a:pt x="437" y="18"/>
                        </a:cubicBezTo>
                        <a:cubicBezTo>
                          <a:pt x="437" y="18"/>
                          <a:pt x="437" y="18"/>
                          <a:pt x="437" y="18"/>
                        </a:cubicBezTo>
                        <a:cubicBezTo>
                          <a:pt x="487" y="37"/>
                          <a:pt x="523" y="85"/>
                          <a:pt x="523" y="141"/>
                        </a:cubicBezTo>
                        <a:cubicBezTo>
                          <a:pt x="528" y="141"/>
                          <a:pt x="528" y="141"/>
                          <a:pt x="528" y="141"/>
                        </a:cubicBezTo>
                        <a:cubicBezTo>
                          <a:pt x="533" y="141"/>
                          <a:pt x="533" y="141"/>
                          <a:pt x="533" y="141"/>
                        </a:cubicBezTo>
                        <a:cubicBezTo>
                          <a:pt x="533" y="81"/>
                          <a:pt x="494" y="29"/>
                          <a:pt x="441" y="9"/>
                        </a:cubicBezTo>
                        <a:cubicBezTo>
                          <a:pt x="441" y="9"/>
                          <a:pt x="441" y="9"/>
                          <a:pt x="441" y="9"/>
                        </a:cubicBezTo>
                        <a:cubicBezTo>
                          <a:pt x="425" y="3"/>
                          <a:pt x="409" y="0"/>
                          <a:pt x="391" y="0"/>
                        </a:cubicBezTo>
                        <a:cubicBezTo>
                          <a:pt x="141" y="0"/>
                          <a:pt x="141" y="0"/>
                          <a:pt x="141" y="0"/>
                        </a:cubicBezTo>
                        <a:cubicBezTo>
                          <a:pt x="79" y="0"/>
                          <a:pt x="27" y="39"/>
                          <a:pt x="8" y="94"/>
                        </a:cubicBezTo>
                        <a:cubicBezTo>
                          <a:pt x="8" y="94"/>
                          <a:pt x="8" y="94"/>
                          <a:pt x="8" y="94"/>
                        </a:cubicBezTo>
                        <a:cubicBezTo>
                          <a:pt x="2"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grpSp>
            <p:sp>
              <p:nvSpPr>
                <p:cNvPr id="66" name="îṩļïḑê"/>
                <p:cNvSpPr/>
                <p:nvPr/>
              </p:nvSpPr>
              <p:spPr bwMode="auto">
                <a:xfrm>
                  <a:off x="4027" y="2817"/>
                  <a:ext cx="591" cy="684"/>
                </a:xfrm>
                <a:custGeom>
                  <a:avLst/>
                  <a:gdLst>
                    <a:gd name="T0" fmla="*/ 185 w 310"/>
                    <a:gd name="T1" fmla="*/ 359 h 359"/>
                    <a:gd name="T2" fmla="*/ 125 w 310"/>
                    <a:gd name="T3" fmla="*/ 359 h 359"/>
                    <a:gd name="T4" fmla="*/ 0 w 310"/>
                    <a:gd name="T5" fmla="*/ 234 h 359"/>
                    <a:gd name="T6" fmla="*/ 0 w 310"/>
                    <a:gd name="T7" fmla="*/ 125 h 359"/>
                    <a:gd name="T8" fmla="*/ 125 w 310"/>
                    <a:gd name="T9" fmla="*/ 0 h 359"/>
                    <a:gd name="T10" fmla="*/ 185 w 310"/>
                    <a:gd name="T11" fmla="*/ 0 h 359"/>
                    <a:gd name="T12" fmla="*/ 310 w 310"/>
                    <a:gd name="T13" fmla="*/ 125 h 359"/>
                    <a:gd name="T14" fmla="*/ 310 w 310"/>
                    <a:gd name="T15" fmla="*/ 234 h 359"/>
                    <a:gd name="T16" fmla="*/ 185 w 310"/>
                    <a:gd name="T17" fmla="*/ 359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9">
                      <a:moveTo>
                        <a:pt x="185" y="359"/>
                      </a:moveTo>
                      <a:cubicBezTo>
                        <a:pt x="125" y="359"/>
                        <a:pt x="125" y="359"/>
                        <a:pt x="125" y="359"/>
                      </a:cubicBezTo>
                      <a:cubicBezTo>
                        <a:pt x="56" y="359"/>
                        <a:pt x="0" y="303"/>
                        <a:pt x="0" y="234"/>
                      </a:cubicBezTo>
                      <a:cubicBezTo>
                        <a:pt x="0" y="125"/>
                        <a:pt x="0" y="125"/>
                        <a:pt x="0" y="125"/>
                      </a:cubicBezTo>
                      <a:cubicBezTo>
                        <a:pt x="0" y="56"/>
                        <a:pt x="56" y="0"/>
                        <a:pt x="125" y="0"/>
                      </a:cubicBezTo>
                      <a:cubicBezTo>
                        <a:pt x="185" y="0"/>
                        <a:pt x="185" y="0"/>
                        <a:pt x="185" y="0"/>
                      </a:cubicBezTo>
                      <a:cubicBezTo>
                        <a:pt x="254" y="0"/>
                        <a:pt x="310" y="56"/>
                        <a:pt x="310" y="125"/>
                      </a:cubicBezTo>
                      <a:cubicBezTo>
                        <a:pt x="310" y="234"/>
                        <a:pt x="310" y="234"/>
                        <a:pt x="310" y="234"/>
                      </a:cubicBezTo>
                      <a:cubicBezTo>
                        <a:pt x="310" y="303"/>
                        <a:pt x="254" y="359"/>
                        <a:pt x="185" y="359"/>
                      </a:cubicBez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7" name="îṣľîḓé"/>
                <p:cNvSpPr/>
                <p:nvPr/>
              </p:nvSpPr>
              <p:spPr bwMode="auto">
                <a:xfrm>
                  <a:off x="5018"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8" name="iş1îḑé"/>
                <p:cNvSpPr/>
                <p:nvPr/>
              </p:nvSpPr>
              <p:spPr bwMode="auto">
                <a:xfrm>
                  <a:off x="5018"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69" name="í$ḷîḑe"/>
                <p:cNvSpPr/>
                <p:nvPr/>
              </p:nvSpPr>
              <p:spPr bwMode="auto">
                <a:xfrm>
                  <a:off x="5505"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0" name="işḷîḓé"/>
                <p:cNvSpPr/>
                <p:nvPr/>
              </p:nvSpPr>
              <p:spPr bwMode="auto">
                <a:xfrm>
                  <a:off x="5505"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1" name="išḷíḑe"/>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2" name="ïṥḻîḓé"/>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3" name="íSḷíḓe"/>
                <p:cNvSpPr/>
                <p:nvPr/>
              </p:nvSpPr>
              <p:spPr bwMode="auto">
                <a:xfrm>
                  <a:off x="5064" y="2933"/>
                  <a:ext cx="311" cy="676"/>
                </a:xfrm>
                <a:custGeom>
                  <a:avLst/>
                  <a:gdLst>
                    <a:gd name="T0" fmla="*/ 163 w 163"/>
                    <a:gd name="T1" fmla="*/ 352 h 355"/>
                    <a:gd name="T2" fmla="*/ 137 w 163"/>
                    <a:gd name="T3" fmla="*/ 355 h 355"/>
                    <a:gd name="T4" fmla="*/ 0 w 163"/>
                    <a:gd name="T5" fmla="*/ 218 h 355"/>
                    <a:gd name="T6" fmla="*/ 10 w 163"/>
                    <a:gd name="T7" fmla="*/ 40 h 355"/>
                    <a:gd name="T8" fmla="*/ 53 w 163"/>
                    <a:gd name="T9" fmla="*/ 0 h 355"/>
                    <a:gd name="T10" fmla="*/ 53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5" y="354"/>
                        <a:pt x="146" y="355"/>
                        <a:pt x="137" y="355"/>
                      </a:cubicBezTo>
                      <a:cubicBezTo>
                        <a:pt x="62" y="355"/>
                        <a:pt x="0" y="293"/>
                        <a:pt x="0" y="218"/>
                      </a:cubicBezTo>
                      <a:cubicBezTo>
                        <a:pt x="10" y="40"/>
                        <a:pt x="10" y="40"/>
                        <a:pt x="10" y="40"/>
                      </a:cubicBezTo>
                      <a:cubicBezTo>
                        <a:pt x="53" y="0"/>
                        <a:pt x="53" y="0"/>
                        <a:pt x="53" y="0"/>
                      </a:cubicBezTo>
                      <a:cubicBezTo>
                        <a:pt x="53" y="218"/>
                        <a:pt x="53" y="218"/>
                        <a:pt x="53" y="218"/>
                      </a:cubicBezTo>
                      <a:cubicBezTo>
                        <a:pt x="53" y="284"/>
                        <a:pt x="101"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4" name="iśḻîḓe"/>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44 h 355"/>
                    <a:gd name="T8" fmla="*/ 45 w 274"/>
                    <a:gd name="T9" fmla="*/ 0 h 355"/>
                    <a:gd name="T10" fmla="*/ 209 w 274"/>
                    <a:gd name="T11" fmla="*/ 0 h 355"/>
                    <a:gd name="T12" fmla="*/ 274 w 274"/>
                    <a:gd name="T13" fmla="*/ 65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44"/>
                        <a:pt x="0" y="44"/>
                        <a:pt x="0" y="44"/>
                      </a:cubicBezTo>
                      <a:cubicBezTo>
                        <a:pt x="0" y="20"/>
                        <a:pt x="20" y="0"/>
                        <a:pt x="45" y="0"/>
                      </a:cubicBezTo>
                      <a:cubicBezTo>
                        <a:pt x="209" y="0"/>
                        <a:pt x="209" y="0"/>
                        <a:pt x="209" y="0"/>
                      </a:cubicBezTo>
                      <a:cubicBezTo>
                        <a:pt x="245" y="0"/>
                        <a:pt x="274" y="29"/>
                        <a:pt x="274" y="65"/>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5" name="iSḻíḓé"/>
                <p:cNvSpPr/>
                <p:nvPr/>
              </p:nvSpPr>
              <p:spPr bwMode="auto">
                <a:xfrm>
                  <a:off x="4963" y="3651"/>
                  <a:ext cx="744"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9 w 390"/>
                    <a:gd name="T11" fmla="*/ 52 h 346"/>
                    <a:gd name="T12" fmla="*/ 80 w 390"/>
                    <a:gd name="T13" fmla="*/ 0 h 346"/>
                    <a:gd name="T14" fmla="*/ 84 w 390"/>
                    <a:gd name="T15" fmla="*/ 0 h 346"/>
                    <a:gd name="T16" fmla="*/ 89 w 390"/>
                    <a:gd name="T17" fmla="*/ 0 h 346"/>
                    <a:gd name="T18" fmla="*/ 301 w 390"/>
                    <a:gd name="T19" fmla="*/ 0 h 346"/>
                    <a:gd name="T20" fmla="*/ 310 w 390"/>
                    <a:gd name="T21" fmla="*/ 0 h 346"/>
                    <a:gd name="T22" fmla="*/ 389 w 390"/>
                    <a:gd name="T23" fmla="*/ 79 h 346"/>
                    <a:gd name="T24" fmla="*/ 390 w 390"/>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9" y="52"/>
                      </a:cubicBezTo>
                      <a:cubicBezTo>
                        <a:pt x="21" y="24"/>
                        <a:pt x="48" y="4"/>
                        <a:pt x="80" y="0"/>
                      </a:cubicBezTo>
                      <a:cubicBezTo>
                        <a:pt x="81" y="0"/>
                        <a:pt x="83" y="0"/>
                        <a:pt x="84" y="0"/>
                      </a:cubicBezTo>
                      <a:cubicBezTo>
                        <a:pt x="86" y="0"/>
                        <a:pt x="87" y="0"/>
                        <a:pt x="89" y="0"/>
                      </a:cubicBezTo>
                      <a:cubicBezTo>
                        <a:pt x="301" y="0"/>
                        <a:pt x="301" y="0"/>
                        <a:pt x="301" y="0"/>
                      </a:cubicBezTo>
                      <a:cubicBezTo>
                        <a:pt x="304" y="0"/>
                        <a:pt x="307" y="0"/>
                        <a:pt x="310" y="0"/>
                      </a:cubicBezTo>
                      <a:cubicBezTo>
                        <a:pt x="352" y="5"/>
                        <a:pt x="385" y="38"/>
                        <a:pt x="389" y="79"/>
                      </a:cubicBezTo>
                      <a:cubicBezTo>
                        <a:pt x="390" y="82"/>
                        <a:pt x="390" y="85"/>
                        <a:pt x="390" y="8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6" name="išḷïḑê"/>
                <p:cNvSpPr/>
                <p:nvPr/>
              </p:nvSpPr>
              <p:spPr bwMode="auto">
                <a:xfrm>
                  <a:off x="5209"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7" name="išlïďê"/>
                <p:cNvSpPr/>
                <p:nvPr/>
              </p:nvSpPr>
              <p:spPr bwMode="auto">
                <a:xfrm>
                  <a:off x="5209"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8" name="ïŝľiḋé"/>
                <p:cNvSpPr/>
                <p:nvPr/>
              </p:nvSpPr>
              <p:spPr bwMode="auto">
                <a:xfrm>
                  <a:off x="5209"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9" name="íŝlîḑè"/>
                <p:cNvSpPr/>
                <p:nvPr/>
              </p:nvSpPr>
              <p:spPr bwMode="auto">
                <a:xfrm>
                  <a:off x="5209"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0" name="îṥ1îḋé"/>
                <p:cNvSpPr/>
                <p:nvPr/>
              </p:nvSpPr>
              <p:spPr bwMode="auto">
                <a:xfrm>
                  <a:off x="5209" y="3560"/>
                  <a:ext cx="246" cy="211"/>
                </a:xfrm>
                <a:custGeom>
                  <a:avLst/>
                  <a:gdLst>
                    <a:gd name="T0" fmla="*/ 129 w 129"/>
                    <a:gd name="T1" fmla="*/ 0 h 111"/>
                    <a:gd name="T2" fmla="*/ 129 w 129"/>
                    <a:gd name="T3" fmla="*/ 61 h 111"/>
                    <a:gd name="T4" fmla="*/ 79 w 129"/>
                    <a:gd name="T5" fmla="*/ 111 h 111"/>
                    <a:gd name="T6" fmla="*/ 49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49" y="111"/>
                        <a:pt x="49" y="111"/>
                        <a:pt x="49"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1" name="íṡḷíḑê"/>
                <p:cNvSpPr/>
                <p:nvPr/>
              </p:nvSpPr>
              <p:spPr bwMode="auto">
                <a:xfrm>
                  <a:off x="5159" y="3560"/>
                  <a:ext cx="346"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2" name="ïṩľïḍê"/>
                <p:cNvSpPr/>
                <p:nvPr/>
              </p:nvSpPr>
              <p:spPr bwMode="auto">
                <a:xfrm>
                  <a:off x="5159" y="3560"/>
                  <a:ext cx="346"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3" name="ïsľïḓe"/>
                <p:cNvSpPr/>
                <p:nvPr/>
              </p:nvSpPr>
              <p:spPr bwMode="auto">
                <a:xfrm>
                  <a:off x="5123" y="3651"/>
                  <a:ext cx="404" cy="151"/>
                </a:xfrm>
                <a:prstGeom prst="rect">
                  <a:avLst/>
                </a:prstGeom>
                <a:solidFill>
                  <a:srgbClr val="C68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84" name="îşḷíďe"/>
                <p:cNvSpPr/>
                <p:nvPr/>
              </p:nvSpPr>
              <p:spPr bwMode="auto">
                <a:xfrm>
                  <a:off x="5123"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85" name="íṩlíḋe"/>
                <p:cNvSpPr/>
                <p:nvPr/>
              </p:nvSpPr>
              <p:spPr bwMode="auto">
                <a:xfrm>
                  <a:off x="4967" y="3651"/>
                  <a:ext cx="288" cy="659"/>
                </a:xfrm>
                <a:custGeom>
                  <a:avLst/>
                  <a:gdLst>
                    <a:gd name="T0" fmla="*/ 151 w 151"/>
                    <a:gd name="T1" fmla="*/ 0 h 346"/>
                    <a:gd name="T2" fmla="*/ 145 w 151"/>
                    <a:gd name="T3" fmla="*/ 0 h 346"/>
                    <a:gd name="T4" fmla="*/ 127 w 151"/>
                    <a:gd name="T5" fmla="*/ 4 h 346"/>
                    <a:gd name="T6" fmla="*/ 127 w 151"/>
                    <a:gd name="T7" fmla="*/ 4 h 346"/>
                    <a:gd name="T8" fmla="*/ 82 w 151"/>
                    <a:gd name="T9" fmla="*/ 34 h 346"/>
                    <a:gd name="T10" fmla="*/ 71 w 151"/>
                    <a:gd name="T11" fmla="*/ 52 h 346"/>
                    <a:gd name="T12" fmla="*/ 63 w 151"/>
                    <a:gd name="T13" fmla="*/ 89 h 346"/>
                    <a:gd name="T14" fmla="*/ 63 w 151"/>
                    <a:gd name="T15" fmla="*/ 346 h 346"/>
                    <a:gd name="T16" fmla="*/ 0 w 151"/>
                    <a:gd name="T17" fmla="*/ 346 h 346"/>
                    <a:gd name="T18" fmla="*/ 0 w 151"/>
                    <a:gd name="T19" fmla="*/ 89 h 346"/>
                    <a:gd name="T20" fmla="*/ 4 w 151"/>
                    <a:gd name="T21" fmla="*/ 62 h 346"/>
                    <a:gd name="T22" fmla="*/ 8 w 151"/>
                    <a:gd name="T23" fmla="*/ 52 h 346"/>
                    <a:gd name="T24" fmla="*/ 82 w 151"/>
                    <a:gd name="T25" fmla="*/ 0 h 346"/>
                    <a:gd name="T26" fmla="*/ 88 w 151"/>
                    <a:gd name="T27" fmla="*/ 0 h 346"/>
                    <a:gd name="T28" fmla="*/ 151 w 151"/>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 h="346">
                      <a:moveTo>
                        <a:pt x="151" y="0"/>
                      </a:moveTo>
                      <a:cubicBezTo>
                        <a:pt x="149" y="0"/>
                        <a:pt x="147" y="0"/>
                        <a:pt x="145" y="0"/>
                      </a:cubicBezTo>
                      <a:cubicBezTo>
                        <a:pt x="139" y="1"/>
                        <a:pt x="133" y="2"/>
                        <a:pt x="127" y="4"/>
                      </a:cubicBezTo>
                      <a:cubicBezTo>
                        <a:pt x="127" y="4"/>
                        <a:pt x="127" y="4"/>
                        <a:pt x="127" y="4"/>
                      </a:cubicBezTo>
                      <a:cubicBezTo>
                        <a:pt x="109" y="9"/>
                        <a:pt x="93" y="19"/>
                        <a:pt x="82" y="34"/>
                      </a:cubicBezTo>
                      <a:cubicBezTo>
                        <a:pt x="77" y="39"/>
                        <a:pt x="74" y="45"/>
                        <a:pt x="71" y="52"/>
                      </a:cubicBezTo>
                      <a:cubicBezTo>
                        <a:pt x="66"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8" y="0"/>
                      </a:cubicBezTo>
                      <a:cubicBezTo>
                        <a:pt x="151" y="0"/>
                        <a:pt x="151" y="0"/>
                        <a:pt x="151" y="0"/>
                      </a:cubicBezTo>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6" name="ïṥḷîḍè"/>
                <p:cNvSpPr/>
                <p:nvPr/>
              </p:nvSpPr>
              <p:spPr bwMode="auto">
                <a:xfrm>
                  <a:off x="4953"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18 w 400"/>
                    <a:gd name="T17" fmla="*/ 59 h 356"/>
                    <a:gd name="T18" fmla="*/ 86 w 400"/>
                    <a:gd name="T19" fmla="*/ 10 h 356"/>
                    <a:gd name="T20" fmla="*/ 86 w 400"/>
                    <a:gd name="T21" fmla="*/ 10 h 356"/>
                    <a:gd name="T22" fmla="*/ 86 w 400"/>
                    <a:gd name="T23" fmla="*/ 10 h 356"/>
                    <a:gd name="T24" fmla="*/ 89 w 400"/>
                    <a:gd name="T25" fmla="*/ 10 h 356"/>
                    <a:gd name="T26" fmla="*/ 89 w 400"/>
                    <a:gd name="T27" fmla="*/ 10 h 356"/>
                    <a:gd name="T28" fmla="*/ 89 w 400"/>
                    <a:gd name="T29" fmla="*/ 10 h 356"/>
                    <a:gd name="T30" fmla="*/ 94 w 400"/>
                    <a:gd name="T31" fmla="*/ 10 h 356"/>
                    <a:gd name="T32" fmla="*/ 306 w 400"/>
                    <a:gd name="T33" fmla="*/ 10 h 356"/>
                    <a:gd name="T34" fmla="*/ 314 w 400"/>
                    <a:gd name="T35" fmla="*/ 10 h 356"/>
                    <a:gd name="T36" fmla="*/ 389 w 400"/>
                    <a:gd name="T37" fmla="*/ 84 h 356"/>
                    <a:gd name="T38" fmla="*/ 389 w 400"/>
                    <a:gd name="T39" fmla="*/ 84 h 356"/>
                    <a:gd name="T40" fmla="*/ 390 w 400"/>
                    <a:gd name="T41" fmla="*/ 94 h 356"/>
                    <a:gd name="T42" fmla="*/ 395 w 400"/>
                    <a:gd name="T43" fmla="*/ 94 h 356"/>
                    <a:gd name="T44" fmla="*/ 400 w 400"/>
                    <a:gd name="T45" fmla="*/ 94 h 356"/>
                    <a:gd name="T46" fmla="*/ 399 w 400"/>
                    <a:gd name="T47" fmla="*/ 83 h 356"/>
                    <a:gd name="T48" fmla="*/ 399 w 400"/>
                    <a:gd name="T49" fmla="*/ 83 h 356"/>
                    <a:gd name="T50" fmla="*/ 315 w 400"/>
                    <a:gd name="T51" fmla="*/ 0 h 356"/>
                    <a:gd name="T52" fmla="*/ 306 w 400"/>
                    <a:gd name="T53" fmla="*/ 0 h 356"/>
                    <a:gd name="T54" fmla="*/ 94 w 400"/>
                    <a:gd name="T55" fmla="*/ 0 h 356"/>
                    <a:gd name="T56" fmla="*/ 89 w 400"/>
                    <a:gd name="T57" fmla="*/ 0 h 356"/>
                    <a:gd name="T58" fmla="*/ 89 w 400"/>
                    <a:gd name="T59" fmla="*/ 5 h 356"/>
                    <a:gd name="T60" fmla="*/ 89 w 400"/>
                    <a:gd name="T61" fmla="*/ 0 h 356"/>
                    <a:gd name="T62" fmla="*/ 85 w 400"/>
                    <a:gd name="T63" fmla="*/ 0 h 356"/>
                    <a:gd name="T64" fmla="*/ 85 w 400"/>
                    <a:gd name="T65" fmla="*/ 5 h 356"/>
                    <a:gd name="T66" fmla="*/ 85 w 400"/>
                    <a:gd name="T67" fmla="*/ 0 h 356"/>
                    <a:gd name="T68" fmla="*/ 9 w 400"/>
                    <a:gd name="T69" fmla="*/ 55 h 356"/>
                    <a:gd name="T70" fmla="*/ 9 w 400"/>
                    <a:gd name="T71" fmla="*/ 55 h 356"/>
                    <a:gd name="T72" fmla="*/ 4 w 400"/>
                    <a:gd name="T73" fmla="*/ 66 h 356"/>
                    <a:gd name="T74" fmla="*/ 0 w 400"/>
                    <a:gd name="T75" fmla="*/ 94 h 356"/>
                    <a:gd name="T76" fmla="*/ 0 w 400"/>
                    <a:gd name="T77" fmla="*/ 356 h 356"/>
                    <a:gd name="T78" fmla="*/ 400 w 400"/>
                    <a:gd name="T79" fmla="*/ 356 h 356"/>
                    <a:gd name="T80" fmla="*/ 400 w 400"/>
                    <a:gd name="T81" fmla="*/ 94 h 356"/>
                    <a:gd name="T82" fmla="*/ 395 w 400"/>
                    <a:gd name="T8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18" y="59"/>
                        <a:pt x="18" y="59"/>
                        <a:pt x="18" y="59"/>
                      </a:cubicBezTo>
                      <a:cubicBezTo>
                        <a:pt x="30" y="33"/>
                        <a:pt x="55"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4"/>
                        <a:pt x="389" y="84"/>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5" y="0"/>
                      </a:cubicBezTo>
                      <a:cubicBezTo>
                        <a:pt x="312" y="0"/>
                        <a:pt x="309" y="0"/>
                        <a:pt x="306" y="0"/>
                      </a:cubicBezTo>
                      <a:cubicBezTo>
                        <a:pt x="94" y="0"/>
                        <a:pt x="94" y="0"/>
                        <a:pt x="94" y="0"/>
                      </a:cubicBezTo>
                      <a:cubicBezTo>
                        <a:pt x="92" y="0"/>
                        <a:pt x="90"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5"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7" name="iṡ1îḋê"/>
                <p:cNvSpPr/>
                <p:nvPr/>
              </p:nvSpPr>
              <p:spPr bwMode="auto">
                <a:xfrm>
                  <a:off x="4830" y="3750"/>
                  <a:ext cx="997"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8" name="iṩľíďé"/>
                <p:cNvSpPr/>
                <p:nvPr/>
              </p:nvSpPr>
              <p:spPr bwMode="auto">
                <a:xfrm>
                  <a:off x="4820"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7 w 533"/>
                    <a:gd name="T19" fmla="*/ 18 h 304"/>
                    <a:gd name="T20" fmla="*/ 437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7" y="10"/>
                        <a:pt x="423" y="13"/>
                        <a:pt x="437" y="18"/>
                      </a:cubicBezTo>
                      <a:cubicBezTo>
                        <a:pt x="437" y="18"/>
                        <a:pt x="437" y="18"/>
                        <a:pt x="437" y="18"/>
                      </a:cubicBezTo>
                      <a:cubicBezTo>
                        <a:pt x="487" y="37"/>
                        <a:pt x="523" y="85"/>
                        <a:pt x="523" y="141"/>
                      </a:cubicBezTo>
                      <a:cubicBezTo>
                        <a:pt x="528" y="141"/>
                        <a:pt x="528" y="141"/>
                        <a:pt x="528" y="141"/>
                      </a:cubicBezTo>
                      <a:cubicBezTo>
                        <a:pt x="533" y="141"/>
                        <a:pt x="533" y="141"/>
                        <a:pt x="533" y="141"/>
                      </a:cubicBezTo>
                      <a:cubicBezTo>
                        <a:pt x="533" y="81"/>
                        <a:pt x="494" y="29"/>
                        <a:pt x="441" y="9"/>
                      </a:cubicBezTo>
                      <a:cubicBezTo>
                        <a:pt x="441" y="9"/>
                        <a:pt x="441" y="9"/>
                        <a:pt x="441" y="9"/>
                      </a:cubicBezTo>
                      <a:cubicBezTo>
                        <a:pt x="425" y="3"/>
                        <a:pt x="409" y="0"/>
                        <a:pt x="391" y="0"/>
                      </a:cubicBezTo>
                      <a:cubicBezTo>
                        <a:pt x="141" y="0"/>
                        <a:pt x="141" y="0"/>
                        <a:pt x="141" y="0"/>
                      </a:cubicBezTo>
                      <a:cubicBezTo>
                        <a:pt x="79" y="0"/>
                        <a:pt x="27" y="39"/>
                        <a:pt x="8" y="94"/>
                      </a:cubicBezTo>
                      <a:cubicBezTo>
                        <a:pt x="8" y="94"/>
                        <a:pt x="8" y="94"/>
                        <a:pt x="8" y="94"/>
                      </a:cubicBezTo>
                      <a:cubicBezTo>
                        <a:pt x="2"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9" name="iŝḷiḓe"/>
                <p:cNvSpPr/>
                <p:nvPr/>
              </p:nvSpPr>
              <p:spPr bwMode="auto">
                <a:xfrm>
                  <a:off x="5024" y="2844"/>
                  <a:ext cx="591" cy="678"/>
                </a:xfrm>
                <a:custGeom>
                  <a:avLst/>
                  <a:gdLst>
                    <a:gd name="T0" fmla="*/ 221 w 310"/>
                    <a:gd name="T1" fmla="*/ 356 h 356"/>
                    <a:gd name="T2" fmla="*/ 89 w 310"/>
                    <a:gd name="T3" fmla="*/ 356 h 356"/>
                    <a:gd name="T4" fmla="*/ 0 w 310"/>
                    <a:gd name="T5" fmla="*/ 267 h 356"/>
                    <a:gd name="T6" fmla="*/ 0 w 310"/>
                    <a:gd name="T7" fmla="*/ 125 h 356"/>
                    <a:gd name="T8" fmla="*/ 125 w 310"/>
                    <a:gd name="T9" fmla="*/ 0 h 356"/>
                    <a:gd name="T10" fmla="*/ 185 w 310"/>
                    <a:gd name="T11" fmla="*/ 0 h 356"/>
                    <a:gd name="T12" fmla="*/ 310 w 310"/>
                    <a:gd name="T13" fmla="*/ 125 h 356"/>
                    <a:gd name="T14" fmla="*/ 310 w 310"/>
                    <a:gd name="T15" fmla="*/ 267 h 356"/>
                    <a:gd name="T16" fmla="*/ 221 w 310"/>
                    <a:gd name="T17" fmla="*/ 35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6">
                      <a:moveTo>
                        <a:pt x="221" y="356"/>
                      </a:moveTo>
                      <a:cubicBezTo>
                        <a:pt x="89" y="356"/>
                        <a:pt x="89" y="356"/>
                        <a:pt x="89" y="356"/>
                      </a:cubicBezTo>
                      <a:cubicBezTo>
                        <a:pt x="40" y="356"/>
                        <a:pt x="0" y="316"/>
                        <a:pt x="0" y="267"/>
                      </a:cubicBezTo>
                      <a:cubicBezTo>
                        <a:pt x="0" y="125"/>
                        <a:pt x="0" y="125"/>
                        <a:pt x="0" y="125"/>
                      </a:cubicBezTo>
                      <a:cubicBezTo>
                        <a:pt x="0" y="56"/>
                        <a:pt x="56" y="0"/>
                        <a:pt x="125" y="0"/>
                      </a:cubicBezTo>
                      <a:cubicBezTo>
                        <a:pt x="185" y="0"/>
                        <a:pt x="185" y="0"/>
                        <a:pt x="185" y="0"/>
                      </a:cubicBezTo>
                      <a:cubicBezTo>
                        <a:pt x="254" y="0"/>
                        <a:pt x="310" y="56"/>
                        <a:pt x="310" y="125"/>
                      </a:cubicBezTo>
                      <a:cubicBezTo>
                        <a:pt x="310" y="267"/>
                        <a:pt x="310" y="267"/>
                        <a:pt x="310" y="267"/>
                      </a:cubicBezTo>
                      <a:cubicBezTo>
                        <a:pt x="310" y="316"/>
                        <a:pt x="270" y="356"/>
                        <a:pt x="221" y="35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0" name="ïSľîde"/>
                <p:cNvSpPr/>
                <p:nvPr/>
              </p:nvSpPr>
              <p:spPr bwMode="auto">
                <a:xfrm>
                  <a:off x="5024" y="2844"/>
                  <a:ext cx="591" cy="678"/>
                </a:xfrm>
                <a:custGeom>
                  <a:avLst/>
                  <a:gdLst>
                    <a:gd name="T0" fmla="*/ 221 w 310"/>
                    <a:gd name="T1" fmla="*/ 356 h 356"/>
                    <a:gd name="T2" fmla="*/ 89 w 310"/>
                    <a:gd name="T3" fmla="*/ 356 h 356"/>
                    <a:gd name="T4" fmla="*/ 0 w 310"/>
                    <a:gd name="T5" fmla="*/ 267 h 356"/>
                    <a:gd name="T6" fmla="*/ 0 w 310"/>
                    <a:gd name="T7" fmla="*/ 125 h 356"/>
                    <a:gd name="T8" fmla="*/ 125 w 310"/>
                    <a:gd name="T9" fmla="*/ 0 h 356"/>
                    <a:gd name="T10" fmla="*/ 185 w 310"/>
                    <a:gd name="T11" fmla="*/ 0 h 356"/>
                    <a:gd name="T12" fmla="*/ 310 w 310"/>
                    <a:gd name="T13" fmla="*/ 125 h 356"/>
                    <a:gd name="T14" fmla="*/ 310 w 310"/>
                    <a:gd name="T15" fmla="*/ 267 h 356"/>
                    <a:gd name="T16" fmla="*/ 221 w 310"/>
                    <a:gd name="T17" fmla="*/ 35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6">
                      <a:moveTo>
                        <a:pt x="221" y="356"/>
                      </a:moveTo>
                      <a:cubicBezTo>
                        <a:pt x="89" y="356"/>
                        <a:pt x="89" y="356"/>
                        <a:pt x="89" y="356"/>
                      </a:cubicBezTo>
                      <a:cubicBezTo>
                        <a:pt x="40" y="356"/>
                        <a:pt x="0" y="316"/>
                        <a:pt x="0" y="267"/>
                      </a:cubicBezTo>
                      <a:cubicBezTo>
                        <a:pt x="0" y="125"/>
                        <a:pt x="0" y="125"/>
                        <a:pt x="0" y="125"/>
                      </a:cubicBezTo>
                      <a:cubicBezTo>
                        <a:pt x="0" y="56"/>
                        <a:pt x="56" y="0"/>
                        <a:pt x="125" y="0"/>
                      </a:cubicBezTo>
                      <a:cubicBezTo>
                        <a:pt x="185" y="0"/>
                        <a:pt x="185" y="0"/>
                        <a:pt x="185" y="0"/>
                      </a:cubicBezTo>
                      <a:cubicBezTo>
                        <a:pt x="254" y="0"/>
                        <a:pt x="310" y="56"/>
                        <a:pt x="310" y="125"/>
                      </a:cubicBezTo>
                      <a:cubicBezTo>
                        <a:pt x="310" y="267"/>
                        <a:pt x="310" y="267"/>
                        <a:pt x="310" y="267"/>
                      </a:cubicBezTo>
                      <a:cubicBezTo>
                        <a:pt x="310" y="316"/>
                        <a:pt x="270" y="356"/>
                        <a:pt x="221" y="356"/>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1" name="îṥ1íḋê"/>
                <p:cNvSpPr/>
                <p:nvPr/>
              </p:nvSpPr>
              <p:spPr bwMode="auto">
                <a:xfrm>
                  <a:off x="1121" y="2933"/>
                  <a:ext cx="520" cy="676"/>
                </a:xfrm>
                <a:custGeom>
                  <a:avLst/>
                  <a:gdLst>
                    <a:gd name="T0" fmla="*/ 163 w 273"/>
                    <a:gd name="T1" fmla="*/ 355 h 355"/>
                    <a:gd name="T2" fmla="*/ 110 w 273"/>
                    <a:gd name="T3" fmla="*/ 355 h 355"/>
                    <a:gd name="T4" fmla="*/ 0 w 273"/>
                    <a:gd name="T5" fmla="*/ 244 h 355"/>
                    <a:gd name="T6" fmla="*/ 0 w 273"/>
                    <a:gd name="T7" fmla="*/ 0 h 355"/>
                    <a:gd name="T8" fmla="*/ 234 w 273"/>
                    <a:gd name="T9" fmla="*/ 0 h 355"/>
                    <a:gd name="T10" fmla="*/ 273 w 273"/>
                    <a:gd name="T11" fmla="*/ 39 h 355"/>
                    <a:gd name="T12" fmla="*/ 273 w 273"/>
                    <a:gd name="T13" fmla="*/ 244 h 355"/>
                    <a:gd name="T14" fmla="*/ 163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63" y="355"/>
                      </a:moveTo>
                      <a:cubicBezTo>
                        <a:pt x="110" y="355"/>
                        <a:pt x="110" y="355"/>
                        <a:pt x="110" y="355"/>
                      </a:cubicBezTo>
                      <a:cubicBezTo>
                        <a:pt x="49" y="355"/>
                        <a:pt x="0" y="305"/>
                        <a:pt x="0" y="244"/>
                      </a:cubicBezTo>
                      <a:cubicBezTo>
                        <a:pt x="0" y="0"/>
                        <a:pt x="0" y="0"/>
                        <a:pt x="0" y="0"/>
                      </a:cubicBezTo>
                      <a:cubicBezTo>
                        <a:pt x="234" y="0"/>
                        <a:pt x="234" y="0"/>
                        <a:pt x="234" y="0"/>
                      </a:cubicBezTo>
                      <a:cubicBezTo>
                        <a:pt x="255" y="0"/>
                        <a:pt x="273" y="18"/>
                        <a:pt x="273" y="39"/>
                      </a:cubicBezTo>
                      <a:cubicBezTo>
                        <a:pt x="273" y="244"/>
                        <a:pt x="273" y="244"/>
                        <a:pt x="273" y="244"/>
                      </a:cubicBezTo>
                      <a:cubicBezTo>
                        <a:pt x="273"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2" name="isļïḓè"/>
                <p:cNvSpPr/>
                <p:nvPr/>
              </p:nvSpPr>
              <p:spPr bwMode="auto">
                <a:xfrm>
                  <a:off x="1121" y="2933"/>
                  <a:ext cx="311" cy="676"/>
                </a:xfrm>
                <a:custGeom>
                  <a:avLst/>
                  <a:gdLst>
                    <a:gd name="T0" fmla="*/ 163 w 163"/>
                    <a:gd name="T1" fmla="*/ 352 h 355"/>
                    <a:gd name="T2" fmla="*/ 136 w 163"/>
                    <a:gd name="T3" fmla="*/ 355 h 355"/>
                    <a:gd name="T4" fmla="*/ 0 w 163"/>
                    <a:gd name="T5" fmla="*/ 218 h 355"/>
                    <a:gd name="T6" fmla="*/ 0 w 163"/>
                    <a:gd name="T7" fmla="*/ 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0" y="0"/>
                        <a:pt x="0" y="0"/>
                        <a:pt x="0" y="0"/>
                      </a:cubicBezTo>
                      <a:cubicBezTo>
                        <a:pt x="52" y="0"/>
                        <a:pt x="52" y="0"/>
                        <a:pt x="52" y="0"/>
                      </a:cubicBezTo>
                      <a:cubicBezTo>
                        <a:pt x="52" y="218"/>
                        <a:pt x="52" y="218"/>
                        <a:pt x="52" y="218"/>
                      </a:cubicBezTo>
                      <a:cubicBezTo>
                        <a:pt x="52" y="284"/>
                        <a:pt x="100"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3" name="ïSļïḋè"/>
                <p:cNvSpPr/>
                <p:nvPr/>
              </p:nvSpPr>
              <p:spPr bwMode="auto">
                <a:xfrm>
                  <a:off x="1121" y="2933"/>
                  <a:ext cx="520" cy="676"/>
                </a:xfrm>
                <a:custGeom>
                  <a:avLst/>
                  <a:gdLst>
                    <a:gd name="T0" fmla="*/ 163 w 273"/>
                    <a:gd name="T1" fmla="*/ 355 h 355"/>
                    <a:gd name="T2" fmla="*/ 110 w 273"/>
                    <a:gd name="T3" fmla="*/ 355 h 355"/>
                    <a:gd name="T4" fmla="*/ 0 w 273"/>
                    <a:gd name="T5" fmla="*/ 244 h 355"/>
                    <a:gd name="T6" fmla="*/ 0 w 273"/>
                    <a:gd name="T7" fmla="*/ 0 h 355"/>
                    <a:gd name="T8" fmla="*/ 234 w 273"/>
                    <a:gd name="T9" fmla="*/ 0 h 355"/>
                    <a:gd name="T10" fmla="*/ 273 w 273"/>
                    <a:gd name="T11" fmla="*/ 39 h 355"/>
                    <a:gd name="T12" fmla="*/ 273 w 273"/>
                    <a:gd name="T13" fmla="*/ 244 h 355"/>
                    <a:gd name="T14" fmla="*/ 163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63" y="355"/>
                      </a:moveTo>
                      <a:cubicBezTo>
                        <a:pt x="110" y="355"/>
                        <a:pt x="110" y="355"/>
                        <a:pt x="110" y="355"/>
                      </a:cubicBezTo>
                      <a:cubicBezTo>
                        <a:pt x="49" y="355"/>
                        <a:pt x="0" y="305"/>
                        <a:pt x="0" y="244"/>
                      </a:cubicBezTo>
                      <a:cubicBezTo>
                        <a:pt x="0" y="0"/>
                        <a:pt x="0" y="0"/>
                        <a:pt x="0" y="0"/>
                      </a:cubicBezTo>
                      <a:cubicBezTo>
                        <a:pt x="234" y="0"/>
                        <a:pt x="234" y="0"/>
                        <a:pt x="234" y="0"/>
                      </a:cubicBezTo>
                      <a:cubicBezTo>
                        <a:pt x="255" y="0"/>
                        <a:pt x="273" y="18"/>
                        <a:pt x="273" y="39"/>
                      </a:cubicBezTo>
                      <a:cubicBezTo>
                        <a:pt x="273" y="244"/>
                        <a:pt x="273" y="244"/>
                        <a:pt x="273" y="244"/>
                      </a:cubicBezTo>
                      <a:cubicBezTo>
                        <a:pt x="273"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4" name="îšļîḋé"/>
                <p:cNvSpPr/>
                <p:nvPr/>
              </p:nvSpPr>
              <p:spPr bwMode="auto">
                <a:xfrm>
                  <a:off x="989" y="3651"/>
                  <a:ext cx="744"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8 w 390"/>
                    <a:gd name="T11" fmla="*/ 52 h 346"/>
                    <a:gd name="T12" fmla="*/ 76 w 390"/>
                    <a:gd name="T13" fmla="*/ 1 h 346"/>
                    <a:gd name="T14" fmla="*/ 80 w 390"/>
                    <a:gd name="T15" fmla="*/ 0 h 346"/>
                    <a:gd name="T16" fmla="*/ 84 w 390"/>
                    <a:gd name="T17" fmla="*/ 0 h 346"/>
                    <a:gd name="T18" fmla="*/ 89 w 390"/>
                    <a:gd name="T19" fmla="*/ 0 h 346"/>
                    <a:gd name="T20" fmla="*/ 301 w 390"/>
                    <a:gd name="T21" fmla="*/ 0 h 346"/>
                    <a:gd name="T22" fmla="*/ 310 w 390"/>
                    <a:gd name="T23" fmla="*/ 0 h 346"/>
                    <a:gd name="T24" fmla="*/ 389 w 390"/>
                    <a:gd name="T25" fmla="*/ 79 h 346"/>
                    <a:gd name="T26" fmla="*/ 390 w 390"/>
                    <a:gd name="T27"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8" y="52"/>
                      </a:cubicBezTo>
                      <a:cubicBezTo>
                        <a:pt x="21" y="25"/>
                        <a:pt x="46" y="6"/>
                        <a:pt x="76" y="1"/>
                      </a:cubicBezTo>
                      <a:cubicBezTo>
                        <a:pt x="77" y="1"/>
                        <a:pt x="79" y="1"/>
                        <a:pt x="80" y="0"/>
                      </a:cubicBezTo>
                      <a:cubicBezTo>
                        <a:pt x="81" y="0"/>
                        <a:pt x="82" y="0"/>
                        <a:pt x="84" y="0"/>
                      </a:cubicBezTo>
                      <a:cubicBezTo>
                        <a:pt x="85" y="0"/>
                        <a:pt x="87" y="0"/>
                        <a:pt x="89" y="0"/>
                      </a:cubicBezTo>
                      <a:cubicBezTo>
                        <a:pt x="301" y="0"/>
                        <a:pt x="301" y="0"/>
                        <a:pt x="301" y="0"/>
                      </a:cubicBezTo>
                      <a:cubicBezTo>
                        <a:pt x="304" y="0"/>
                        <a:pt x="307" y="0"/>
                        <a:pt x="310" y="0"/>
                      </a:cubicBezTo>
                      <a:cubicBezTo>
                        <a:pt x="352" y="5"/>
                        <a:pt x="385" y="38"/>
                        <a:pt x="389" y="79"/>
                      </a:cubicBezTo>
                      <a:cubicBezTo>
                        <a:pt x="390" y="82"/>
                        <a:pt x="390" y="85"/>
                        <a:pt x="390" y="89"/>
                      </a:cubicBezTo>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5" name="íŝḷíďè"/>
                <p:cNvSpPr/>
                <p:nvPr/>
              </p:nvSpPr>
              <p:spPr bwMode="auto">
                <a:xfrm>
                  <a:off x="1054" y="3244"/>
                  <a:ext cx="132" cy="131"/>
                </a:xfrm>
                <a:custGeom>
                  <a:avLst/>
                  <a:gdLst>
                    <a:gd name="T0" fmla="*/ 69 w 69"/>
                    <a:gd name="T1" fmla="*/ 34 h 69"/>
                    <a:gd name="T2" fmla="*/ 35 w 69"/>
                    <a:gd name="T3" fmla="*/ 0 h 69"/>
                    <a:gd name="T4" fmla="*/ 0 w 69"/>
                    <a:gd name="T5" fmla="*/ 34 h 69"/>
                    <a:gd name="T6" fmla="*/ 35 w 69"/>
                    <a:gd name="T7" fmla="*/ 69 h 69"/>
                    <a:gd name="T8" fmla="*/ 52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4" y="0"/>
                        <a:pt x="35" y="0"/>
                      </a:cubicBezTo>
                      <a:cubicBezTo>
                        <a:pt x="16" y="0"/>
                        <a:pt x="0" y="15"/>
                        <a:pt x="0" y="34"/>
                      </a:cubicBezTo>
                      <a:cubicBezTo>
                        <a:pt x="0" y="53"/>
                        <a:pt x="16" y="69"/>
                        <a:pt x="35" y="69"/>
                      </a:cubicBezTo>
                      <a:cubicBezTo>
                        <a:pt x="41" y="69"/>
                        <a:pt x="47" y="67"/>
                        <a:pt x="52" y="64"/>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6" name="iṥlïdê"/>
                <p:cNvSpPr/>
                <p:nvPr/>
              </p:nvSpPr>
              <p:spPr bwMode="auto">
                <a:xfrm>
                  <a:off x="1054" y="3244"/>
                  <a:ext cx="132" cy="131"/>
                </a:xfrm>
                <a:custGeom>
                  <a:avLst/>
                  <a:gdLst>
                    <a:gd name="T0" fmla="*/ 69 w 69"/>
                    <a:gd name="T1" fmla="*/ 34 h 69"/>
                    <a:gd name="T2" fmla="*/ 35 w 69"/>
                    <a:gd name="T3" fmla="*/ 0 h 69"/>
                    <a:gd name="T4" fmla="*/ 0 w 69"/>
                    <a:gd name="T5" fmla="*/ 34 h 69"/>
                    <a:gd name="T6" fmla="*/ 35 w 69"/>
                    <a:gd name="T7" fmla="*/ 69 h 69"/>
                    <a:gd name="T8" fmla="*/ 52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4" y="0"/>
                        <a:pt x="35" y="0"/>
                      </a:cubicBezTo>
                      <a:cubicBezTo>
                        <a:pt x="16" y="0"/>
                        <a:pt x="0" y="15"/>
                        <a:pt x="0" y="34"/>
                      </a:cubicBezTo>
                      <a:cubicBezTo>
                        <a:pt x="0" y="53"/>
                        <a:pt x="16" y="69"/>
                        <a:pt x="35" y="69"/>
                      </a:cubicBezTo>
                      <a:cubicBezTo>
                        <a:pt x="41" y="69"/>
                        <a:pt x="47" y="67"/>
                        <a:pt x="52"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7" name="îṣlîḍé"/>
                <p:cNvSpPr/>
                <p:nvPr/>
              </p:nvSpPr>
              <p:spPr bwMode="auto">
                <a:xfrm>
                  <a:off x="1094" y="3282"/>
                  <a:ext cx="27" cy="27"/>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6" y="0"/>
                        <a:pt x="0" y="7"/>
                        <a:pt x="0"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8" name="ïsḻidê"/>
                <p:cNvSpPr/>
                <p:nvPr/>
              </p:nvSpPr>
              <p:spPr bwMode="auto">
                <a:xfrm>
                  <a:off x="1094" y="3282"/>
                  <a:ext cx="27" cy="27"/>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6" y="0"/>
                        <a:pt x="0" y="7"/>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9" name="îšḷïďe"/>
                <p:cNvSpPr/>
                <p:nvPr/>
              </p:nvSpPr>
              <p:spPr bwMode="auto">
                <a:xfrm>
                  <a:off x="1235" y="3579"/>
                  <a:ext cx="246" cy="192"/>
                </a:xfrm>
                <a:custGeom>
                  <a:avLst/>
                  <a:gdLst>
                    <a:gd name="T0" fmla="*/ 80 w 129"/>
                    <a:gd name="T1" fmla="*/ 101 h 101"/>
                    <a:gd name="T2" fmla="*/ 48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8" y="101"/>
                        <a:pt x="48" y="101"/>
                        <a:pt x="48" y="101"/>
                      </a:cubicBezTo>
                      <a:cubicBezTo>
                        <a:pt x="21"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0" name="îšlíḋè"/>
                <p:cNvSpPr/>
                <p:nvPr/>
              </p:nvSpPr>
              <p:spPr bwMode="auto">
                <a:xfrm>
                  <a:off x="1235" y="3579"/>
                  <a:ext cx="246" cy="192"/>
                </a:xfrm>
                <a:custGeom>
                  <a:avLst/>
                  <a:gdLst>
                    <a:gd name="T0" fmla="*/ 80 w 129"/>
                    <a:gd name="T1" fmla="*/ 101 h 101"/>
                    <a:gd name="T2" fmla="*/ 48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8" y="101"/>
                        <a:pt x="48" y="101"/>
                        <a:pt x="48" y="101"/>
                      </a:cubicBezTo>
                      <a:cubicBezTo>
                        <a:pt x="21"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1" name="iṣliďè"/>
                <p:cNvSpPr/>
                <p:nvPr/>
              </p:nvSpPr>
              <p:spPr bwMode="auto">
                <a:xfrm>
                  <a:off x="123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2" name="işḻïḍé"/>
                <p:cNvSpPr/>
                <p:nvPr/>
              </p:nvSpPr>
              <p:spPr bwMode="auto">
                <a:xfrm>
                  <a:off x="123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3" name="i$ļïďe"/>
                <p:cNvSpPr/>
                <p:nvPr/>
              </p:nvSpPr>
              <p:spPr bwMode="auto">
                <a:xfrm>
                  <a:off x="1235" y="3560"/>
                  <a:ext cx="246" cy="211"/>
                </a:xfrm>
                <a:custGeom>
                  <a:avLst/>
                  <a:gdLst>
                    <a:gd name="T0" fmla="*/ 129 w 129"/>
                    <a:gd name="T1" fmla="*/ 0 h 111"/>
                    <a:gd name="T2" fmla="*/ 129 w 129"/>
                    <a:gd name="T3" fmla="*/ 61 h 111"/>
                    <a:gd name="T4" fmla="*/ 79 w 129"/>
                    <a:gd name="T5" fmla="*/ 111 h 111"/>
                    <a:gd name="T6" fmla="*/ 49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49" y="111"/>
                        <a:pt x="49" y="111"/>
                        <a:pt x="49"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4" name="ïSļïďê"/>
                <p:cNvSpPr/>
                <p:nvPr/>
              </p:nvSpPr>
              <p:spPr bwMode="auto">
                <a:xfrm>
                  <a:off x="1186" y="3609"/>
                  <a:ext cx="345" cy="37"/>
                </a:xfrm>
                <a:custGeom>
                  <a:avLst/>
                  <a:gdLst>
                    <a:gd name="T0" fmla="*/ 0 w 181"/>
                    <a:gd name="T1" fmla="*/ 19 h 19"/>
                    <a:gd name="T2" fmla="*/ 181 w 181"/>
                    <a:gd name="T3" fmla="*/ 19 h 19"/>
                    <a:gd name="T4" fmla="*/ 181 w 181"/>
                    <a:gd name="T5" fmla="*/ 7 h 19"/>
                    <a:gd name="T6" fmla="*/ 174 w 181"/>
                    <a:gd name="T7" fmla="*/ 0 h 19"/>
                    <a:gd name="T8" fmla="*/ 8 w 181"/>
                    <a:gd name="T9" fmla="*/ 0 h 19"/>
                    <a:gd name="T10" fmla="*/ 0 w 181"/>
                    <a:gd name="T11" fmla="*/ 8 h 19"/>
                    <a:gd name="T12" fmla="*/ 0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0" y="19"/>
                      </a:moveTo>
                      <a:cubicBezTo>
                        <a:pt x="181" y="19"/>
                        <a:pt x="181" y="19"/>
                        <a:pt x="181" y="19"/>
                      </a:cubicBezTo>
                      <a:cubicBezTo>
                        <a:pt x="181" y="7"/>
                        <a:pt x="181" y="7"/>
                        <a:pt x="181" y="7"/>
                      </a:cubicBezTo>
                      <a:cubicBezTo>
                        <a:pt x="181" y="3"/>
                        <a:pt x="178" y="0"/>
                        <a:pt x="174" y="0"/>
                      </a:cubicBezTo>
                      <a:cubicBezTo>
                        <a:pt x="8" y="0"/>
                        <a:pt x="8" y="0"/>
                        <a:pt x="8" y="0"/>
                      </a:cubicBezTo>
                      <a:cubicBezTo>
                        <a:pt x="3" y="0"/>
                        <a:pt x="0" y="3"/>
                        <a:pt x="0" y="8"/>
                      </a:cubicBezTo>
                      <a:lnTo>
                        <a:pt x="0"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5" name="îsļiḍe"/>
                <p:cNvSpPr/>
                <p:nvPr/>
              </p:nvSpPr>
              <p:spPr bwMode="auto">
                <a:xfrm>
                  <a:off x="1186" y="3609"/>
                  <a:ext cx="345" cy="37"/>
                </a:xfrm>
                <a:custGeom>
                  <a:avLst/>
                  <a:gdLst>
                    <a:gd name="T0" fmla="*/ 0 w 181"/>
                    <a:gd name="T1" fmla="*/ 19 h 19"/>
                    <a:gd name="T2" fmla="*/ 181 w 181"/>
                    <a:gd name="T3" fmla="*/ 19 h 19"/>
                    <a:gd name="T4" fmla="*/ 181 w 181"/>
                    <a:gd name="T5" fmla="*/ 7 h 19"/>
                    <a:gd name="T6" fmla="*/ 174 w 181"/>
                    <a:gd name="T7" fmla="*/ 0 h 19"/>
                    <a:gd name="T8" fmla="*/ 8 w 181"/>
                    <a:gd name="T9" fmla="*/ 0 h 19"/>
                    <a:gd name="T10" fmla="*/ 0 w 181"/>
                    <a:gd name="T11" fmla="*/ 8 h 19"/>
                    <a:gd name="T12" fmla="*/ 0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0" y="19"/>
                      </a:moveTo>
                      <a:cubicBezTo>
                        <a:pt x="181" y="19"/>
                        <a:pt x="181" y="19"/>
                        <a:pt x="181" y="19"/>
                      </a:cubicBezTo>
                      <a:cubicBezTo>
                        <a:pt x="181" y="7"/>
                        <a:pt x="181" y="7"/>
                        <a:pt x="181" y="7"/>
                      </a:cubicBezTo>
                      <a:cubicBezTo>
                        <a:pt x="181" y="3"/>
                        <a:pt x="178" y="0"/>
                        <a:pt x="174" y="0"/>
                      </a:cubicBezTo>
                      <a:cubicBezTo>
                        <a:pt x="8" y="0"/>
                        <a:pt x="8" y="0"/>
                        <a:pt x="8" y="0"/>
                      </a:cubicBezTo>
                      <a:cubicBezTo>
                        <a:pt x="3" y="0"/>
                        <a:pt x="0" y="3"/>
                        <a:pt x="0" y="8"/>
                      </a:cubicBezTo>
                      <a:lnTo>
                        <a:pt x="0" y="19"/>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6" name="îsľïḍê"/>
                <p:cNvSpPr/>
                <p:nvPr/>
              </p:nvSpPr>
              <p:spPr bwMode="auto">
                <a:xfrm>
                  <a:off x="1150" y="3651"/>
                  <a:ext cx="404" cy="151"/>
                </a:xfrm>
                <a:prstGeom prst="rect">
                  <a:avLst/>
                </a:prstGeom>
                <a:solidFill>
                  <a:srgbClr val="FF9F3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07" name="íŝlîde"/>
                <p:cNvSpPr/>
                <p:nvPr/>
              </p:nvSpPr>
              <p:spPr bwMode="auto">
                <a:xfrm>
                  <a:off x="1150"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108" name="ïšļiḓé"/>
                <p:cNvSpPr/>
                <p:nvPr/>
              </p:nvSpPr>
              <p:spPr bwMode="auto">
                <a:xfrm>
                  <a:off x="1050" y="2830"/>
                  <a:ext cx="675" cy="612"/>
                </a:xfrm>
                <a:custGeom>
                  <a:avLst/>
                  <a:gdLst>
                    <a:gd name="T0" fmla="*/ 354 w 354"/>
                    <a:gd name="T1" fmla="*/ 0 h 321"/>
                    <a:gd name="T2" fmla="*/ 272 w 354"/>
                    <a:gd name="T3" fmla="*/ 0 h 321"/>
                    <a:gd name="T4" fmla="*/ 267 w 354"/>
                    <a:gd name="T5" fmla="*/ 0 h 321"/>
                    <a:gd name="T6" fmla="*/ 135 w 354"/>
                    <a:gd name="T7" fmla="*/ 0 h 321"/>
                    <a:gd name="T8" fmla="*/ 0 w 354"/>
                    <a:gd name="T9" fmla="*/ 135 h 321"/>
                    <a:gd name="T10" fmla="*/ 0 w 354"/>
                    <a:gd name="T11" fmla="*/ 250 h 321"/>
                    <a:gd name="T12" fmla="*/ 71 w 354"/>
                    <a:gd name="T13" fmla="*/ 321 h 321"/>
                    <a:gd name="T14" fmla="*/ 175 w 354"/>
                    <a:gd name="T15" fmla="*/ 321 h 321"/>
                    <a:gd name="T16" fmla="*/ 272 w 354"/>
                    <a:gd name="T17" fmla="*/ 225 h 321"/>
                    <a:gd name="T18" fmla="*/ 272 w 354"/>
                    <a:gd name="T19" fmla="*/ 105 h 321"/>
                    <a:gd name="T20" fmla="*/ 354 w 354"/>
                    <a:gd name="T21" fmla="*/ 23 h 321"/>
                    <a:gd name="T22" fmla="*/ 354 w 354"/>
                    <a:gd name="T23" fmla="*/ 0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4" h="321">
                      <a:moveTo>
                        <a:pt x="354" y="0"/>
                      </a:moveTo>
                      <a:cubicBezTo>
                        <a:pt x="272" y="0"/>
                        <a:pt x="272" y="0"/>
                        <a:pt x="272" y="0"/>
                      </a:cubicBezTo>
                      <a:cubicBezTo>
                        <a:pt x="267" y="0"/>
                        <a:pt x="267" y="0"/>
                        <a:pt x="267" y="0"/>
                      </a:cubicBezTo>
                      <a:cubicBezTo>
                        <a:pt x="135" y="0"/>
                        <a:pt x="135" y="0"/>
                        <a:pt x="135" y="0"/>
                      </a:cubicBezTo>
                      <a:cubicBezTo>
                        <a:pt x="60" y="0"/>
                        <a:pt x="0" y="60"/>
                        <a:pt x="0" y="135"/>
                      </a:cubicBezTo>
                      <a:cubicBezTo>
                        <a:pt x="0" y="250"/>
                        <a:pt x="0" y="250"/>
                        <a:pt x="0" y="250"/>
                      </a:cubicBezTo>
                      <a:cubicBezTo>
                        <a:pt x="0" y="289"/>
                        <a:pt x="32" y="321"/>
                        <a:pt x="71" y="321"/>
                      </a:cubicBezTo>
                      <a:cubicBezTo>
                        <a:pt x="175" y="321"/>
                        <a:pt x="175" y="321"/>
                        <a:pt x="175" y="321"/>
                      </a:cubicBezTo>
                      <a:cubicBezTo>
                        <a:pt x="229" y="321"/>
                        <a:pt x="272" y="278"/>
                        <a:pt x="272" y="225"/>
                      </a:cubicBezTo>
                      <a:cubicBezTo>
                        <a:pt x="272" y="105"/>
                        <a:pt x="272" y="105"/>
                        <a:pt x="272" y="105"/>
                      </a:cubicBezTo>
                      <a:cubicBezTo>
                        <a:pt x="317" y="105"/>
                        <a:pt x="354" y="68"/>
                        <a:pt x="354" y="23"/>
                      </a:cubicBezTo>
                      <a:lnTo>
                        <a:pt x="354"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9" name="îŝ1iḓe"/>
                <p:cNvSpPr/>
                <p:nvPr/>
              </p:nvSpPr>
              <p:spPr bwMode="auto">
                <a:xfrm>
                  <a:off x="1050" y="2827"/>
                  <a:ext cx="391" cy="609"/>
                </a:xfrm>
                <a:custGeom>
                  <a:avLst/>
                  <a:gdLst>
                    <a:gd name="T0" fmla="*/ 141 w 205"/>
                    <a:gd name="T1" fmla="*/ 320 h 320"/>
                    <a:gd name="T2" fmla="*/ 71 w 205"/>
                    <a:gd name="T3" fmla="*/ 320 h 320"/>
                    <a:gd name="T4" fmla="*/ 0 w 205"/>
                    <a:gd name="T5" fmla="*/ 249 h 320"/>
                    <a:gd name="T6" fmla="*/ 0 w 205"/>
                    <a:gd name="T7" fmla="*/ 134 h 320"/>
                    <a:gd name="T8" fmla="*/ 135 w 205"/>
                    <a:gd name="T9" fmla="*/ 0 h 320"/>
                    <a:gd name="T10" fmla="*/ 205 w 205"/>
                    <a:gd name="T11" fmla="*/ 0 h 320"/>
                    <a:gd name="T12" fmla="*/ 70 w 205"/>
                    <a:gd name="T13" fmla="*/ 134 h 320"/>
                    <a:gd name="T14" fmla="*/ 70 w 205"/>
                    <a:gd name="T15" fmla="*/ 249 h 320"/>
                    <a:gd name="T16" fmla="*/ 141 w 205"/>
                    <a:gd name="T17"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 h="320">
                      <a:moveTo>
                        <a:pt x="141" y="320"/>
                      </a:moveTo>
                      <a:cubicBezTo>
                        <a:pt x="71" y="320"/>
                        <a:pt x="71" y="320"/>
                        <a:pt x="71" y="320"/>
                      </a:cubicBezTo>
                      <a:cubicBezTo>
                        <a:pt x="32" y="320"/>
                        <a:pt x="0" y="289"/>
                        <a:pt x="0" y="249"/>
                      </a:cubicBezTo>
                      <a:cubicBezTo>
                        <a:pt x="0" y="134"/>
                        <a:pt x="0" y="134"/>
                        <a:pt x="0" y="134"/>
                      </a:cubicBezTo>
                      <a:cubicBezTo>
                        <a:pt x="0" y="60"/>
                        <a:pt x="60" y="0"/>
                        <a:pt x="135" y="0"/>
                      </a:cubicBezTo>
                      <a:cubicBezTo>
                        <a:pt x="205" y="0"/>
                        <a:pt x="205" y="0"/>
                        <a:pt x="205" y="0"/>
                      </a:cubicBezTo>
                      <a:cubicBezTo>
                        <a:pt x="130" y="0"/>
                        <a:pt x="70" y="60"/>
                        <a:pt x="70" y="134"/>
                      </a:cubicBezTo>
                      <a:cubicBezTo>
                        <a:pt x="70" y="249"/>
                        <a:pt x="70" y="249"/>
                        <a:pt x="70" y="249"/>
                      </a:cubicBezTo>
                      <a:cubicBezTo>
                        <a:pt x="70" y="289"/>
                        <a:pt x="102" y="320"/>
                        <a:pt x="141" y="320"/>
                      </a:cubicBezTo>
                      <a:close/>
                    </a:path>
                  </a:pathLst>
                </a:custGeom>
                <a:solidFill>
                  <a:srgbClr val="51071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0" name="ïśḷíḍê"/>
                <p:cNvSpPr/>
                <p:nvPr/>
              </p:nvSpPr>
              <p:spPr bwMode="auto">
                <a:xfrm>
                  <a:off x="1050" y="2827"/>
                  <a:ext cx="391" cy="609"/>
                </a:xfrm>
                <a:custGeom>
                  <a:avLst/>
                  <a:gdLst>
                    <a:gd name="T0" fmla="*/ 141 w 205"/>
                    <a:gd name="T1" fmla="*/ 320 h 320"/>
                    <a:gd name="T2" fmla="*/ 71 w 205"/>
                    <a:gd name="T3" fmla="*/ 320 h 320"/>
                    <a:gd name="T4" fmla="*/ 0 w 205"/>
                    <a:gd name="T5" fmla="*/ 249 h 320"/>
                    <a:gd name="T6" fmla="*/ 0 w 205"/>
                    <a:gd name="T7" fmla="*/ 134 h 320"/>
                    <a:gd name="T8" fmla="*/ 135 w 205"/>
                    <a:gd name="T9" fmla="*/ 0 h 320"/>
                    <a:gd name="T10" fmla="*/ 205 w 205"/>
                    <a:gd name="T11" fmla="*/ 0 h 320"/>
                    <a:gd name="T12" fmla="*/ 70 w 205"/>
                    <a:gd name="T13" fmla="*/ 134 h 320"/>
                    <a:gd name="T14" fmla="*/ 70 w 205"/>
                    <a:gd name="T15" fmla="*/ 249 h 320"/>
                    <a:gd name="T16" fmla="*/ 141 w 205"/>
                    <a:gd name="T17"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 h="320">
                      <a:moveTo>
                        <a:pt x="141" y="320"/>
                      </a:moveTo>
                      <a:cubicBezTo>
                        <a:pt x="71" y="320"/>
                        <a:pt x="71" y="320"/>
                        <a:pt x="71" y="320"/>
                      </a:cubicBezTo>
                      <a:cubicBezTo>
                        <a:pt x="32" y="320"/>
                        <a:pt x="0" y="289"/>
                        <a:pt x="0" y="249"/>
                      </a:cubicBezTo>
                      <a:cubicBezTo>
                        <a:pt x="0" y="134"/>
                        <a:pt x="0" y="134"/>
                        <a:pt x="0" y="134"/>
                      </a:cubicBezTo>
                      <a:cubicBezTo>
                        <a:pt x="0" y="60"/>
                        <a:pt x="60" y="0"/>
                        <a:pt x="135" y="0"/>
                      </a:cubicBezTo>
                      <a:cubicBezTo>
                        <a:pt x="205" y="0"/>
                        <a:pt x="205" y="0"/>
                        <a:pt x="205" y="0"/>
                      </a:cubicBezTo>
                      <a:cubicBezTo>
                        <a:pt x="130" y="0"/>
                        <a:pt x="70" y="60"/>
                        <a:pt x="70" y="134"/>
                      </a:cubicBezTo>
                      <a:cubicBezTo>
                        <a:pt x="70" y="249"/>
                        <a:pt x="70" y="249"/>
                        <a:pt x="70" y="249"/>
                      </a:cubicBezTo>
                      <a:cubicBezTo>
                        <a:pt x="70" y="289"/>
                        <a:pt x="102" y="320"/>
                        <a:pt x="141" y="320"/>
                      </a:cubicBezTo>
                      <a:close/>
                    </a:path>
                  </a:pathLst>
                </a:custGeom>
                <a:noFill/>
                <a:ln w="23813" cap="flat">
                  <a:solidFill>
                    <a:srgbClr val="4E121B"/>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1" name="îşļïde"/>
                <p:cNvSpPr/>
                <p:nvPr/>
              </p:nvSpPr>
              <p:spPr bwMode="auto">
                <a:xfrm>
                  <a:off x="1048" y="2827"/>
                  <a:ext cx="675" cy="609"/>
                </a:xfrm>
                <a:custGeom>
                  <a:avLst/>
                  <a:gdLst>
                    <a:gd name="T0" fmla="*/ 354 w 354"/>
                    <a:gd name="T1" fmla="*/ 0 h 320"/>
                    <a:gd name="T2" fmla="*/ 272 w 354"/>
                    <a:gd name="T3" fmla="*/ 0 h 320"/>
                    <a:gd name="T4" fmla="*/ 267 w 354"/>
                    <a:gd name="T5" fmla="*/ 0 h 320"/>
                    <a:gd name="T6" fmla="*/ 135 w 354"/>
                    <a:gd name="T7" fmla="*/ 0 h 320"/>
                    <a:gd name="T8" fmla="*/ 0 w 354"/>
                    <a:gd name="T9" fmla="*/ 134 h 320"/>
                    <a:gd name="T10" fmla="*/ 0 w 354"/>
                    <a:gd name="T11" fmla="*/ 250 h 320"/>
                    <a:gd name="T12" fmla="*/ 71 w 354"/>
                    <a:gd name="T13" fmla="*/ 320 h 320"/>
                    <a:gd name="T14" fmla="*/ 175 w 354"/>
                    <a:gd name="T15" fmla="*/ 320 h 320"/>
                    <a:gd name="T16" fmla="*/ 272 w 354"/>
                    <a:gd name="T17" fmla="*/ 224 h 320"/>
                    <a:gd name="T18" fmla="*/ 272 w 354"/>
                    <a:gd name="T19" fmla="*/ 105 h 320"/>
                    <a:gd name="T20" fmla="*/ 354 w 354"/>
                    <a:gd name="T21" fmla="*/ 22 h 320"/>
                    <a:gd name="T22" fmla="*/ 354 w 354"/>
                    <a:gd name="T23" fmla="*/ 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4" h="320">
                      <a:moveTo>
                        <a:pt x="354" y="0"/>
                      </a:moveTo>
                      <a:cubicBezTo>
                        <a:pt x="272" y="0"/>
                        <a:pt x="272" y="0"/>
                        <a:pt x="272" y="0"/>
                      </a:cubicBezTo>
                      <a:cubicBezTo>
                        <a:pt x="267" y="0"/>
                        <a:pt x="267" y="0"/>
                        <a:pt x="267" y="0"/>
                      </a:cubicBezTo>
                      <a:cubicBezTo>
                        <a:pt x="135" y="0"/>
                        <a:pt x="135" y="0"/>
                        <a:pt x="135" y="0"/>
                      </a:cubicBezTo>
                      <a:cubicBezTo>
                        <a:pt x="60" y="0"/>
                        <a:pt x="0" y="60"/>
                        <a:pt x="0" y="134"/>
                      </a:cubicBezTo>
                      <a:cubicBezTo>
                        <a:pt x="0" y="250"/>
                        <a:pt x="0" y="250"/>
                        <a:pt x="0" y="250"/>
                      </a:cubicBezTo>
                      <a:cubicBezTo>
                        <a:pt x="0" y="289"/>
                        <a:pt x="32" y="320"/>
                        <a:pt x="71" y="320"/>
                      </a:cubicBezTo>
                      <a:cubicBezTo>
                        <a:pt x="175" y="320"/>
                        <a:pt x="175" y="320"/>
                        <a:pt x="175" y="320"/>
                      </a:cubicBezTo>
                      <a:cubicBezTo>
                        <a:pt x="229" y="320"/>
                        <a:pt x="272" y="277"/>
                        <a:pt x="272" y="224"/>
                      </a:cubicBezTo>
                      <a:cubicBezTo>
                        <a:pt x="272" y="105"/>
                        <a:pt x="272" y="105"/>
                        <a:pt x="272" y="105"/>
                      </a:cubicBezTo>
                      <a:cubicBezTo>
                        <a:pt x="317" y="105"/>
                        <a:pt x="354" y="68"/>
                        <a:pt x="354" y="22"/>
                      </a:cubicBezTo>
                      <a:lnTo>
                        <a:pt x="354" y="0"/>
                      </a:lnTo>
                      <a:close/>
                    </a:path>
                  </a:pathLst>
                </a:custGeom>
                <a:noFill/>
                <a:ln w="23813" cap="rnd">
                  <a:solidFill>
                    <a:srgbClr val="510715"/>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2" name="iṡḷïḍe"/>
                <p:cNvSpPr/>
                <p:nvPr/>
              </p:nvSpPr>
              <p:spPr bwMode="auto">
                <a:xfrm>
                  <a:off x="1481" y="3190"/>
                  <a:ext cx="132" cy="132"/>
                </a:xfrm>
                <a:custGeom>
                  <a:avLst/>
                  <a:gdLst>
                    <a:gd name="T0" fmla="*/ 69 w 69"/>
                    <a:gd name="T1" fmla="*/ 34 h 69"/>
                    <a:gd name="T2" fmla="*/ 34 w 69"/>
                    <a:gd name="T3" fmla="*/ 0 h 69"/>
                    <a:gd name="T4" fmla="*/ 0 w 69"/>
                    <a:gd name="T5" fmla="*/ 34 h 69"/>
                    <a:gd name="T6" fmla="*/ 34 w 69"/>
                    <a:gd name="T7" fmla="*/ 69 h 69"/>
                    <a:gd name="T8" fmla="*/ 51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3" y="0"/>
                        <a:pt x="34" y="0"/>
                      </a:cubicBezTo>
                      <a:cubicBezTo>
                        <a:pt x="15" y="0"/>
                        <a:pt x="0" y="15"/>
                        <a:pt x="0" y="34"/>
                      </a:cubicBezTo>
                      <a:cubicBezTo>
                        <a:pt x="0" y="53"/>
                        <a:pt x="15" y="69"/>
                        <a:pt x="34" y="69"/>
                      </a:cubicBezTo>
                      <a:cubicBezTo>
                        <a:pt x="41" y="69"/>
                        <a:pt x="46" y="67"/>
                        <a:pt x="51"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3" name="ïsḻídê"/>
                <p:cNvSpPr/>
                <p:nvPr/>
              </p:nvSpPr>
              <p:spPr bwMode="auto">
                <a:xfrm>
                  <a:off x="1481" y="3190"/>
                  <a:ext cx="132" cy="132"/>
                </a:xfrm>
                <a:custGeom>
                  <a:avLst/>
                  <a:gdLst>
                    <a:gd name="T0" fmla="*/ 69 w 69"/>
                    <a:gd name="T1" fmla="*/ 34 h 69"/>
                    <a:gd name="T2" fmla="*/ 34 w 69"/>
                    <a:gd name="T3" fmla="*/ 0 h 69"/>
                    <a:gd name="T4" fmla="*/ 0 w 69"/>
                    <a:gd name="T5" fmla="*/ 34 h 69"/>
                    <a:gd name="T6" fmla="*/ 34 w 69"/>
                    <a:gd name="T7" fmla="*/ 69 h 69"/>
                    <a:gd name="T8" fmla="*/ 51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3" y="0"/>
                        <a:pt x="34" y="0"/>
                      </a:cubicBezTo>
                      <a:cubicBezTo>
                        <a:pt x="15" y="0"/>
                        <a:pt x="0" y="15"/>
                        <a:pt x="0" y="34"/>
                      </a:cubicBezTo>
                      <a:cubicBezTo>
                        <a:pt x="0" y="53"/>
                        <a:pt x="15" y="69"/>
                        <a:pt x="34" y="69"/>
                      </a:cubicBezTo>
                      <a:cubicBezTo>
                        <a:pt x="41" y="69"/>
                        <a:pt x="46" y="67"/>
                        <a:pt x="51" y="64"/>
                      </a:cubicBezTo>
                    </a:path>
                  </a:pathLst>
                </a:custGeom>
                <a:noFill/>
                <a:ln w="23813" cap="rnd">
                  <a:solidFill>
                    <a:srgbClr val="510715"/>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4" name="íṣlïḑé"/>
                <p:cNvSpPr/>
                <p:nvPr/>
              </p:nvSpPr>
              <p:spPr bwMode="auto">
                <a:xfrm>
                  <a:off x="1519" y="3229"/>
                  <a:ext cx="27" cy="26"/>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7" y="0"/>
                        <a:pt x="0" y="7"/>
                        <a:pt x="0"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5" name="iṥľíďe"/>
                <p:cNvSpPr/>
                <p:nvPr/>
              </p:nvSpPr>
              <p:spPr bwMode="auto">
                <a:xfrm>
                  <a:off x="1519" y="3229"/>
                  <a:ext cx="27" cy="26"/>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7" y="0"/>
                        <a:pt x="0" y="7"/>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6" name="i$líďe"/>
                <p:cNvSpPr/>
                <p:nvPr/>
              </p:nvSpPr>
              <p:spPr bwMode="auto">
                <a:xfrm>
                  <a:off x="993" y="3651"/>
                  <a:ext cx="288" cy="659"/>
                </a:xfrm>
                <a:custGeom>
                  <a:avLst/>
                  <a:gdLst>
                    <a:gd name="T0" fmla="*/ 151 w 151"/>
                    <a:gd name="T1" fmla="*/ 0 h 346"/>
                    <a:gd name="T2" fmla="*/ 145 w 151"/>
                    <a:gd name="T3" fmla="*/ 0 h 346"/>
                    <a:gd name="T4" fmla="*/ 127 w 151"/>
                    <a:gd name="T5" fmla="*/ 4 h 346"/>
                    <a:gd name="T6" fmla="*/ 126 w 151"/>
                    <a:gd name="T7" fmla="*/ 4 h 346"/>
                    <a:gd name="T8" fmla="*/ 82 w 151"/>
                    <a:gd name="T9" fmla="*/ 34 h 346"/>
                    <a:gd name="T10" fmla="*/ 71 w 151"/>
                    <a:gd name="T11" fmla="*/ 52 h 346"/>
                    <a:gd name="T12" fmla="*/ 63 w 151"/>
                    <a:gd name="T13" fmla="*/ 89 h 346"/>
                    <a:gd name="T14" fmla="*/ 63 w 151"/>
                    <a:gd name="T15" fmla="*/ 346 h 346"/>
                    <a:gd name="T16" fmla="*/ 0 w 151"/>
                    <a:gd name="T17" fmla="*/ 346 h 346"/>
                    <a:gd name="T18" fmla="*/ 0 w 151"/>
                    <a:gd name="T19" fmla="*/ 89 h 346"/>
                    <a:gd name="T20" fmla="*/ 4 w 151"/>
                    <a:gd name="T21" fmla="*/ 62 h 346"/>
                    <a:gd name="T22" fmla="*/ 8 w 151"/>
                    <a:gd name="T23" fmla="*/ 52 h 346"/>
                    <a:gd name="T24" fmla="*/ 82 w 151"/>
                    <a:gd name="T25" fmla="*/ 0 h 346"/>
                    <a:gd name="T26" fmla="*/ 88 w 151"/>
                    <a:gd name="T27" fmla="*/ 0 h 346"/>
                    <a:gd name="T28" fmla="*/ 151 w 151"/>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 h="346">
                      <a:moveTo>
                        <a:pt x="151" y="0"/>
                      </a:moveTo>
                      <a:cubicBezTo>
                        <a:pt x="149" y="0"/>
                        <a:pt x="147" y="0"/>
                        <a:pt x="145" y="0"/>
                      </a:cubicBezTo>
                      <a:cubicBezTo>
                        <a:pt x="139" y="1"/>
                        <a:pt x="132" y="2"/>
                        <a:pt x="127" y="4"/>
                      </a:cubicBezTo>
                      <a:cubicBezTo>
                        <a:pt x="126" y="4"/>
                        <a:pt x="126" y="4"/>
                        <a:pt x="126" y="4"/>
                      </a:cubicBezTo>
                      <a:cubicBezTo>
                        <a:pt x="109" y="9"/>
                        <a:pt x="93" y="19"/>
                        <a:pt x="82" y="34"/>
                      </a:cubicBezTo>
                      <a:cubicBezTo>
                        <a:pt x="77" y="39"/>
                        <a:pt x="74" y="45"/>
                        <a:pt x="71" y="52"/>
                      </a:cubicBezTo>
                      <a:cubicBezTo>
                        <a:pt x="65"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8" y="0"/>
                      </a:cubicBezTo>
                      <a:cubicBezTo>
                        <a:pt x="151" y="0"/>
                        <a:pt x="151" y="0"/>
                        <a:pt x="151" y="0"/>
                      </a:cubicBezTo>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7" name="îSḷíďè"/>
                <p:cNvSpPr/>
                <p:nvPr/>
              </p:nvSpPr>
              <p:spPr bwMode="auto">
                <a:xfrm>
                  <a:off x="980"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4 w 400"/>
                    <a:gd name="T13" fmla="*/ 69 h 356"/>
                    <a:gd name="T14" fmla="*/ 18 w 400"/>
                    <a:gd name="T15" fmla="*/ 59 h 356"/>
                    <a:gd name="T16" fmla="*/ 18 w 400"/>
                    <a:gd name="T17" fmla="*/ 59 h 356"/>
                    <a:gd name="T18" fmla="*/ 81 w 400"/>
                    <a:gd name="T19" fmla="*/ 11 h 356"/>
                    <a:gd name="T20" fmla="*/ 81 w 400"/>
                    <a:gd name="T21" fmla="*/ 11 h 356"/>
                    <a:gd name="T22" fmla="*/ 81 w 400"/>
                    <a:gd name="T23" fmla="*/ 11 h 356"/>
                    <a:gd name="T24" fmla="*/ 86 w 400"/>
                    <a:gd name="T25" fmla="*/ 10 h 356"/>
                    <a:gd name="T26" fmla="*/ 86 w 400"/>
                    <a:gd name="T27" fmla="*/ 10 h 356"/>
                    <a:gd name="T28" fmla="*/ 86 w 400"/>
                    <a:gd name="T29" fmla="*/ 10 h 356"/>
                    <a:gd name="T30" fmla="*/ 89 w 400"/>
                    <a:gd name="T31" fmla="*/ 10 h 356"/>
                    <a:gd name="T32" fmla="*/ 89 w 400"/>
                    <a:gd name="T33" fmla="*/ 10 h 356"/>
                    <a:gd name="T34" fmla="*/ 89 w 400"/>
                    <a:gd name="T35" fmla="*/ 10 h 356"/>
                    <a:gd name="T36" fmla="*/ 94 w 400"/>
                    <a:gd name="T37" fmla="*/ 10 h 356"/>
                    <a:gd name="T38" fmla="*/ 306 w 400"/>
                    <a:gd name="T39" fmla="*/ 10 h 356"/>
                    <a:gd name="T40" fmla="*/ 314 w 400"/>
                    <a:gd name="T41" fmla="*/ 10 h 356"/>
                    <a:gd name="T42" fmla="*/ 389 w 400"/>
                    <a:gd name="T43" fmla="*/ 84 h 356"/>
                    <a:gd name="T44" fmla="*/ 390 w 400"/>
                    <a:gd name="T45" fmla="*/ 94 h 356"/>
                    <a:gd name="T46" fmla="*/ 395 w 400"/>
                    <a:gd name="T47" fmla="*/ 94 h 356"/>
                    <a:gd name="T48" fmla="*/ 400 w 400"/>
                    <a:gd name="T49" fmla="*/ 94 h 356"/>
                    <a:gd name="T50" fmla="*/ 399 w 400"/>
                    <a:gd name="T51" fmla="*/ 83 h 356"/>
                    <a:gd name="T52" fmla="*/ 315 w 400"/>
                    <a:gd name="T53" fmla="*/ 0 h 356"/>
                    <a:gd name="T54" fmla="*/ 306 w 400"/>
                    <a:gd name="T55" fmla="*/ 0 h 356"/>
                    <a:gd name="T56" fmla="*/ 94 w 400"/>
                    <a:gd name="T57" fmla="*/ 0 h 356"/>
                    <a:gd name="T58" fmla="*/ 88 w 400"/>
                    <a:gd name="T59" fmla="*/ 0 h 356"/>
                    <a:gd name="T60" fmla="*/ 89 w 400"/>
                    <a:gd name="T61" fmla="*/ 5 h 356"/>
                    <a:gd name="T62" fmla="*/ 89 w 400"/>
                    <a:gd name="T63" fmla="*/ 0 h 356"/>
                    <a:gd name="T64" fmla="*/ 84 w 400"/>
                    <a:gd name="T65" fmla="*/ 0 h 356"/>
                    <a:gd name="T66" fmla="*/ 85 w 400"/>
                    <a:gd name="T67" fmla="*/ 5 h 356"/>
                    <a:gd name="T68" fmla="*/ 85 w 400"/>
                    <a:gd name="T69" fmla="*/ 0 h 356"/>
                    <a:gd name="T70" fmla="*/ 80 w 400"/>
                    <a:gd name="T71" fmla="*/ 1 h 356"/>
                    <a:gd name="T72" fmla="*/ 81 w 400"/>
                    <a:gd name="T73" fmla="*/ 6 h 356"/>
                    <a:gd name="T74" fmla="*/ 80 w 400"/>
                    <a:gd name="T75" fmla="*/ 1 h 356"/>
                    <a:gd name="T76" fmla="*/ 9 w 400"/>
                    <a:gd name="T77" fmla="*/ 55 h 356"/>
                    <a:gd name="T78" fmla="*/ 9 w 400"/>
                    <a:gd name="T79" fmla="*/ 55 h 356"/>
                    <a:gd name="T80" fmla="*/ 4 w 400"/>
                    <a:gd name="T81" fmla="*/ 66 h 356"/>
                    <a:gd name="T82" fmla="*/ 4 w 400"/>
                    <a:gd name="T83" fmla="*/ 66 h 356"/>
                    <a:gd name="T84" fmla="*/ 4 w 400"/>
                    <a:gd name="T85" fmla="*/ 66 h 356"/>
                    <a:gd name="T86" fmla="*/ 0 w 400"/>
                    <a:gd name="T87" fmla="*/ 94 h 356"/>
                    <a:gd name="T88" fmla="*/ 0 w 400"/>
                    <a:gd name="T89" fmla="*/ 356 h 356"/>
                    <a:gd name="T90" fmla="*/ 400 w 400"/>
                    <a:gd name="T91" fmla="*/ 356 h 356"/>
                    <a:gd name="T92" fmla="*/ 400 w 400"/>
                    <a:gd name="T93" fmla="*/ 94 h 356"/>
                    <a:gd name="T94" fmla="*/ 395 w 400"/>
                    <a:gd name="T95"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1" y="77"/>
                        <a:pt x="14" y="69"/>
                      </a:cubicBezTo>
                      <a:cubicBezTo>
                        <a:pt x="14" y="69"/>
                        <a:pt x="14" y="69"/>
                        <a:pt x="14" y="69"/>
                      </a:cubicBezTo>
                      <a:cubicBezTo>
                        <a:pt x="15" y="66"/>
                        <a:pt x="16" y="62"/>
                        <a:pt x="18" y="59"/>
                      </a:cubicBezTo>
                      <a:cubicBezTo>
                        <a:pt x="18" y="59"/>
                        <a:pt x="18" y="59"/>
                        <a:pt x="18" y="59"/>
                      </a:cubicBezTo>
                      <a:cubicBezTo>
                        <a:pt x="29" y="34"/>
                        <a:pt x="53" y="15"/>
                        <a:pt x="81" y="11"/>
                      </a:cubicBezTo>
                      <a:cubicBezTo>
                        <a:pt x="81" y="11"/>
                        <a:pt x="81" y="11"/>
                        <a:pt x="81" y="11"/>
                      </a:cubicBezTo>
                      <a:cubicBezTo>
                        <a:pt x="81" y="11"/>
                        <a:pt x="81" y="11"/>
                        <a:pt x="81" y="11"/>
                      </a:cubicBezTo>
                      <a:cubicBezTo>
                        <a:pt x="83" y="11"/>
                        <a:pt x="84" y="11"/>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4" y="40"/>
                        <a:pt x="359" y="5"/>
                        <a:pt x="315" y="0"/>
                      </a:cubicBezTo>
                      <a:cubicBezTo>
                        <a:pt x="312" y="0"/>
                        <a:pt x="309" y="0"/>
                        <a:pt x="306" y="0"/>
                      </a:cubicBezTo>
                      <a:cubicBezTo>
                        <a:pt x="94" y="0"/>
                        <a:pt x="94" y="0"/>
                        <a:pt x="94" y="0"/>
                      </a:cubicBezTo>
                      <a:cubicBezTo>
                        <a:pt x="92" y="0"/>
                        <a:pt x="90" y="0"/>
                        <a:pt x="88" y="0"/>
                      </a:cubicBezTo>
                      <a:cubicBezTo>
                        <a:pt x="89" y="5"/>
                        <a:pt x="89" y="5"/>
                        <a:pt x="89" y="5"/>
                      </a:cubicBezTo>
                      <a:cubicBezTo>
                        <a:pt x="89" y="0"/>
                        <a:pt x="89" y="0"/>
                        <a:pt x="89" y="0"/>
                      </a:cubicBezTo>
                      <a:cubicBezTo>
                        <a:pt x="87" y="0"/>
                        <a:pt x="86" y="0"/>
                        <a:pt x="84" y="0"/>
                      </a:cubicBezTo>
                      <a:cubicBezTo>
                        <a:pt x="85" y="5"/>
                        <a:pt x="85" y="5"/>
                        <a:pt x="85" y="5"/>
                      </a:cubicBezTo>
                      <a:cubicBezTo>
                        <a:pt x="85" y="0"/>
                        <a:pt x="85" y="0"/>
                        <a:pt x="85" y="0"/>
                      </a:cubicBezTo>
                      <a:cubicBezTo>
                        <a:pt x="83" y="1"/>
                        <a:pt x="81" y="1"/>
                        <a:pt x="80" y="1"/>
                      </a:cubicBezTo>
                      <a:cubicBezTo>
                        <a:pt x="81" y="6"/>
                        <a:pt x="81" y="6"/>
                        <a:pt x="81" y="6"/>
                      </a:cubicBezTo>
                      <a:cubicBezTo>
                        <a:pt x="80" y="1"/>
                        <a:pt x="80" y="1"/>
                        <a:pt x="80" y="1"/>
                      </a:cubicBezTo>
                      <a:cubicBezTo>
                        <a:pt x="48" y="6"/>
                        <a:pt x="21" y="27"/>
                        <a:pt x="9" y="55"/>
                      </a:cubicBezTo>
                      <a:cubicBezTo>
                        <a:pt x="9" y="55"/>
                        <a:pt x="9" y="55"/>
                        <a:pt x="9" y="55"/>
                      </a:cubicBezTo>
                      <a:cubicBezTo>
                        <a:pt x="7" y="59"/>
                        <a:pt x="5" y="62"/>
                        <a:pt x="4" y="66"/>
                      </a:cubicBezTo>
                      <a:cubicBezTo>
                        <a:pt x="4" y="66"/>
                        <a:pt x="4" y="66"/>
                        <a:pt x="4" y="66"/>
                      </a:cubicBezTo>
                      <a:cubicBezTo>
                        <a:pt x="4" y="66"/>
                        <a:pt x="4" y="66"/>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8" name="ïšlïdé"/>
                <p:cNvSpPr/>
                <p:nvPr/>
              </p:nvSpPr>
              <p:spPr bwMode="auto">
                <a:xfrm>
                  <a:off x="839" y="3750"/>
                  <a:ext cx="997" cy="560"/>
                </a:xfrm>
                <a:custGeom>
                  <a:avLst/>
                  <a:gdLst>
                    <a:gd name="T0" fmla="*/ 523 w 523"/>
                    <a:gd name="T1" fmla="*/ 136 h 294"/>
                    <a:gd name="T2" fmla="*/ 523 w 523"/>
                    <a:gd name="T3" fmla="*/ 294 h 294"/>
                    <a:gd name="T4" fmla="*/ 0 w 523"/>
                    <a:gd name="T5" fmla="*/ 294 h 294"/>
                    <a:gd name="T6" fmla="*/ 0 w 523"/>
                    <a:gd name="T7" fmla="*/ 136 h 294"/>
                    <a:gd name="T8" fmla="*/ 83 w 523"/>
                    <a:gd name="T9" fmla="*/ 11 h 294"/>
                    <a:gd name="T10" fmla="*/ 83 w 523"/>
                    <a:gd name="T11" fmla="*/ 11 h 294"/>
                    <a:gd name="T12" fmla="*/ 85 w 523"/>
                    <a:gd name="T13" fmla="*/ 10 h 294"/>
                    <a:gd name="T14" fmla="*/ 137 w 523"/>
                    <a:gd name="T15" fmla="*/ 0 h 294"/>
                    <a:gd name="T16" fmla="*/ 387 w 523"/>
                    <a:gd name="T17" fmla="*/ 0 h 294"/>
                    <a:gd name="T18" fmla="*/ 468 w 523"/>
                    <a:gd name="T19" fmla="*/ 27 h 294"/>
                    <a:gd name="T20" fmla="*/ 468 w 523"/>
                    <a:gd name="T21" fmla="*/ 27 h 294"/>
                    <a:gd name="T22" fmla="*/ 514 w 523"/>
                    <a:gd name="T23" fmla="*/ 87 h 294"/>
                    <a:gd name="T24" fmla="*/ 523 w 523"/>
                    <a:gd name="T25"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80"/>
                        <a:pt x="34" y="32"/>
                        <a:pt x="83" y="11"/>
                      </a:cubicBezTo>
                      <a:cubicBezTo>
                        <a:pt x="83" y="11"/>
                        <a:pt x="83" y="11"/>
                        <a:pt x="83" y="11"/>
                      </a:cubicBezTo>
                      <a:cubicBezTo>
                        <a:pt x="84" y="11"/>
                        <a:pt x="84" y="10"/>
                        <a:pt x="85" y="10"/>
                      </a:cubicBezTo>
                      <a:cubicBezTo>
                        <a:pt x="101" y="4"/>
                        <a:pt x="118" y="0"/>
                        <a:pt x="137" y="0"/>
                      </a:cubicBezTo>
                      <a:cubicBezTo>
                        <a:pt x="387" y="0"/>
                        <a:pt x="387" y="0"/>
                        <a:pt x="387" y="0"/>
                      </a:cubicBezTo>
                      <a:cubicBezTo>
                        <a:pt x="417" y="0"/>
                        <a:pt x="445" y="10"/>
                        <a:pt x="468" y="27"/>
                      </a:cubicBezTo>
                      <a:cubicBezTo>
                        <a:pt x="468" y="27"/>
                        <a:pt x="468" y="27"/>
                        <a:pt x="468" y="27"/>
                      </a:cubicBezTo>
                      <a:cubicBezTo>
                        <a:pt x="488" y="42"/>
                        <a:pt x="504" y="63"/>
                        <a:pt x="514" y="87"/>
                      </a:cubicBezTo>
                      <a:cubicBezTo>
                        <a:pt x="520" y="102"/>
                        <a:pt x="523" y="119"/>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9" name="iṩlïďê"/>
                <p:cNvSpPr/>
                <p:nvPr/>
              </p:nvSpPr>
              <p:spPr bwMode="auto">
                <a:xfrm>
                  <a:off x="829" y="3741"/>
                  <a:ext cx="1017"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90 w 533"/>
                    <a:gd name="T11" fmla="*/ 20 h 304"/>
                    <a:gd name="T12" fmla="*/ 88 w 533"/>
                    <a:gd name="T13" fmla="*/ 16 h 304"/>
                    <a:gd name="T14" fmla="*/ 90 w 533"/>
                    <a:gd name="T15" fmla="*/ 20 h 304"/>
                    <a:gd name="T16" fmla="*/ 90 w 533"/>
                    <a:gd name="T17" fmla="*/ 20 h 304"/>
                    <a:gd name="T18" fmla="*/ 88 w 533"/>
                    <a:gd name="T19" fmla="*/ 16 h 304"/>
                    <a:gd name="T20" fmla="*/ 90 w 533"/>
                    <a:gd name="T21" fmla="*/ 20 h 304"/>
                    <a:gd name="T22" fmla="*/ 92 w 533"/>
                    <a:gd name="T23" fmla="*/ 20 h 304"/>
                    <a:gd name="T24" fmla="*/ 92 w 533"/>
                    <a:gd name="T25" fmla="*/ 20 h 304"/>
                    <a:gd name="T26" fmla="*/ 92 w 533"/>
                    <a:gd name="T27" fmla="*/ 20 h 304"/>
                    <a:gd name="T28" fmla="*/ 142 w 533"/>
                    <a:gd name="T29" fmla="*/ 10 h 304"/>
                    <a:gd name="T30" fmla="*/ 392 w 533"/>
                    <a:gd name="T31" fmla="*/ 10 h 304"/>
                    <a:gd name="T32" fmla="*/ 470 w 533"/>
                    <a:gd name="T33" fmla="*/ 36 h 304"/>
                    <a:gd name="T34" fmla="*/ 473 w 533"/>
                    <a:gd name="T35" fmla="*/ 32 h 304"/>
                    <a:gd name="T36" fmla="*/ 470 w 533"/>
                    <a:gd name="T37" fmla="*/ 36 h 304"/>
                    <a:gd name="T38" fmla="*/ 470 w 533"/>
                    <a:gd name="T39" fmla="*/ 36 h 304"/>
                    <a:gd name="T40" fmla="*/ 470 w 533"/>
                    <a:gd name="T41" fmla="*/ 36 h 304"/>
                    <a:gd name="T42" fmla="*/ 470 w 533"/>
                    <a:gd name="T43" fmla="*/ 36 h 304"/>
                    <a:gd name="T44" fmla="*/ 514 w 533"/>
                    <a:gd name="T45" fmla="*/ 93 h 304"/>
                    <a:gd name="T46" fmla="*/ 514 w 533"/>
                    <a:gd name="T47" fmla="*/ 93 h 304"/>
                    <a:gd name="T48" fmla="*/ 523 w 533"/>
                    <a:gd name="T49" fmla="*/ 141 h 304"/>
                    <a:gd name="T50" fmla="*/ 528 w 533"/>
                    <a:gd name="T51" fmla="*/ 141 h 304"/>
                    <a:gd name="T52" fmla="*/ 533 w 533"/>
                    <a:gd name="T53" fmla="*/ 141 h 304"/>
                    <a:gd name="T54" fmla="*/ 523 w 533"/>
                    <a:gd name="T55" fmla="*/ 90 h 304"/>
                    <a:gd name="T56" fmla="*/ 523 w 533"/>
                    <a:gd name="T57" fmla="*/ 90 h 304"/>
                    <a:gd name="T58" fmla="*/ 476 w 533"/>
                    <a:gd name="T59" fmla="*/ 28 h 304"/>
                    <a:gd name="T60" fmla="*/ 473 w 533"/>
                    <a:gd name="T61" fmla="*/ 32 h 304"/>
                    <a:gd name="T62" fmla="*/ 476 w 533"/>
                    <a:gd name="T63" fmla="*/ 28 h 304"/>
                    <a:gd name="T64" fmla="*/ 476 w 533"/>
                    <a:gd name="T65" fmla="*/ 28 h 304"/>
                    <a:gd name="T66" fmla="*/ 476 w 533"/>
                    <a:gd name="T67" fmla="*/ 28 h 304"/>
                    <a:gd name="T68" fmla="*/ 476 w 533"/>
                    <a:gd name="T69" fmla="*/ 28 h 304"/>
                    <a:gd name="T70" fmla="*/ 392 w 533"/>
                    <a:gd name="T71" fmla="*/ 0 h 304"/>
                    <a:gd name="T72" fmla="*/ 142 w 533"/>
                    <a:gd name="T73" fmla="*/ 0 h 304"/>
                    <a:gd name="T74" fmla="*/ 88 w 533"/>
                    <a:gd name="T75" fmla="*/ 10 h 304"/>
                    <a:gd name="T76" fmla="*/ 90 w 533"/>
                    <a:gd name="T77" fmla="*/ 15 h 304"/>
                    <a:gd name="T78" fmla="*/ 88 w 533"/>
                    <a:gd name="T79" fmla="*/ 10 h 304"/>
                    <a:gd name="T80" fmla="*/ 87 w 533"/>
                    <a:gd name="T81" fmla="*/ 11 h 304"/>
                    <a:gd name="T82" fmla="*/ 86 w 533"/>
                    <a:gd name="T83" fmla="*/ 11 h 304"/>
                    <a:gd name="T84" fmla="*/ 86 w 533"/>
                    <a:gd name="T85" fmla="*/ 11 h 304"/>
                    <a:gd name="T86" fmla="*/ 86 w 533"/>
                    <a:gd name="T87" fmla="*/ 11 h 304"/>
                    <a:gd name="T88" fmla="*/ 0 w 533"/>
                    <a:gd name="T89" fmla="*/ 141 h 304"/>
                    <a:gd name="T90" fmla="*/ 0 w 533"/>
                    <a:gd name="T91" fmla="*/ 304 h 304"/>
                    <a:gd name="T92" fmla="*/ 533 w 533"/>
                    <a:gd name="T93" fmla="*/ 304 h 304"/>
                    <a:gd name="T94" fmla="*/ 533 w 533"/>
                    <a:gd name="T95" fmla="*/ 141 h 304"/>
                    <a:gd name="T96" fmla="*/ 528 w 533"/>
                    <a:gd name="T97"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87"/>
                        <a:pt x="43" y="41"/>
                        <a:pt x="90" y="20"/>
                      </a:cubicBezTo>
                      <a:cubicBezTo>
                        <a:pt x="88" y="16"/>
                        <a:pt x="88" y="16"/>
                        <a:pt x="88" y="16"/>
                      </a:cubicBezTo>
                      <a:cubicBezTo>
                        <a:pt x="90" y="20"/>
                        <a:pt x="90" y="20"/>
                        <a:pt x="90" y="20"/>
                      </a:cubicBezTo>
                      <a:cubicBezTo>
                        <a:pt x="90" y="20"/>
                        <a:pt x="90" y="20"/>
                        <a:pt x="90" y="20"/>
                      </a:cubicBezTo>
                      <a:cubicBezTo>
                        <a:pt x="88" y="16"/>
                        <a:pt x="88" y="16"/>
                        <a:pt x="88" y="16"/>
                      </a:cubicBezTo>
                      <a:cubicBezTo>
                        <a:pt x="90" y="20"/>
                        <a:pt x="90" y="20"/>
                        <a:pt x="90" y="20"/>
                      </a:cubicBezTo>
                      <a:cubicBezTo>
                        <a:pt x="91" y="20"/>
                        <a:pt x="91" y="20"/>
                        <a:pt x="92" y="20"/>
                      </a:cubicBezTo>
                      <a:cubicBezTo>
                        <a:pt x="92" y="20"/>
                        <a:pt x="92" y="20"/>
                        <a:pt x="92" y="20"/>
                      </a:cubicBezTo>
                      <a:cubicBezTo>
                        <a:pt x="92" y="20"/>
                        <a:pt x="92" y="20"/>
                        <a:pt x="92" y="20"/>
                      </a:cubicBezTo>
                      <a:cubicBezTo>
                        <a:pt x="107" y="13"/>
                        <a:pt x="124" y="10"/>
                        <a:pt x="142" y="10"/>
                      </a:cubicBezTo>
                      <a:cubicBezTo>
                        <a:pt x="392" y="10"/>
                        <a:pt x="392" y="10"/>
                        <a:pt x="392" y="10"/>
                      </a:cubicBezTo>
                      <a:cubicBezTo>
                        <a:pt x="421" y="10"/>
                        <a:pt x="448" y="20"/>
                        <a:pt x="470" y="36"/>
                      </a:cubicBezTo>
                      <a:cubicBezTo>
                        <a:pt x="473" y="32"/>
                        <a:pt x="473" y="32"/>
                        <a:pt x="473" y="32"/>
                      </a:cubicBezTo>
                      <a:cubicBezTo>
                        <a:pt x="470" y="36"/>
                        <a:pt x="470" y="36"/>
                        <a:pt x="470" y="36"/>
                      </a:cubicBezTo>
                      <a:cubicBezTo>
                        <a:pt x="470" y="36"/>
                        <a:pt x="470" y="36"/>
                        <a:pt x="470" y="36"/>
                      </a:cubicBezTo>
                      <a:cubicBezTo>
                        <a:pt x="470" y="36"/>
                        <a:pt x="470" y="36"/>
                        <a:pt x="470" y="36"/>
                      </a:cubicBezTo>
                      <a:cubicBezTo>
                        <a:pt x="470" y="36"/>
                        <a:pt x="470" y="36"/>
                        <a:pt x="470" y="36"/>
                      </a:cubicBezTo>
                      <a:cubicBezTo>
                        <a:pt x="490" y="51"/>
                        <a:pt x="505" y="70"/>
                        <a:pt x="514" y="93"/>
                      </a:cubicBezTo>
                      <a:cubicBezTo>
                        <a:pt x="514" y="93"/>
                        <a:pt x="514" y="93"/>
                        <a:pt x="514" y="93"/>
                      </a:cubicBezTo>
                      <a:cubicBezTo>
                        <a:pt x="520" y="108"/>
                        <a:pt x="523" y="124"/>
                        <a:pt x="523" y="141"/>
                      </a:cubicBezTo>
                      <a:cubicBezTo>
                        <a:pt x="528" y="141"/>
                        <a:pt x="528" y="141"/>
                        <a:pt x="528" y="141"/>
                      </a:cubicBezTo>
                      <a:cubicBezTo>
                        <a:pt x="533" y="141"/>
                        <a:pt x="533" y="141"/>
                        <a:pt x="533" y="141"/>
                      </a:cubicBezTo>
                      <a:cubicBezTo>
                        <a:pt x="533" y="123"/>
                        <a:pt x="530" y="106"/>
                        <a:pt x="523" y="90"/>
                      </a:cubicBezTo>
                      <a:cubicBezTo>
                        <a:pt x="523" y="90"/>
                        <a:pt x="523" y="90"/>
                        <a:pt x="523" y="90"/>
                      </a:cubicBezTo>
                      <a:cubicBezTo>
                        <a:pt x="514" y="65"/>
                        <a:pt x="497" y="44"/>
                        <a:pt x="476" y="28"/>
                      </a:cubicBezTo>
                      <a:cubicBezTo>
                        <a:pt x="473" y="32"/>
                        <a:pt x="473" y="32"/>
                        <a:pt x="473" y="32"/>
                      </a:cubicBezTo>
                      <a:cubicBezTo>
                        <a:pt x="476" y="28"/>
                        <a:pt x="476" y="28"/>
                        <a:pt x="476" y="28"/>
                      </a:cubicBezTo>
                      <a:cubicBezTo>
                        <a:pt x="476" y="28"/>
                        <a:pt x="476" y="28"/>
                        <a:pt x="476" y="28"/>
                      </a:cubicBezTo>
                      <a:cubicBezTo>
                        <a:pt x="476" y="28"/>
                        <a:pt x="476" y="28"/>
                        <a:pt x="476" y="28"/>
                      </a:cubicBezTo>
                      <a:cubicBezTo>
                        <a:pt x="476" y="28"/>
                        <a:pt x="476" y="28"/>
                        <a:pt x="476" y="28"/>
                      </a:cubicBezTo>
                      <a:cubicBezTo>
                        <a:pt x="452" y="10"/>
                        <a:pt x="423" y="0"/>
                        <a:pt x="392" y="0"/>
                      </a:cubicBezTo>
                      <a:cubicBezTo>
                        <a:pt x="142" y="0"/>
                        <a:pt x="142" y="0"/>
                        <a:pt x="142" y="0"/>
                      </a:cubicBezTo>
                      <a:cubicBezTo>
                        <a:pt x="123" y="0"/>
                        <a:pt x="104" y="4"/>
                        <a:pt x="88" y="10"/>
                      </a:cubicBezTo>
                      <a:cubicBezTo>
                        <a:pt x="90" y="15"/>
                        <a:pt x="90" y="15"/>
                        <a:pt x="90" y="15"/>
                      </a:cubicBezTo>
                      <a:cubicBezTo>
                        <a:pt x="88" y="10"/>
                        <a:pt x="88" y="10"/>
                        <a:pt x="88" y="10"/>
                      </a:cubicBezTo>
                      <a:cubicBezTo>
                        <a:pt x="87" y="11"/>
                        <a:pt x="87" y="11"/>
                        <a:pt x="87" y="11"/>
                      </a:cubicBezTo>
                      <a:cubicBezTo>
                        <a:pt x="86" y="11"/>
                        <a:pt x="86" y="11"/>
                        <a:pt x="86" y="11"/>
                      </a:cubicBezTo>
                      <a:cubicBezTo>
                        <a:pt x="86" y="11"/>
                        <a:pt x="86" y="11"/>
                        <a:pt x="86" y="11"/>
                      </a:cubicBezTo>
                      <a:cubicBezTo>
                        <a:pt x="86" y="11"/>
                        <a:pt x="86" y="11"/>
                        <a:pt x="86" y="11"/>
                      </a:cubicBezTo>
                      <a:cubicBezTo>
                        <a:pt x="36" y="33"/>
                        <a:pt x="0" y="83"/>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0" name="îšľïḑé"/>
                <p:cNvSpPr/>
                <p:nvPr/>
              </p:nvSpPr>
              <p:spPr bwMode="auto">
                <a:xfrm>
                  <a:off x="5930" y="3651"/>
                  <a:ext cx="741" cy="659"/>
                </a:xfrm>
                <a:custGeom>
                  <a:avLst/>
                  <a:gdLst>
                    <a:gd name="T0" fmla="*/ 0 w 389"/>
                    <a:gd name="T1" fmla="*/ 89 h 346"/>
                    <a:gd name="T2" fmla="*/ 5 w 389"/>
                    <a:gd name="T3" fmla="*/ 346 h 346"/>
                    <a:gd name="T4" fmla="*/ 389 w 389"/>
                    <a:gd name="T5" fmla="*/ 346 h 346"/>
                    <a:gd name="T6" fmla="*/ 389 w 389"/>
                    <a:gd name="T7" fmla="*/ 89 h 346"/>
                    <a:gd name="T8" fmla="*/ 385 w 389"/>
                    <a:gd name="T9" fmla="*/ 63 h 346"/>
                    <a:gd name="T10" fmla="*/ 381 w 389"/>
                    <a:gd name="T11" fmla="*/ 52 h 346"/>
                    <a:gd name="T12" fmla="*/ 362 w 389"/>
                    <a:gd name="T13" fmla="*/ 24 h 346"/>
                    <a:gd name="T14" fmla="*/ 359 w 389"/>
                    <a:gd name="T15" fmla="*/ 22 h 346"/>
                    <a:gd name="T16" fmla="*/ 306 w 389"/>
                    <a:gd name="T17" fmla="*/ 0 h 346"/>
                    <a:gd name="T18" fmla="*/ 306 w 389"/>
                    <a:gd name="T19" fmla="*/ 0 h 346"/>
                    <a:gd name="T20" fmla="*/ 301 w 389"/>
                    <a:gd name="T21" fmla="*/ 0 h 346"/>
                    <a:gd name="T22" fmla="*/ 89 w 389"/>
                    <a:gd name="T23" fmla="*/ 0 h 346"/>
                    <a:gd name="T24" fmla="*/ 87 w 389"/>
                    <a:gd name="T25" fmla="*/ 0 h 346"/>
                    <a:gd name="T26" fmla="*/ 0 w 389"/>
                    <a:gd name="T27" fmla="*/ 79 h 346"/>
                    <a:gd name="T28" fmla="*/ 0 w 389"/>
                    <a:gd name="T29"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9" h="346">
                      <a:moveTo>
                        <a:pt x="0" y="89"/>
                      </a:moveTo>
                      <a:cubicBezTo>
                        <a:pt x="5" y="346"/>
                        <a:pt x="5" y="346"/>
                        <a:pt x="5" y="346"/>
                      </a:cubicBezTo>
                      <a:cubicBezTo>
                        <a:pt x="389" y="346"/>
                        <a:pt x="389" y="346"/>
                        <a:pt x="389" y="346"/>
                      </a:cubicBezTo>
                      <a:cubicBezTo>
                        <a:pt x="389" y="89"/>
                        <a:pt x="389" y="89"/>
                        <a:pt x="389" y="89"/>
                      </a:cubicBezTo>
                      <a:cubicBezTo>
                        <a:pt x="389" y="80"/>
                        <a:pt x="388" y="71"/>
                        <a:pt x="385" y="63"/>
                      </a:cubicBezTo>
                      <a:cubicBezTo>
                        <a:pt x="384" y="59"/>
                        <a:pt x="383" y="55"/>
                        <a:pt x="381" y="52"/>
                      </a:cubicBezTo>
                      <a:cubicBezTo>
                        <a:pt x="377" y="41"/>
                        <a:pt x="370" y="32"/>
                        <a:pt x="362" y="24"/>
                      </a:cubicBezTo>
                      <a:cubicBezTo>
                        <a:pt x="361" y="23"/>
                        <a:pt x="360" y="22"/>
                        <a:pt x="359" y="22"/>
                      </a:cubicBezTo>
                      <a:cubicBezTo>
                        <a:pt x="344" y="9"/>
                        <a:pt x="326" y="1"/>
                        <a:pt x="306" y="0"/>
                      </a:cubicBezTo>
                      <a:cubicBezTo>
                        <a:pt x="306" y="0"/>
                        <a:pt x="306" y="0"/>
                        <a:pt x="306" y="0"/>
                      </a:cubicBezTo>
                      <a:cubicBezTo>
                        <a:pt x="304" y="0"/>
                        <a:pt x="302" y="0"/>
                        <a:pt x="301" y="0"/>
                      </a:cubicBezTo>
                      <a:cubicBezTo>
                        <a:pt x="89" y="0"/>
                        <a:pt x="89" y="0"/>
                        <a:pt x="89" y="0"/>
                      </a:cubicBezTo>
                      <a:cubicBezTo>
                        <a:pt x="88" y="0"/>
                        <a:pt x="87" y="0"/>
                        <a:pt x="87" y="0"/>
                      </a:cubicBezTo>
                      <a:cubicBezTo>
                        <a:pt x="42" y="1"/>
                        <a:pt x="5" y="35"/>
                        <a:pt x="0" y="79"/>
                      </a:cubicBezTo>
                      <a:cubicBezTo>
                        <a:pt x="0" y="82"/>
                        <a:pt x="0" y="85"/>
                        <a:pt x="0" y="89"/>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1" name="ïšľîḓe"/>
                <p:cNvSpPr/>
                <p:nvPr/>
              </p:nvSpPr>
              <p:spPr bwMode="auto">
                <a:xfrm>
                  <a:off x="5920" y="3642"/>
                  <a:ext cx="761" cy="678"/>
                </a:xfrm>
                <a:custGeom>
                  <a:avLst/>
                  <a:gdLst>
                    <a:gd name="T0" fmla="*/ 5 w 399"/>
                    <a:gd name="T1" fmla="*/ 94 h 356"/>
                    <a:gd name="T2" fmla="*/ 0 w 399"/>
                    <a:gd name="T3" fmla="*/ 94 h 356"/>
                    <a:gd name="T4" fmla="*/ 5 w 399"/>
                    <a:gd name="T5" fmla="*/ 356 h 356"/>
                    <a:gd name="T6" fmla="*/ 399 w 399"/>
                    <a:gd name="T7" fmla="*/ 356 h 356"/>
                    <a:gd name="T8" fmla="*/ 399 w 399"/>
                    <a:gd name="T9" fmla="*/ 94 h 356"/>
                    <a:gd name="T10" fmla="*/ 395 w 399"/>
                    <a:gd name="T11" fmla="*/ 66 h 356"/>
                    <a:gd name="T12" fmla="*/ 391 w 399"/>
                    <a:gd name="T13" fmla="*/ 55 h 356"/>
                    <a:gd name="T14" fmla="*/ 370 w 399"/>
                    <a:gd name="T15" fmla="*/ 26 h 356"/>
                    <a:gd name="T16" fmla="*/ 367 w 399"/>
                    <a:gd name="T17" fmla="*/ 29 h 356"/>
                    <a:gd name="T18" fmla="*/ 370 w 399"/>
                    <a:gd name="T19" fmla="*/ 26 h 356"/>
                    <a:gd name="T20" fmla="*/ 367 w 399"/>
                    <a:gd name="T21" fmla="*/ 23 h 356"/>
                    <a:gd name="T22" fmla="*/ 364 w 399"/>
                    <a:gd name="T23" fmla="*/ 27 h 356"/>
                    <a:gd name="T24" fmla="*/ 367 w 399"/>
                    <a:gd name="T25" fmla="*/ 23 h 356"/>
                    <a:gd name="T26" fmla="*/ 311 w 399"/>
                    <a:gd name="T27" fmla="*/ 0 h 356"/>
                    <a:gd name="T28" fmla="*/ 311 w 399"/>
                    <a:gd name="T29" fmla="*/ 5 h 356"/>
                    <a:gd name="T30" fmla="*/ 312 w 399"/>
                    <a:gd name="T31" fmla="*/ 0 h 356"/>
                    <a:gd name="T32" fmla="*/ 312 w 399"/>
                    <a:gd name="T33" fmla="*/ 0 h 356"/>
                    <a:gd name="T34" fmla="*/ 311 w 399"/>
                    <a:gd name="T35" fmla="*/ 0 h 356"/>
                    <a:gd name="T36" fmla="*/ 311 w 399"/>
                    <a:gd name="T37" fmla="*/ 0 h 356"/>
                    <a:gd name="T38" fmla="*/ 306 w 399"/>
                    <a:gd name="T39" fmla="*/ 0 h 356"/>
                    <a:gd name="T40" fmla="*/ 94 w 399"/>
                    <a:gd name="T41" fmla="*/ 0 h 356"/>
                    <a:gd name="T42" fmla="*/ 91 w 399"/>
                    <a:gd name="T43" fmla="*/ 0 h 356"/>
                    <a:gd name="T44" fmla="*/ 92 w 399"/>
                    <a:gd name="T45" fmla="*/ 5 h 356"/>
                    <a:gd name="T46" fmla="*/ 92 w 399"/>
                    <a:gd name="T47" fmla="*/ 0 h 356"/>
                    <a:gd name="T48" fmla="*/ 1 w 399"/>
                    <a:gd name="T49" fmla="*/ 83 h 356"/>
                    <a:gd name="T50" fmla="*/ 0 w 399"/>
                    <a:gd name="T51" fmla="*/ 94 h 356"/>
                    <a:gd name="T52" fmla="*/ 0 w 399"/>
                    <a:gd name="T53" fmla="*/ 94 h 356"/>
                    <a:gd name="T54" fmla="*/ 0 w 399"/>
                    <a:gd name="T55" fmla="*/ 94 h 356"/>
                    <a:gd name="T56" fmla="*/ 5 w 399"/>
                    <a:gd name="T57" fmla="*/ 94 h 356"/>
                    <a:gd name="T58" fmla="*/ 10 w 399"/>
                    <a:gd name="T59" fmla="*/ 94 h 356"/>
                    <a:gd name="T60" fmla="*/ 10 w 399"/>
                    <a:gd name="T61" fmla="*/ 85 h 356"/>
                    <a:gd name="T62" fmla="*/ 92 w 399"/>
                    <a:gd name="T63" fmla="*/ 10 h 356"/>
                    <a:gd name="T64" fmla="*/ 92 w 399"/>
                    <a:gd name="T65" fmla="*/ 10 h 356"/>
                    <a:gd name="T66" fmla="*/ 92 w 399"/>
                    <a:gd name="T67" fmla="*/ 10 h 356"/>
                    <a:gd name="T68" fmla="*/ 94 w 399"/>
                    <a:gd name="T69" fmla="*/ 10 h 356"/>
                    <a:gd name="T70" fmla="*/ 306 w 399"/>
                    <a:gd name="T71" fmla="*/ 10 h 356"/>
                    <a:gd name="T72" fmla="*/ 311 w 399"/>
                    <a:gd name="T73" fmla="*/ 10 h 356"/>
                    <a:gd name="T74" fmla="*/ 311 w 399"/>
                    <a:gd name="T75" fmla="*/ 5 h 356"/>
                    <a:gd name="T76" fmla="*/ 310 w 399"/>
                    <a:gd name="T77" fmla="*/ 10 h 356"/>
                    <a:gd name="T78" fmla="*/ 310 w 399"/>
                    <a:gd name="T79" fmla="*/ 10 h 356"/>
                    <a:gd name="T80" fmla="*/ 311 w 399"/>
                    <a:gd name="T81" fmla="*/ 10 h 356"/>
                    <a:gd name="T82" fmla="*/ 311 w 399"/>
                    <a:gd name="T83" fmla="*/ 10 h 356"/>
                    <a:gd name="T84" fmla="*/ 360 w 399"/>
                    <a:gd name="T85" fmla="*/ 30 h 356"/>
                    <a:gd name="T86" fmla="*/ 360 w 399"/>
                    <a:gd name="T87" fmla="*/ 30 h 356"/>
                    <a:gd name="T88" fmla="*/ 360 w 399"/>
                    <a:gd name="T89" fmla="*/ 30 h 356"/>
                    <a:gd name="T90" fmla="*/ 363 w 399"/>
                    <a:gd name="T91" fmla="*/ 33 h 356"/>
                    <a:gd name="T92" fmla="*/ 363 w 399"/>
                    <a:gd name="T93" fmla="*/ 33 h 356"/>
                    <a:gd name="T94" fmla="*/ 363 w 399"/>
                    <a:gd name="T95" fmla="*/ 33 h 356"/>
                    <a:gd name="T96" fmla="*/ 382 w 399"/>
                    <a:gd name="T97" fmla="*/ 59 h 356"/>
                    <a:gd name="T98" fmla="*/ 386 w 399"/>
                    <a:gd name="T99" fmla="*/ 69 h 356"/>
                    <a:gd name="T100" fmla="*/ 389 w 399"/>
                    <a:gd name="T101" fmla="*/ 94 h 356"/>
                    <a:gd name="T102" fmla="*/ 389 w 399"/>
                    <a:gd name="T103" fmla="*/ 346 h 356"/>
                    <a:gd name="T104" fmla="*/ 15 w 399"/>
                    <a:gd name="T105" fmla="*/ 346 h 356"/>
                    <a:gd name="T106" fmla="*/ 10 w 399"/>
                    <a:gd name="T107" fmla="*/ 94 h 356"/>
                    <a:gd name="T108" fmla="*/ 5 w 399"/>
                    <a:gd name="T109" fmla="*/ 94 h 356"/>
                    <a:gd name="T110" fmla="*/ 10 w 399"/>
                    <a:gd name="T111" fmla="*/ 94 h 356"/>
                    <a:gd name="T112" fmla="*/ 5 w 399"/>
                    <a:gd name="T11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99" h="356">
                      <a:moveTo>
                        <a:pt x="5" y="94"/>
                      </a:moveTo>
                      <a:cubicBezTo>
                        <a:pt x="0" y="94"/>
                        <a:pt x="0" y="94"/>
                        <a:pt x="0" y="94"/>
                      </a:cubicBezTo>
                      <a:cubicBezTo>
                        <a:pt x="5" y="356"/>
                        <a:pt x="5" y="356"/>
                        <a:pt x="5" y="356"/>
                      </a:cubicBezTo>
                      <a:cubicBezTo>
                        <a:pt x="399" y="356"/>
                        <a:pt x="399" y="356"/>
                        <a:pt x="399" y="356"/>
                      </a:cubicBezTo>
                      <a:cubicBezTo>
                        <a:pt x="399" y="94"/>
                        <a:pt x="399" y="94"/>
                        <a:pt x="399" y="94"/>
                      </a:cubicBezTo>
                      <a:cubicBezTo>
                        <a:pt x="399" y="84"/>
                        <a:pt x="398" y="75"/>
                        <a:pt x="395" y="66"/>
                      </a:cubicBezTo>
                      <a:cubicBezTo>
                        <a:pt x="394" y="62"/>
                        <a:pt x="392" y="58"/>
                        <a:pt x="391" y="55"/>
                      </a:cubicBezTo>
                      <a:cubicBezTo>
                        <a:pt x="386" y="44"/>
                        <a:pt x="379" y="34"/>
                        <a:pt x="370" y="26"/>
                      </a:cubicBezTo>
                      <a:cubicBezTo>
                        <a:pt x="367" y="29"/>
                        <a:pt x="367" y="29"/>
                        <a:pt x="367" y="29"/>
                      </a:cubicBezTo>
                      <a:cubicBezTo>
                        <a:pt x="370" y="26"/>
                        <a:pt x="370" y="26"/>
                        <a:pt x="370" y="26"/>
                      </a:cubicBezTo>
                      <a:cubicBezTo>
                        <a:pt x="369" y="25"/>
                        <a:pt x="368" y="24"/>
                        <a:pt x="367" y="23"/>
                      </a:cubicBezTo>
                      <a:cubicBezTo>
                        <a:pt x="364" y="27"/>
                        <a:pt x="364" y="27"/>
                        <a:pt x="364" y="27"/>
                      </a:cubicBezTo>
                      <a:cubicBezTo>
                        <a:pt x="367" y="23"/>
                        <a:pt x="367" y="23"/>
                        <a:pt x="367" y="23"/>
                      </a:cubicBezTo>
                      <a:cubicBezTo>
                        <a:pt x="352" y="10"/>
                        <a:pt x="333" y="2"/>
                        <a:pt x="311" y="0"/>
                      </a:cubicBezTo>
                      <a:cubicBezTo>
                        <a:pt x="311" y="5"/>
                        <a:pt x="311" y="5"/>
                        <a:pt x="311" y="5"/>
                      </a:cubicBezTo>
                      <a:cubicBezTo>
                        <a:pt x="312" y="0"/>
                        <a:pt x="312" y="0"/>
                        <a:pt x="312" y="0"/>
                      </a:cubicBezTo>
                      <a:cubicBezTo>
                        <a:pt x="312" y="0"/>
                        <a:pt x="312" y="0"/>
                        <a:pt x="312" y="0"/>
                      </a:cubicBezTo>
                      <a:cubicBezTo>
                        <a:pt x="311" y="0"/>
                        <a:pt x="311" y="0"/>
                        <a:pt x="311" y="0"/>
                      </a:cubicBezTo>
                      <a:cubicBezTo>
                        <a:pt x="311" y="0"/>
                        <a:pt x="311" y="0"/>
                        <a:pt x="311" y="0"/>
                      </a:cubicBezTo>
                      <a:cubicBezTo>
                        <a:pt x="309" y="0"/>
                        <a:pt x="307" y="0"/>
                        <a:pt x="306" y="0"/>
                      </a:cubicBezTo>
                      <a:cubicBezTo>
                        <a:pt x="94" y="0"/>
                        <a:pt x="94" y="0"/>
                        <a:pt x="94" y="0"/>
                      </a:cubicBezTo>
                      <a:cubicBezTo>
                        <a:pt x="93" y="0"/>
                        <a:pt x="92" y="0"/>
                        <a:pt x="91" y="0"/>
                      </a:cubicBezTo>
                      <a:cubicBezTo>
                        <a:pt x="92" y="5"/>
                        <a:pt x="92" y="5"/>
                        <a:pt x="92" y="5"/>
                      </a:cubicBezTo>
                      <a:cubicBezTo>
                        <a:pt x="92" y="0"/>
                        <a:pt x="92" y="0"/>
                        <a:pt x="92" y="0"/>
                      </a:cubicBezTo>
                      <a:cubicBezTo>
                        <a:pt x="44" y="1"/>
                        <a:pt x="6" y="37"/>
                        <a:pt x="1" y="83"/>
                      </a:cubicBezTo>
                      <a:cubicBezTo>
                        <a:pt x="0" y="87"/>
                        <a:pt x="0" y="90"/>
                        <a:pt x="0" y="94"/>
                      </a:cubicBezTo>
                      <a:cubicBezTo>
                        <a:pt x="0" y="94"/>
                        <a:pt x="0" y="94"/>
                        <a:pt x="0" y="94"/>
                      </a:cubicBezTo>
                      <a:cubicBezTo>
                        <a:pt x="0" y="94"/>
                        <a:pt x="0" y="94"/>
                        <a:pt x="0" y="94"/>
                      </a:cubicBezTo>
                      <a:cubicBezTo>
                        <a:pt x="5" y="94"/>
                        <a:pt x="5" y="94"/>
                        <a:pt x="5" y="94"/>
                      </a:cubicBezTo>
                      <a:cubicBezTo>
                        <a:pt x="10" y="94"/>
                        <a:pt x="10" y="94"/>
                        <a:pt x="10" y="94"/>
                      </a:cubicBezTo>
                      <a:cubicBezTo>
                        <a:pt x="10" y="91"/>
                        <a:pt x="10" y="88"/>
                        <a:pt x="10" y="85"/>
                      </a:cubicBezTo>
                      <a:cubicBezTo>
                        <a:pt x="15" y="43"/>
                        <a:pt x="50" y="11"/>
                        <a:pt x="92" y="10"/>
                      </a:cubicBezTo>
                      <a:cubicBezTo>
                        <a:pt x="92" y="10"/>
                        <a:pt x="92" y="10"/>
                        <a:pt x="92" y="10"/>
                      </a:cubicBezTo>
                      <a:cubicBezTo>
                        <a:pt x="92" y="10"/>
                        <a:pt x="92" y="10"/>
                        <a:pt x="92" y="10"/>
                      </a:cubicBezTo>
                      <a:cubicBezTo>
                        <a:pt x="93" y="10"/>
                        <a:pt x="93" y="10"/>
                        <a:pt x="94" y="10"/>
                      </a:cubicBezTo>
                      <a:cubicBezTo>
                        <a:pt x="306" y="10"/>
                        <a:pt x="306" y="10"/>
                        <a:pt x="306" y="10"/>
                      </a:cubicBezTo>
                      <a:cubicBezTo>
                        <a:pt x="307" y="10"/>
                        <a:pt x="309" y="10"/>
                        <a:pt x="311" y="10"/>
                      </a:cubicBezTo>
                      <a:cubicBezTo>
                        <a:pt x="311" y="5"/>
                        <a:pt x="311" y="5"/>
                        <a:pt x="311" y="5"/>
                      </a:cubicBezTo>
                      <a:cubicBezTo>
                        <a:pt x="310" y="10"/>
                        <a:pt x="310" y="10"/>
                        <a:pt x="310" y="10"/>
                      </a:cubicBezTo>
                      <a:cubicBezTo>
                        <a:pt x="310" y="10"/>
                        <a:pt x="310" y="10"/>
                        <a:pt x="310" y="10"/>
                      </a:cubicBezTo>
                      <a:cubicBezTo>
                        <a:pt x="311" y="10"/>
                        <a:pt x="311" y="10"/>
                        <a:pt x="311" y="10"/>
                      </a:cubicBezTo>
                      <a:cubicBezTo>
                        <a:pt x="311" y="10"/>
                        <a:pt x="311" y="10"/>
                        <a:pt x="311" y="10"/>
                      </a:cubicBezTo>
                      <a:cubicBezTo>
                        <a:pt x="330" y="11"/>
                        <a:pt x="347" y="19"/>
                        <a:pt x="360" y="30"/>
                      </a:cubicBezTo>
                      <a:cubicBezTo>
                        <a:pt x="360" y="30"/>
                        <a:pt x="360" y="30"/>
                        <a:pt x="360" y="30"/>
                      </a:cubicBezTo>
                      <a:cubicBezTo>
                        <a:pt x="360" y="30"/>
                        <a:pt x="360" y="30"/>
                        <a:pt x="360" y="30"/>
                      </a:cubicBezTo>
                      <a:cubicBezTo>
                        <a:pt x="361" y="31"/>
                        <a:pt x="362" y="32"/>
                        <a:pt x="363" y="33"/>
                      </a:cubicBezTo>
                      <a:cubicBezTo>
                        <a:pt x="363" y="33"/>
                        <a:pt x="363" y="33"/>
                        <a:pt x="363" y="33"/>
                      </a:cubicBezTo>
                      <a:cubicBezTo>
                        <a:pt x="363" y="33"/>
                        <a:pt x="363" y="33"/>
                        <a:pt x="363" y="33"/>
                      </a:cubicBezTo>
                      <a:cubicBezTo>
                        <a:pt x="371" y="40"/>
                        <a:pt x="377" y="49"/>
                        <a:pt x="382" y="59"/>
                      </a:cubicBezTo>
                      <a:cubicBezTo>
                        <a:pt x="383" y="62"/>
                        <a:pt x="385" y="66"/>
                        <a:pt x="386" y="69"/>
                      </a:cubicBezTo>
                      <a:cubicBezTo>
                        <a:pt x="388" y="77"/>
                        <a:pt x="389" y="85"/>
                        <a:pt x="389" y="94"/>
                      </a:cubicBezTo>
                      <a:cubicBezTo>
                        <a:pt x="389" y="346"/>
                        <a:pt x="389" y="346"/>
                        <a:pt x="389" y="346"/>
                      </a:cubicBezTo>
                      <a:cubicBezTo>
                        <a:pt x="15" y="346"/>
                        <a:pt x="15" y="346"/>
                        <a:pt x="15" y="346"/>
                      </a:cubicBezTo>
                      <a:cubicBezTo>
                        <a:pt x="10" y="94"/>
                        <a:pt x="10" y="94"/>
                        <a:pt x="10" y="94"/>
                      </a:cubicBezTo>
                      <a:cubicBezTo>
                        <a:pt x="5" y="94"/>
                        <a:pt x="5" y="94"/>
                        <a:pt x="5" y="94"/>
                      </a:cubicBezTo>
                      <a:cubicBezTo>
                        <a:pt x="10" y="94"/>
                        <a:pt x="10" y="94"/>
                        <a:pt x="10" y="94"/>
                      </a:cubicBezTo>
                      <a:cubicBezTo>
                        <a:pt x="5" y="94"/>
                        <a:pt x="5" y="94"/>
                        <a:pt x="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2" name="ïṩlïḓe"/>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3" name="isḷïďé"/>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4" name="íśľïḋè"/>
                <p:cNvSpPr/>
                <p:nvPr/>
              </p:nvSpPr>
              <p:spPr bwMode="auto">
                <a:xfrm>
                  <a:off x="6231" y="2933"/>
                  <a:ext cx="311" cy="676"/>
                </a:xfrm>
                <a:custGeom>
                  <a:avLst/>
                  <a:gdLst>
                    <a:gd name="T0" fmla="*/ 0 w 163"/>
                    <a:gd name="T1" fmla="*/ 352 h 355"/>
                    <a:gd name="T2" fmla="*/ 26 w 163"/>
                    <a:gd name="T3" fmla="*/ 355 h 355"/>
                    <a:gd name="T4" fmla="*/ 163 w 163"/>
                    <a:gd name="T5" fmla="*/ 218 h 355"/>
                    <a:gd name="T6" fmla="*/ 163 w 163"/>
                    <a:gd name="T7" fmla="*/ 0 h 355"/>
                    <a:gd name="T8" fmla="*/ 110 w 163"/>
                    <a:gd name="T9" fmla="*/ 0 h 355"/>
                    <a:gd name="T10" fmla="*/ 110 w 163"/>
                    <a:gd name="T11" fmla="*/ 218 h 355"/>
                    <a:gd name="T12" fmla="*/ 0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0" y="352"/>
                      </a:moveTo>
                      <a:cubicBezTo>
                        <a:pt x="9" y="354"/>
                        <a:pt x="17" y="355"/>
                        <a:pt x="26" y="355"/>
                      </a:cubicBezTo>
                      <a:cubicBezTo>
                        <a:pt x="102" y="355"/>
                        <a:pt x="163" y="293"/>
                        <a:pt x="163" y="218"/>
                      </a:cubicBezTo>
                      <a:cubicBezTo>
                        <a:pt x="163" y="0"/>
                        <a:pt x="163" y="0"/>
                        <a:pt x="163" y="0"/>
                      </a:cubicBezTo>
                      <a:cubicBezTo>
                        <a:pt x="110" y="0"/>
                        <a:pt x="110" y="0"/>
                        <a:pt x="110" y="0"/>
                      </a:cubicBezTo>
                      <a:cubicBezTo>
                        <a:pt x="110" y="218"/>
                        <a:pt x="110" y="218"/>
                        <a:pt x="110" y="218"/>
                      </a:cubicBezTo>
                      <a:cubicBezTo>
                        <a:pt x="110" y="284"/>
                        <a:pt x="63" y="340"/>
                        <a:pt x="0"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5" name="ï$líďe"/>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6" name="îšľiḍê"/>
                <p:cNvSpPr/>
                <p:nvPr/>
              </p:nvSpPr>
              <p:spPr bwMode="auto">
                <a:xfrm>
                  <a:off x="6181" y="3579"/>
                  <a:ext cx="246" cy="192"/>
                </a:xfrm>
                <a:custGeom>
                  <a:avLst/>
                  <a:gdLst>
                    <a:gd name="T0" fmla="*/ 49 w 129"/>
                    <a:gd name="T1" fmla="*/ 101 h 101"/>
                    <a:gd name="T2" fmla="*/ 80 w 129"/>
                    <a:gd name="T3" fmla="*/ 101 h 101"/>
                    <a:gd name="T4" fmla="*/ 129 w 129"/>
                    <a:gd name="T5" fmla="*/ 52 h 101"/>
                    <a:gd name="T6" fmla="*/ 129 w 129"/>
                    <a:gd name="T7" fmla="*/ 0 h 101"/>
                    <a:gd name="T8" fmla="*/ 0 w 129"/>
                    <a:gd name="T9" fmla="*/ 0 h 101"/>
                    <a:gd name="T10" fmla="*/ 0 w 129"/>
                    <a:gd name="T11" fmla="*/ 52 h 101"/>
                    <a:gd name="T12" fmla="*/ 49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49" y="101"/>
                      </a:moveTo>
                      <a:cubicBezTo>
                        <a:pt x="80" y="101"/>
                        <a:pt x="80" y="101"/>
                        <a:pt x="80" y="101"/>
                      </a:cubicBezTo>
                      <a:cubicBezTo>
                        <a:pt x="107" y="101"/>
                        <a:pt x="129" y="79"/>
                        <a:pt x="129" y="52"/>
                      </a:cubicBezTo>
                      <a:cubicBezTo>
                        <a:pt x="129" y="0"/>
                        <a:pt x="129" y="0"/>
                        <a:pt x="129" y="0"/>
                      </a:cubicBezTo>
                      <a:cubicBezTo>
                        <a:pt x="0" y="0"/>
                        <a:pt x="0" y="0"/>
                        <a:pt x="0" y="0"/>
                      </a:cubicBezTo>
                      <a:cubicBezTo>
                        <a:pt x="0" y="52"/>
                        <a:pt x="0" y="52"/>
                        <a:pt x="0" y="52"/>
                      </a:cubicBezTo>
                      <a:cubicBezTo>
                        <a:pt x="0" y="79"/>
                        <a:pt x="22" y="101"/>
                        <a:pt x="49"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7" name="i$1iďé"/>
                <p:cNvSpPr/>
                <p:nvPr/>
              </p:nvSpPr>
              <p:spPr bwMode="auto">
                <a:xfrm>
                  <a:off x="6181" y="3579"/>
                  <a:ext cx="246" cy="192"/>
                </a:xfrm>
                <a:custGeom>
                  <a:avLst/>
                  <a:gdLst>
                    <a:gd name="T0" fmla="*/ 49 w 129"/>
                    <a:gd name="T1" fmla="*/ 101 h 101"/>
                    <a:gd name="T2" fmla="*/ 80 w 129"/>
                    <a:gd name="T3" fmla="*/ 101 h 101"/>
                    <a:gd name="T4" fmla="*/ 129 w 129"/>
                    <a:gd name="T5" fmla="*/ 52 h 101"/>
                    <a:gd name="T6" fmla="*/ 129 w 129"/>
                    <a:gd name="T7" fmla="*/ 0 h 101"/>
                    <a:gd name="T8" fmla="*/ 0 w 129"/>
                    <a:gd name="T9" fmla="*/ 0 h 101"/>
                    <a:gd name="T10" fmla="*/ 0 w 129"/>
                    <a:gd name="T11" fmla="*/ 52 h 101"/>
                    <a:gd name="T12" fmla="*/ 49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49" y="101"/>
                      </a:moveTo>
                      <a:cubicBezTo>
                        <a:pt x="80" y="101"/>
                        <a:pt x="80" y="101"/>
                        <a:pt x="80" y="101"/>
                      </a:cubicBezTo>
                      <a:cubicBezTo>
                        <a:pt x="107" y="101"/>
                        <a:pt x="129" y="79"/>
                        <a:pt x="129" y="52"/>
                      </a:cubicBezTo>
                      <a:cubicBezTo>
                        <a:pt x="129" y="0"/>
                        <a:pt x="129" y="0"/>
                        <a:pt x="129" y="0"/>
                      </a:cubicBezTo>
                      <a:cubicBezTo>
                        <a:pt x="0" y="0"/>
                        <a:pt x="0" y="0"/>
                        <a:pt x="0" y="0"/>
                      </a:cubicBezTo>
                      <a:cubicBezTo>
                        <a:pt x="0" y="52"/>
                        <a:pt x="0" y="52"/>
                        <a:pt x="0" y="52"/>
                      </a:cubicBezTo>
                      <a:cubicBezTo>
                        <a:pt x="0" y="79"/>
                        <a:pt x="22" y="101"/>
                        <a:pt x="49"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8" name="íśḷiḑé"/>
                <p:cNvSpPr/>
                <p:nvPr/>
              </p:nvSpPr>
              <p:spPr bwMode="auto">
                <a:xfrm>
                  <a:off x="6181" y="3560"/>
                  <a:ext cx="246" cy="103"/>
                </a:xfrm>
                <a:custGeom>
                  <a:avLst/>
                  <a:gdLst>
                    <a:gd name="T0" fmla="*/ 0 w 129"/>
                    <a:gd name="T1" fmla="*/ 0 h 54"/>
                    <a:gd name="T2" fmla="*/ 0 w 129"/>
                    <a:gd name="T3" fmla="*/ 40 h 54"/>
                    <a:gd name="T4" fmla="*/ 53 w 129"/>
                    <a:gd name="T5" fmla="*/ 54 h 54"/>
                    <a:gd name="T6" fmla="*/ 76 w 129"/>
                    <a:gd name="T7" fmla="*/ 54 h 54"/>
                    <a:gd name="T8" fmla="*/ 129 w 129"/>
                    <a:gd name="T9" fmla="*/ 40 h 54"/>
                    <a:gd name="T10" fmla="*/ 129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0" y="0"/>
                      </a:moveTo>
                      <a:cubicBezTo>
                        <a:pt x="0" y="40"/>
                        <a:pt x="0" y="40"/>
                        <a:pt x="0" y="40"/>
                      </a:cubicBezTo>
                      <a:cubicBezTo>
                        <a:pt x="16" y="49"/>
                        <a:pt x="34" y="54"/>
                        <a:pt x="53" y="54"/>
                      </a:cubicBezTo>
                      <a:cubicBezTo>
                        <a:pt x="76" y="54"/>
                        <a:pt x="76" y="54"/>
                        <a:pt x="76" y="54"/>
                      </a:cubicBezTo>
                      <a:cubicBezTo>
                        <a:pt x="95" y="54"/>
                        <a:pt x="113" y="49"/>
                        <a:pt x="129" y="4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9" name="iŝḻîḍè"/>
                <p:cNvSpPr/>
                <p:nvPr/>
              </p:nvSpPr>
              <p:spPr bwMode="auto">
                <a:xfrm>
                  <a:off x="6181" y="3560"/>
                  <a:ext cx="246" cy="103"/>
                </a:xfrm>
                <a:custGeom>
                  <a:avLst/>
                  <a:gdLst>
                    <a:gd name="T0" fmla="*/ 0 w 129"/>
                    <a:gd name="T1" fmla="*/ 0 h 54"/>
                    <a:gd name="T2" fmla="*/ 0 w 129"/>
                    <a:gd name="T3" fmla="*/ 40 h 54"/>
                    <a:gd name="T4" fmla="*/ 53 w 129"/>
                    <a:gd name="T5" fmla="*/ 54 h 54"/>
                    <a:gd name="T6" fmla="*/ 76 w 129"/>
                    <a:gd name="T7" fmla="*/ 54 h 54"/>
                    <a:gd name="T8" fmla="*/ 129 w 129"/>
                    <a:gd name="T9" fmla="*/ 40 h 54"/>
                    <a:gd name="T10" fmla="*/ 129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0" y="0"/>
                      </a:moveTo>
                      <a:cubicBezTo>
                        <a:pt x="0" y="40"/>
                        <a:pt x="0" y="40"/>
                        <a:pt x="0" y="40"/>
                      </a:cubicBezTo>
                      <a:cubicBezTo>
                        <a:pt x="16" y="49"/>
                        <a:pt x="34" y="54"/>
                        <a:pt x="53" y="54"/>
                      </a:cubicBezTo>
                      <a:cubicBezTo>
                        <a:pt x="76" y="54"/>
                        <a:pt x="76" y="54"/>
                        <a:pt x="76" y="54"/>
                      </a:cubicBezTo>
                      <a:cubicBezTo>
                        <a:pt x="95" y="54"/>
                        <a:pt x="113" y="49"/>
                        <a:pt x="129" y="40"/>
                      </a:cubicBezTo>
                      <a:cubicBezTo>
                        <a:pt x="129" y="0"/>
                        <a:pt x="129" y="0"/>
                        <a:pt x="129"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0" name="iSḷiḓé"/>
                <p:cNvSpPr/>
                <p:nvPr/>
              </p:nvSpPr>
              <p:spPr bwMode="auto">
                <a:xfrm>
                  <a:off x="6181" y="3560"/>
                  <a:ext cx="246" cy="211"/>
                </a:xfrm>
                <a:custGeom>
                  <a:avLst/>
                  <a:gdLst>
                    <a:gd name="T0" fmla="*/ 0 w 129"/>
                    <a:gd name="T1" fmla="*/ 0 h 111"/>
                    <a:gd name="T2" fmla="*/ 0 w 129"/>
                    <a:gd name="T3" fmla="*/ 61 h 111"/>
                    <a:gd name="T4" fmla="*/ 50 w 129"/>
                    <a:gd name="T5" fmla="*/ 111 h 111"/>
                    <a:gd name="T6" fmla="*/ 79 w 129"/>
                    <a:gd name="T7" fmla="*/ 111 h 111"/>
                    <a:gd name="T8" fmla="*/ 129 w 129"/>
                    <a:gd name="T9" fmla="*/ 61 h 111"/>
                    <a:gd name="T10" fmla="*/ 129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0" y="0"/>
                      </a:moveTo>
                      <a:cubicBezTo>
                        <a:pt x="0" y="61"/>
                        <a:pt x="0" y="61"/>
                        <a:pt x="0" y="61"/>
                      </a:cubicBezTo>
                      <a:cubicBezTo>
                        <a:pt x="0" y="88"/>
                        <a:pt x="22" y="111"/>
                        <a:pt x="50" y="111"/>
                      </a:cubicBezTo>
                      <a:cubicBezTo>
                        <a:pt x="79" y="111"/>
                        <a:pt x="79" y="111"/>
                        <a:pt x="79" y="111"/>
                      </a:cubicBezTo>
                      <a:cubicBezTo>
                        <a:pt x="107" y="111"/>
                        <a:pt x="129" y="88"/>
                        <a:pt x="129" y="61"/>
                      </a:cubicBezTo>
                      <a:cubicBezTo>
                        <a:pt x="129" y="0"/>
                        <a:pt x="129" y="0"/>
                        <a:pt x="129"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1" name="ïṥľidê"/>
                <p:cNvSpPr/>
                <p:nvPr/>
              </p:nvSpPr>
              <p:spPr bwMode="auto">
                <a:xfrm>
                  <a:off x="6132" y="3609"/>
                  <a:ext cx="345" cy="37"/>
                </a:xfrm>
                <a:custGeom>
                  <a:avLst/>
                  <a:gdLst>
                    <a:gd name="T0" fmla="*/ 181 w 181"/>
                    <a:gd name="T1" fmla="*/ 19 h 19"/>
                    <a:gd name="T2" fmla="*/ 0 w 181"/>
                    <a:gd name="T3" fmla="*/ 19 h 19"/>
                    <a:gd name="T4" fmla="*/ 0 w 181"/>
                    <a:gd name="T5" fmla="*/ 7 h 19"/>
                    <a:gd name="T6" fmla="*/ 7 w 181"/>
                    <a:gd name="T7" fmla="*/ 0 h 19"/>
                    <a:gd name="T8" fmla="*/ 173 w 181"/>
                    <a:gd name="T9" fmla="*/ 0 h 19"/>
                    <a:gd name="T10" fmla="*/ 181 w 181"/>
                    <a:gd name="T11" fmla="*/ 8 h 19"/>
                    <a:gd name="T12" fmla="*/ 181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181" y="19"/>
                      </a:moveTo>
                      <a:cubicBezTo>
                        <a:pt x="0" y="19"/>
                        <a:pt x="0" y="19"/>
                        <a:pt x="0" y="19"/>
                      </a:cubicBezTo>
                      <a:cubicBezTo>
                        <a:pt x="0" y="7"/>
                        <a:pt x="0" y="7"/>
                        <a:pt x="0" y="7"/>
                      </a:cubicBezTo>
                      <a:cubicBezTo>
                        <a:pt x="0" y="3"/>
                        <a:pt x="3" y="0"/>
                        <a:pt x="7" y="0"/>
                      </a:cubicBezTo>
                      <a:cubicBezTo>
                        <a:pt x="173" y="0"/>
                        <a:pt x="173" y="0"/>
                        <a:pt x="173" y="0"/>
                      </a:cubicBezTo>
                      <a:cubicBezTo>
                        <a:pt x="177" y="0"/>
                        <a:pt x="181" y="3"/>
                        <a:pt x="181" y="8"/>
                      </a:cubicBezTo>
                      <a:lnTo>
                        <a:pt x="181"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2" name="îSļïḓé"/>
                <p:cNvSpPr/>
                <p:nvPr/>
              </p:nvSpPr>
              <p:spPr bwMode="auto">
                <a:xfrm>
                  <a:off x="6132" y="3609"/>
                  <a:ext cx="345" cy="37"/>
                </a:xfrm>
                <a:custGeom>
                  <a:avLst/>
                  <a:gdLst>
                    <a:gd name="T0" fmla="*/ 181 w 181"/>
                    <a:gd name="T1" fmla="*/ 19 h 19"/>
                    <a:gd name="T2" fmla="*/ 0 w 181"/>
                    <a:gd name="T3" fmla="*/ 19 h 19"/>
                    <a:gd name="T4" fmla="*/ 0 w 181"/>
                    <a:gd name="T5" fmla="*/ 7 h 19"/>
                    <a:gd name="T6" fmla="*/ 7 w 181"/>
                    <a:gd name="T7" fmla="*/ 0 h 19"/>
                    <a:gd name="T8" fmla="*/ 173 w 181"/>
                    <a:gd name="T9" fmla="*/ 0 h 19"/>
                    <a:gd name="T10" fmla="*/ 181 w 181"/>
                    <a:gd name="T11" fmla="*/ 8 h 19"/>
                    <a:gd name="T12" fmla="*/ 181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181" y="19"/>
                      </a:moveTo>
                      <a:cubicBezTo>
                        <a:pt x="0" y="19"/>
                        <a:pt x="0" y="19"/>
                        <a:pt x="0" y="19"/>
                      </a:cubicBezTo>
                      <a:cubicBezTo>
                        <a:pt x="0" y="7"/>
                        <a:pt x="0" y="7"/>
                        <a:pt x="0" y="7"/>
                      </a:cubicBezTo>
                      <a:cubicBezTo>
                        <a:pt x="0" y="3"/>
                        <a:pt x="3" y="0"/>
                        <a:pt x="7" y="0"/>
                      </a:cubicBezTo>
                      <a:cubicBezTo>
                        <a:pt x="173" y="0"/>
                        <a:pt x="173" y="0"/>
                        <a:pt x="173" y="0"/>
                      </a:cubicBezTo>
                      <a:cubicBezTo>
                        <a:pt x="177" y="0"/>
                        <a:pt x="181" y="3"/>
                        <a:pt x="181" y="8"/>
                      </a:cubicBezTo>
                      <a:lnTo>
                        <a:pt x="181" y="19"/>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3" name="îślîḍê"/>
                <p:cNvSpPr/>
                <p:nvPr/>
              </p:nvSpPr>
              <p:spPr bwMode="auto">
                <a:xfrm>
                  <a:off x="6109" y="3651"/>
                  <a:ext cx="404" cy="151"/>
                </a:xfrm>
                <a:prstGeom prst="rect">
                  <a:avLst/>
                </a:prstGeom>
                <a:solidFill>
                  <a:srgbClr val="FF9F3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4" name="îŝļîḋè"/>
                <p:cNvSpPr/>
                <p:nvPr/>
              </p:nvSpPr>
              <p:spPr bwMode="auto">
                <a:xfrm flipH="1">
                  <a:off x="6109"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135" name="işľiďè"/>
                <p:cNvSpPr/>
                <p:nvPr/>
              </p:nvSpPr>
              <p:spPr bwMode="auto">
                <a:xfrm>
                  <a:off x="5937" y="2827"/>
                  <a:ext cx="677" cy="923"/>
                </a:xfrm>
                <a:custGeom>
                  <a:avLst/>
                  <a:gdLst>
                    <a:gd name="T0" fmla="*/ 0 w 355"/>
                    <a:gd name="T1" fmla="*/ 52 h 485"/>
                    <a:gd name="T2" fmla="*/ 53 w 355"/>
                    <a:gd name="T3" fmla="*/ 0 h 485"/>
                    <a:gd name="T4" fmla="*/ 83 w 355"/>
                    <a:gd name="T5" fmla="*/ 0 h 485"/>
                    <a:gd name="T6" fmla="*/ 87 w 355"/>
                    <a:gd name="T7" fmla="*/ 0 h 485"/>
                    <a:gd name="T8" fmla="*/ 220 w 355"/>
                    <a:gd name="T9" fmla="*/ 0 h 485"/>
                    <a:gd name="T10" fmla="*/ 355 w 355"/>
                    <a:gd name="T11" fmla="*/ 134 h 485"/>
                    <a:gd name="T12" fmla="*/ 355 w 355"/>
                    <a:gd name="T13" fmla="*/ 485 h 485"/>
                    <a:gd name="T14" fmla="*/ 83 w 355"/>
                    <a:gd name="T15" fmla="*/ 485 h 485"/>
                    <a:gd name="T16" fmla="*/ 83 w 355"/>
                    <a:gd name="T17" fmla="*/ 135 h 485"/>
                    <a:gd name="T18" fmla="*/ 53 w 355"/>
                    <a:gd name="T19" fmla="*/ 105 h 485"/>
                    <a:gd name="T20" fmla="*/ 0 w 355"/>
                    <a:gd name="T21" fmla="*/ 52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5" h="485">
                      <a:moveTo>
                        <a:pt x="0" y="52"/>
                      </a:moveTo>
                      <a:cubicBezTo>
                        <a:pt x="0" y="23"/>
                        <a:pt x="24" y="0"/>
                        <a:pt x="53" y="0"/>
                      </a:cubicBezTo>
                      <a:cubicBezTo>
                        <a:pt x="83" y="0"/>
                        <a:pt x="83" y="0"/>
                        <a:pt x="83" y="0"/>
                      </a:cubicBezTo>
                      <a:cubicBezTo>
                        <a:pt x="87" y="0"/>
                        <a:pt x="87" y="0"/>
                        <a:pt x="87" y="0"/>
                      </a:cubicBezTo>
                      <a:cubicBezTo>
                        <a:pt x="220" y="0"/>
                        <a:pt x="220" y="0"/>
                        <a:pt x="220" y="0"/>
                      </a:cubicBezTo>
                      <a:cubicBezTo>
                        <a:pt x="294" y="0"/>
                        <a:pt x="355" y="60"/>
                        <a:pt x="355" y="134"/>
                      </a:cubicBezTo>
                      <a:cubicBezTo>
                        <a:pt x="355" y="485"/>
                        <a:pt x="355" y="485"/>
                        <a:pt x="355" y="485"/>
                      </a:cubicBezTo>
                      <a:cubicBezTo>
                        <a:pt x="83" y="485"/>
                        <a:pt x="83" y="485"/>
                        <a:pt x="83" y="485"/>
                      </a:cubicBezTo>
                      <a:cubicBezTo>
                        <a:pt x="83" y="135"/>
                        <a:pt x="83" y="135"/>
                        <a:pt x="83" y="135"/>
                      </a:cubicBezTo>
                      <a:cubicBezTo>
                        <a:pt x="83" y="118"/>
                        <a:pt x="69" y="105"/>
                        <a:pt x="53" y="105"/>
                      </a:cubicBezTo>
                      <a:cubicBezTo>
                        <a:pt x="24" y="105"/>
                        <a:pt x="0" y="81"/>
                        <a:pt x="0" y="52"/>
                      </a:cubicBezTo>
                      <a:close/>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6" name="iSľîḋè"/>
                <p:cNvSpPr/>
                <p:nvPr/>
              </p:nvSpPr>
              <p:spPr bwMode="auto">
                <a:xfrm>
                  <a:off x="6258" y="2827"/>
                  <a:ext cx="362" cy="923"/>
                </a:xfrm>
                <a:custGeom>
                  <a:avLst/>
                  <a:gdLst>
                    <a:gd name="T0" fmla="*/ 0 w 190"/>
                    <a:gd name="T1" fmla="*/ 0 h 485"/>
                    <a:gd name="T2" fmla="*/ 134 w 190"/>
                    <a:gd name="T3" fmla="*/ 135 h 485"/>
                    <a:gd name="T4" fmla="*/ 134 w 190"/>
                    <a:gd name="T5" fmla="*/ 485 h 485"/>
                    <a:gd name="T6" fmla="*/ 190 w 190"/>
                    <a:gd name="T7" fmla="*/ 485 h 485"/>
                    <a:gd name="T8" fmla="*/ 190 w 190"/>
                    <a:gd name="T9" fmla="*/ 135 h 485"/>
                    <a:gd name="T10" fmla="*/ 55 w 190"/>
                    <a:gd name="T11" fmla="*/ 0 h 485"/>
                    <a:gd name="T12" fmla="*/ 0 w 190"/>
                    <a:gd name="T13" fmla="*/ 0 h 485"/>
                  </a:gdLst>
                  <a:ahLst/>
                  <a:cxnLst>
                    <a:cxn ang="0">
                      <a:pos x="T0" y="T1"/>
                    </a:cxn>
                    <a:cxn ang="0">
                      <a:pos x="T2" y="T3"/>
                    </a:cxn>
                    <a:cxn ang="0">
                      <a:pos x="T4" y="T5"/>
                    </a:cxn>
                    <a:cxn ang="0">
                      <a:pos x="T6" y="T7"/>
                    </a:cxn>
                    <a:cxn ang="0">
                      <a:pos x="T8" y="T9"/>
                    </a:cxn>
                    <a:cxn ang="0">
                      <a:pos x="T10" y="T11"/>
                    </a:cxn>
                    <a:cxn ang="0">
                      <a:pos x="T12" y="T13"/>
                    </a:cxn>
                  </a:cxnLst>
                  <a:rect l="0" t="0" r="r" b="b"/>
                  <a:pathLst>
                    <a:path w="190" h="485">
                      <a:moveTo>
                        <a:pt x="0" y="0"/>
                      </a:moveTo>
                      <a:cubicBezTo>
                        <a:pt x="74" y="0"/>
                        <a:pt x="134" y="60"/>
                        <a:pt x="134" y="135"/>
                      </a:cubicBezTo>
                      <a:cubicBezTo>
                        <a:pt x="134" y="485"/>
                        <a:pt x="134" y="485"/>
                        <a:pt x="134" y="485"/>
                      </a:cubicBezTo>
                      <a:cubicBezTo>
                        <a:pt x="190" y="485"/>
                        <a:pt x="190" y="485"/>
                        <a:pt x="190" y="485"/>
                      </a:cubicBezTo>
                      <a:cubicBezTo>
                        <a:pt x="190" y="135"/>
                        <a:pt x="190" y="135"/>
                        <a:pt x="190" y="135"/>
                      </a:cubicBezTo>
                      <a:cubicBezTo>
                        <a:pt x="190" y="60"/>
                        <a:pt x="129" y="0"/>
                        <a:pt x="55" y="0"/>
                      </a:cubicBezTo>
                      <a:lnTo>
                        <a:pt x="0" y="0"/>
                      </a:lnTo>
                      <a:close/>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7" name="í$1ïḑé"/>
                <p:cNvSpPr/>
                <p:nvPr/>
              </p:nvSpPr>
              <p:spPr bwMode="auto">
                <a:xfrm>
                  <a:off x="5937" y="2827"/>
                  <a:ext cx="677" cy="923"/>
                </a:xfrm>
                <a:custGeom>
                  <a:avLst/>
                  <a:gdLst>
                    <a:gd name="T0" fmla="*/ 0 w 355"/>
                    <a:gd name="T1" fmla="*/ 52 h 485"/>
                    <a:gd name="T2" fmla="*/ 53 w 355"/>
                    <a:gd name="T3" fmla="*/ 0 h 485"/>
                    <a:gd name="T4" fmla="*/ 83 w 355"/>
                    <a:gd name="T5" fmla="*/ 0 h 485"/>
                    <a:gd name="T6" fmla="*/ 87 w 355"/>
                    <a:gd name="T7" fmla="*/ 0 h 485"/>
                    <a:gd name="T8" fmla="*/ 220 w 355"/>
                    <a:gd name="T9" fmla="*/ 0 h 485"/>
                    <a:gd name="T10" fmla="*/ 355 w 355"/>
                    <a:gd name="T11" fmla="*/ 134 h 485"/>
                    <a:gd name="T12" fmla="*/ 355 w 355"/>
                    <a:gd name="T13" fmla="*/ 485 h 485"/>
                    <a:gd name="T14" fmla="*/ 83 w 355"/>
                    <a:gd name="T15" fmla="*/ 485 h 485"/>
                    <a:gd name="T16" fmla="*/ 83 w 355"/>
                    <a:gd name="T17" fmla="*/ 135 h 485"/>
                    <a:gd name="T18" fmla="*/ 53 w 355"/>
                    <a:gd name="T19" fmla="*/ 105 h 485"/>
                    <a:gd name="T20" fmla="*/ 0 w 355"/>
                    <a:gd name="T21" fmla="*/ 52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5" h="485">
                      <a:moveTo>
                        <a:pt x="0" y="52"/>
                      </a:moveTo>
                      <a:cubicBezTo>
                        <a:pt x="0" y="23"/>
                        <a:pt x="24" y="0"/>
                        <a:pt x="53" y="0"/>
                      </a:cubicBezTo>
                      <a:cubicBezTo>
                        <a:pt x="83" y="0"/>
                        <a:pt x="83" y="0"/>
                        <a:pt x="83" y="0"/>
                      </a:cubicBezTo>
                      <a:cubicBezTo>
                        <a:pt x="87" y="0"/>
                        <a:pt x="87" y="0"/>
                        <a:pt x="87" y="0"/>
                      </a:cubicBezTo>
                      <a:cubicBezTo>
                        <a:pt x="220" y="0"/>
                        <a:pt x="220" y="0"/>
                        <a:pt x="220" y="0"/>
                      </a:cubicBezTo>
                      <a:cubicBezTo>
                        <a:pt x="294" y="0"/>
                        <a:pt x="355" y="60"/>
                        <a:pt x="355" y="134"/>
                      </a:cubicBezTo>
                      <a:cubicBezTo>
                        <a:pt x="355" y="485"/>
                        <a:pt x="355" y="485"/>
                        <a:pt x="355" y="485"/>
                      </a:cubicBezTo>
                      <a:cubicBezTo>
                        <a:pt x="83" y="485"/>
                        <a:pt x="83" y="485"/>
                        <a:pt x="83" y="485"/>
                      </a:cubicBezTo>
                      <a:cubicBezTo>
                        <a:pt x="83" y="135"/>
                        <a:pt x="83" y="135"/>
                        <a:pt x="83" y="135"/>
                      </a:cubicBezTo>
                      <a:cubicBezTo>
                        <a:pt x="83" y="118"/>
                        <a:pt x="69" y="105"/>
                        <a:pt x="53" y="105"/>
                      </a:cubicBezTo>
                      <a:cubicBezTo>
                        <a:pt x="24" y="105"/>
                        <a:pt x="0" y="81"/>
                        <a:pt x="0" y="52"/>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8" name="iśḻide"/>
                <p:cNvSpPr/>
                <p:nvPr/>
              </p:nvSpPr>
              <p:spPr bwMode="auto">
                <a:xfrm>
                  <a:off x="6050" y="3190"/>
                  <a:ext cx="131" cy="132"/>
                </a:xfrm>
                <a:custGeom>
                  <a:avLst/>
                  <a:gdLst>
                    <a:gd name="T0" fmla="*/ 0 w 69"/>
                    <a:gd name="T1" fmla="*/ 34 h 69"/>
                    <a:gd name="T2" fmla="*/ 34 w 69"/>
                    <a:gd name="T3" fmla="*/ 0 h 69"/>
                    <a:gd name="T4" fmla="*/ 69 w 69"/>
                    <a:gd name="T5" fmla="*/ 34 h 69"/>
                    <a:gd name="T6" fmla="*/ 34 w 69"/>
                    <a:gd name="T7" fmla="*/ 69 h 69"/>
                    <a:gd name="T8" fmla="*/ 17 w 69"/>
                    <a:gd name="T9" fmla="*/ 64 h 69"/>
                  </a:gdLst>
                  <a:ahLst/>
                  <a:cxnLst>
                    <a:cxn ang="0">
                      <a:pos x="T0" y="T1"/>
                    </a:cxn>
                    <a:cxn ang="0">
                      <a:pos x="T2" y="T3"/>
                    </a:cxn>
                    <a:cxn ang="0">
                      <a:pos x="T4" y="T5"/>
                    </a:cxn>
                    <a:cxn ang="0">
                      <a:pos x="T6" y="T7"/>
                    </a:cxn>
                    <a:cxn ang="0">
                      <a:pos x="T8" y="T9"/>
                    </a:cxn>
                  </a:cxnLst>
                  <a:rect l="0" t="0" r="r" b="b"/>
                  <a:pathLst>
                    <a:path w="69" h="69">
                      <a:moveTo>
                        <a:pt x="0" y="34"/>
                      </a:moveTo>
                      <a:cubicBezTo>
                        <a:pt x="0" y="15"/>
                        <a:pt x="15" y="0"/>
                        <a:pt x="34" y="0"/>
                      </a:cubicBezTo>
                      <a:cubicBezTo>
                        <a:pt x="53" y="0"/>
                        <a:pt x="69" y="15"/>
                        <a:pt x="69" y="34"/>
                      </a:cubicBezTo>
                      <a:cubicBezTo>
                        <a:pt x="69" y="53"/>
                        <a:pt x="53" y="69"/>
                        <a:pt x="34" y="69"/>
                      </a:cubicBezTo>
                      <a:cubicBezTo>
                        <a:pt x="28" y="69"/>
                        <a:pt x="22" y="67"/>
                        <a:pt x="17"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9" name="ïṥļïḍe"/>
                <p:cNvSpPr/>
                <p:nvPr/>
              </p:nvSpPr>
              <p:spPr bwMode="auto">
                <a:xfrm>
                  <a:off x="6050" y="3190"/>
                  <a:ext cx="131" cy="132"/>
                </a:xfrm>
                <a:custGeom>
                  <a:avLst/>
                  <a:gdLst>
                    <a:gd name="T0" fmla="*/ 0 w 69"/>
                    <a:gd name="T1" fmla="*/ 34 h 69"/>
                    <a:gd name="T2" fmla="*/ 34 w 69"/>
                    <a:gd name="T3" fmla="*/ 0 h 69"/>
                    <a:gd name="T4" fmla="*/ 69 w 69"/>
                    <a:gd name="T5" fmla="*/ 34 h 69"/>
                    <a:gd name="T6" fmla="*/ 34 w 69"/>
                    <a:gd name="T7" fmla="*/ 69 h 69"/>
                    <a:gd name="T8" fmla="*/ 17 w 69"/>
                    <a:gd name="T9" fmla="*/ 64 h 69"/>
                  </a:gdLst>
                  <a:ahLst/>
                  <a:cxnLst>
                    <a:cxn ang="0">
                      <a:pos x="T0" y="T1"/>
                    </a:cxn>
                    <a:cxn ang="0">
                      <a:pos x="T2" y="T3"/>
                    </a:cxn>
                    <a:cxn ang="0">
                      <a:pos x="T4" y="T5"/>
                    </a:cxn>
                    <a:cxn ang="0">
                      <a:pos x="T6" y="T7"/>
                    </a:cxn>
                    <a:cxn ang="0">
                      <a:pos x="T8" y="T9"/>
                    </a:cxn>
                  </a:cxnLst>
                  <a:rect l="0" t="0" r="r" b="b"/>
                  <a:pathLst>
                    <a:path w="69" h="69">
                      <a:moveTo>
                        <a:pt x="0" y="34"/>
                      </a:moveTo>
                      <a:cubicBezTo>
                        <a:pt x="0" y="15"/>
                        <a:pt x="15" y="0"/>
                        <a:pt x="34" y="0"/>
                      </a:cubicBezTo>
                      <a:cubicBezTo>
                        <a:pt x="53" y="0"/>
                        <a:pt x="69" y="15"/>
                        <a:pt x="69" y="34"/>
                      </a:cubicBezTo>
                      <a:cubicBezTo>
                        <a:pt x="69" y="53"/>
                        <a:pt x="53" y="69"/>
                        <a:pt x="34" y="69"/>
                      </a:cubicBezTo>
                      <a:cubicBezTo>
                        <a:pt x="28" y="69"/>
                        <a:pt x="22" y="67"/>
                        <a:pt x="17"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40" name="ïślide"/>
                <p:cNvSpPr/>
                <p:nvPr/>
              </p:nvSpPr>
              <p:spPr bwMode="auto">
                <a:xfrm>
                  <a:off x="6115" y="3229"/>
                  <a:ext cx="26" cy="26"/>
                </a:xfrm>
                <a:custGeom>
                  <a:avLst/>
                  <a:gdLst>
                    <a:gd name="T0" fmla="*/ 0 w 14"/>
                    <a:gd name="T1" fmla="*/ 0 h 14"/>
                    <a:gd name="T2" fmla="*/ 14 w 14"/>
                    <a:gd name="T3" fmla="*/ 14 h 14"/>
                  </a:gdLst>
                  <a:ahLst/>
                  <a:cxnLst>
                    <a:cxn ang="0">
                      <a:pos x="T0" y="T1"/>
                    </a:cxn>
                    <a:cxn ang="0">
                      <a:pos x="T2" y="T3"/>
                    </a:cxn>
                  </a:cxnLst>
                  <a:rect l="0" t="0" r="r" b="b"/>
                  <a:pathLst>
                    <a:path w="14" h="14">
                      <a:moveTo>
                        <a:pt x="0" y="0"/>
                      </a:moveTo>
                      <a:cubicBezTo>
                        <a:pt x="8" y="0"/>
                        <a:pt x="14" y="7"/>
                        <a:pt x="14"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1" name="íṩ1iḑé"/>
                <p:cNvSpPr/>
                <p:nvPr/>
              </p:nvSpPr>
              <p:spPr bwMode="auto">
                <a:xfrm>
                  <a:off x="6115" y="3229"/>
                  <a:ext cx="26" cy="26"/>
                </a:xfrm>
                <a:custGeom>
                  <a:avLst/>
                  <a:gdLst>
                    <a:gd name="T0" fmla="*/ 0 w 14"/>
                    <a:gd name="T1" fmla="*/ 0 h 14"/>
                    <a:gd name="T2" fmla="*/ 14 w 14"/>
                    <a:gd name="T3" fmla="*/ 14 h 14"/>
                  </a:gdLst>
                  <a:ahLst/>
                  <a:cxnLst>
                    <a:cxn ang="0">
                      <a:pos x="T0" y="T1"/>
                    </a:cxn>
                    <a:cxn ang="0">
                      <a:pos x="T2" y="T3"/>
                    </a:cxn>
                  </a:cxnLst>
                  <a:rect l="0" t="0" r="r" b="b"/>
                  <a:pathLst>
                    <a:path w="14" h="14">
                      <a:moveTo>
                        <a:pt x="0" y="0"/>
                      </a:moveTo>
                      <a:cubicBezTo>
                        <a:pt x="8" y="0"/>
                        <a:pt x="14" y="7"/>
                        <a:pt x="14"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42" name="íS1ïḍe"/>
                <p:cNvSpPr/>
                <p:nvPr/>
              </p:nvSpPr>
              <p:spPr bwMode="auto">
                <a:xfrm>
                  <a:off x="6080" y="3270"/>
                  <a:ext cx="35" cy="3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3" name="ïŝ1iḍê"/>
                <p:cNvSpPr/>
                <p:nvPr/>
              </p:nvSpPr>
              <p:spPr bwMode="auto">
                <a:xfrm>
                  <a:off x="5827" y="3750"/>
                  <a:ext cx="997" cy="560"/>
                </a:xfrm>
                <a:custGeom>
                  <a:avLst/>
                  <a:gdLst>
                    <a:gd name="T0" fmla="*/ 0 w 523"/>
                    <a:gd name="T1" fmla="*/ 136 h 294"/>
                    <a:gd name="T2" fmla="*/ 0 w 523"/>
                    <a:gd name="T3" fmla="*/ 294 h 294"/>
                    <a:gd name="T4" fmla="*/ 54 w 523"/>
                    <a:gd name="T5" fmla="*/ 294 h 294"/>
                    <a:gd name="T6" fmla="*/ 59 w 523"/>
                    <a:gd name="T7" fmla="*/ 294 h 294"/>
                    <a:gd name="T8" fmla="*/ 523 w 523"/>
                    <a:gd name="T9" fmla="*/ 294 h 294"/>
                    <a:gd name="T10" fmla="*/ 523 w 523"/>
                    <a:gd name="T11" fmla="*/ 136 h 294"/>
                    <a:gd name="T12" fmla="*/ 439 w 523"/>
                    <a:gd name="T13" fmla="*/ 11 h 294"/>
                    <a:gd name="T14" fmla="*/ 397 w 523"/>
                    <a:gd name="T15" fmla="*/ 0 h 294"/>
                    <a:gd name="T16" fmla="*/ 386 w 523"/>
                    <a:gd name="T17" fmla="*/ 0 h 294"/>
                    <a:gd name="T18" fmla="*/ 136 w 523"/>
                    <a:gd name="T19" fmla="*/ 0 h 294"/>
                    <a:gd name="T20" fmla="*/ 54 w 523"/>
                    <a:gd name="T21" fmla="*/ 27 h 294"/>
                    <a:gd name="T22" fmla="*/ 0 w 523"/>
                    <a:gd name="T23"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3" h="294">
                      <a:moveTo>
                        <a:pt x="0" y="136"/>
                      </a:moveTo>
                      <a:cubicBezTo>
                        <a:pt x="0" y="294"/>
                        <a:pt x="0" y="294"/>
                        <a:pt x="0" y="294"/>
                      </a:cubicBezTo>
                      <a:cubicBezTo>
                        <a:pt x="54" y="294"/>
                        <a:pt x="54" y="294"/>
                        <a:pt x="54" y="294"/>
                      </a:cubicBezTo>
                      <a:cubicBezTo>
                        <a:pt x="59" y="294"/>
                        <a:pt x="59" y="294"/>
                        <a:pt x="59" y="294"/>
                      </a:cubicBezTo>
                      <a:cubicBezTo>
                        <a:pt x="523" y="294"/>
                        <a:pt x="523" y="294"/>
                        <a:pt x="523" y="294"/>
                      </a:cubicBezTo>
                      <a:cubicBezTo>
                        <a:pt x="523" y="136"/>
                        <a:pt x="523" y="136"/>
                        <a:pt x="523" y="136"/>
                      </a:cubicBezTo>
                      <a:cubicBezTo>
                        <a:pt x="523" y="80"/>
                        <a:pt x="488" y="31"/>
                        <a:pt x="439" y="11"/>
                      </a:cubicBezTo>
                      <a:cubicBezTo>
                        <a:pt x="426" y="5"/>
                        <a:pt x="412" y="2"/>
                        <a:pt x="397" y="0"/>
                      </a:cubicBezTo>
                      <a:cubicBezTo>
                        <a:pt x="394" y="0"/>
                        <a:pt x="390" y="0"/>
                        <a:pt x="386" y="0"/>
                      </a:cubicBezTo>
                      <a:cubicBezTo>
                        <a:pt x="136" y="0"/>
                        <a:pt x="136" y="0"/>
                        <a:pt x="136" y="0"/>
                      </a:cubicBezTo>
                      <a:cubicBezTo>
                        <a:pt x="106" y="0"/>
                        <a:pt x="77" y="10"/>
                        <a:pt x="54" y="27"/>
                      </a:cubicBezTo>
                      <a:cubicBezTo>
                        <a:pt x="21" y="52"/>
                        <a:pt x="0" y="92"/>
                        <a:pt x="0"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4" name="íšḷídè"/>
                <p:cNvSpPr/>
                <p:nvPr/>
              </p:nvSpPr>
              <p:spPr bwMode="auto">
                <a:xfrm>
                  <a:off x="5817" y="3741"/>
                  <a:ext cx="1017" cy="579"/>
                </a:xfrm>
                <a:custGeom>
                  <a:avLst/>
                  <a:gdLst>
                    <a:gd name="T0" fmla="*/ 5 w 533"/>
                    <a:gd name="T1" fmla="*/ 141 h 304"/>
                    <a:gd name="T2" fmla="*/ 0 w 533"/>
                    <a:gd name="T3" fmla="*/ 141 h 304"/>
                    <a:gd name="T4" fmla="*/ 0 w 533"/>
                    <a:gd name="T5" fmla="*/ 304 h 304"/>
                    <a:gd name="T6" fmla="*/ 59 w 533"/>
                    <a:gd name="T7" fmla="*/ 304 h 304"/>
                    <a:gd name="T8" fmla="*/ 64 w 533"/>
                    <a:gd name="T9" fmla="*/ 304 h 304"/>
                    <a:gd name="T10" fmla="*/ 533 w 533"/>
                    <a:gd name="T11" fmla="*/ 304 h 304"/>
                    <a:gd name="T12" fmla="*/ 533 w 533"/>
                    <a:gd name="T13" fmla="*/ 141 h 304"/>
                    <a:gd name="T14" fmla="*/ 446 w 533"/>
                    <a:gd name="T15" fmla="*/ 11 h 304"/>
                    <a:gd name="T16" fmla="*/ 446 w 533"/>
                    <a:gd name="T17" fmla="*/ 11 h 304"/>
                    <a:gd name="T18" fmla="*/ 403 w 533"/>
                    <a:gd name="T19" fmla="*/ 0 h 304"/>
                    <a:gd name="T20" fmla="*/ 402 w 533"/>
                    <a:gd name="T21" fmla="*/ 5 h 304"/>
                    <a:gd name="T22" fmla="*/ 403 w 533"/>
                    <a:gd name="T23" fmla="*/ 0 h 304"/>
                    <a:gd name="T24" fmla="*/ 391 w 533"/>
                    <a:gd name="T25" fmla="*/ 0 h 304"/>
                    <a:gd name="T26" fmla="*/ 141 w 533"/>
                    <a:gd name="T27" fmla="*/ 0 h 304"/>
                    <a:gd name="T28" fmla="*/ 56 w 533"/>
                    <a:gd name="T29" fmla="*/ 28 h 304"/>
                    <a:gd name="T30" fmla="*/ 0 w 533"/>
                    <a:gd name="T31" fmla="*/ 141 h 304"/>
                    <a:gd name="T32" fmla="*/ 5 w 533"/>
                    <a:gd name="T33" fmla="*/ 141 h 304"/>
                    <a:gd name="T34" fmla="*/ 10 w 533"/>
                    <a:gd name="T35" fmla="*/ 141 h 304"/>
                    <a:gd name="T36" fmla="*/ 62 w 533"/>
                    <a:gd name="T37" fmla="*/ 36 h 304"/>
                    <a:gd name="T38" fmla="*/ 141 w 533"/>
                    <a:gd name="T39" fmla="*/ 10 h 304"/>
                    <a:gd name="T40" fmla="*/ 391 w 533"/>
                    <a:gd name="T41" fmla="*/ 10 h 304"/>
                    <a:gd name="T42" fmla="*/ 402 w 533"/>
                    <a:gd name="T43" fmla="*/ 10 h 304"/>
                    <a:gd name="T44" fmla="*/ 402 w 533"/>
                    <a:gd name="T45" fmla="*/ 10 h 304"/>
                    <a:gd name="T46" fmla="*/ 402 w 533"/>
                    <a:gd name="T47" fmla="*/ 10 h 304"/>
                    <a:gd name="T48" fmla="*/ 442 w 533"/>
                    <a:gd name="T49" fmla="*/ 20 h 304"/>
                    <a:gd name="T50" fmla="*/ 442 w 533"/>
                    <a:gd name="T51" fmla="*/ 20 h 304"/>
                    <a:gd name="T52" fmla="*/ 523 w 533"/>
                    <a:gd name="T53" fmla="*/ 141 h 304"/>
                    <a:gd name="T54" fmla="*/ 523 w 533"/>
                    <a:gd name="T55" fmla="*/ 294 h 304"/>
                    <a:gd name="T56" fmla="*/ 64 w 533"/>
                    <a:gd name="T57" fmla="*/ 294 h 304"/>
                    <a:gd name="T58" fmla="*/ 59 w 533"/>
                    <a:gd name="T59" fmla="*/ 294 h 304"/>
                    <a:gd name="T60" fmla="*/ 10 w 533"/>
                    <a:gd name="T61" fmla="*/ 294 h 304"/>
                    <a:gd name="T62" fmla="*/ 10 w 533"/>
                    <a:gd name="T63" fmla="*/ 141 h 304"/>
                    <a:gd name="T64" fmla="*/ 5 w 533"/>
                    <a:gd name="T65"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33" h="304">
                      <a:moveTo>
                        <a:pt x="5" y="141"/>
                      </a:moveTo>
                      <a:cubicBezTo>
                        <a:pt x="0" y="141"/>
                        <a:pt x="0" y="141"/>
                        <a:pt x="0" y="141"/>
                      </a:cubicBezTo>
                      <a:cubicBezTo>
                        <a:pt x="0" y="304"/>
                        <a:pt x="0" y="304"/>
                        <a:pt x="0" y="304"/>
                      </a:cubicBezTo>
                      <a:cubicBezTo>
                        <a:pt x="59" y="304"/>
                        <a:pt x="59" y="304"/>
                        <a:pt x="59" y="304"/>
                      </a:cubicBezTo>
                      <a:cubicBezTo>
                        <a:pt x="64" y="304"/>
                        <a:pt x="64" y="304"/>
                        <a:pt x="64" y="304"/>
                      </a:cubicBezTo>
                      <a:cubicBezTo>
                        <a:pt x="533" y="304"/>
                        <a:pt x="533" y="304"/>
                        <a:pt x="533" y="304"/>
                      </a:cubicBezTo>
                      <a:cubicBezTo>
                        <a:pt x="533" y="141"/>
                        <a:pt x="533" y="141"/>
                        <a:pt x="533" y="141"/>
                      </a:cubicBezTo>
                      <a:cubicBezTo>
                        <a:pt x="533" y="83"/>
                        <a:pt x="497" y="33"/>
                        <a:pt x="446" y="11"/>
                      </a:cubicBezTo>
                      <a:cubicBezTo>
                        <a:pt x="446" y="11"/>
                        <a:pt x="446" y="11"/>
                        <a:pt x="446" y="11"/>
                      </a:cubicBezTo>
                      <a:cubicBezTo>
                        <a:pt x="433" y="5"/>
                        <a:pt x="418" y="2"/>
                        <a:pt x="403" y="0"/>
                      </a:cubicBezTo>
                      <a:cubicBezTo>
                        <a:pt x="402" y="5"/>
                        <a:pt x="402" y="5"/>
                        <a:pt x="402" y="5"/>
                      </a:cubicBezTo>
                      <a:cubicBezTo>
                        <a:pt x="403" y="0"/>
                        <a:pt x="403" y="0"/>
                        <a:pt x="403" y="0"/>
                      </a:cubicBezTo>
                      <a:cubicBezTo>
                        <a:pt x="399" y="0"/>
                        <a:pt x="395" y="0"/>
                        <a:pt x="391" y="0"/>
                      </a:cubicBezTo>
                      <a:cubicBezTo>
                        <a:pt x="141" y="0"/>
                        <a:pt x="141" y="0"/>
                        <a:pt x="141" y="0"/>
                      </a:cubicBezTo>
                      <a:cubicBezTo>
                        <a:pt x="109" y="0"/>
                        <a:pt x="80" y="10"/>
                        <a:pt x="56" y="28"/>
                      </a:cubicBezTo>
                      <a:cubicBezTo>
                        <a:pt x="22" y="54"/>
                        <a:pt x="0" y="95"/>
                        <a:pt x="0" y="141"/>
                      </a:cubicBezTo>
                      <a:cubicBezTo>
                        <a:pt x="5" y="141"/>
                        <a:pt x="5" y="141"/>
                        <a:pt x="5" y="141"/>
                      </a:cubicBezTo>
                      <a:cubicBezTo>
                        <a:pt x="10" y="141"/>
                        <a:pt x="10" y="141"/>
                        <a:pt x="10" y="141"/>
                      </a:cubicBezTo>
                      <a:cubicBezTo>
                        <a:pt x="10" y="98"/>
                        <a:pt x="30" y="60"/>
                        <a:pt x="62" y="36"/>
                      </a:cubicBezTo>
                      <a:cubicBezTo>
                        <a:pt x="84" y="20"/>
                        <a:pt x="112" y="10"/>
                        <a:pt x="141" y="10"/>
                      </a:cubicBezTo>
                      <a:cubicBezTo>
                        <a:pt x="391" y="10"/>
                        <a:pt x="391" y="10"/>
                        <a:pt x="391" y="10"/>
                      </a:cubicBezTo>
                      <a:cubicBezTo>
                        <a:pt x="395" y="10"/>
                        <a:pt x="398" y="10"/>
                        <a:pt x="402" y="10"/>
                      </a:cubicBezTo>
                      <a:cubicBezTo>
                        <a:pt x="402" y="10"/>
                        <a:pt x="402" y="10"/>
                        <a:pt x="402" y="10"/>
                      </a:cubicBezTo>
                      <a:cubicBezTo>
                        <a:pt x="402" y="10"/>
                        <a:pt x="402" y="10"/>
                        <a:pt x="402" y="10"/>
                      </a:cubicBezTo>
                      <a:cubicBezTo>
                        <a:pt x="416" y="12"/>
                        <a:pt x="430" y="15"/>
                        <a:pt x="442" y="20"/>
                      </a:cubicBezTo>
                      <a:cubicBezTo>
                        <a:pt x="442" y="20"/>
                        <a:pt x="442" y="20"/>
                        <a:pt x="442" y="20"/>
                      </a:cubicBezTo>
                      <a:cubicBezTo>
                        <a:pt x="490" y="40"/>
                        <a:pt x="523" y="87"/>
                        <a:pt x="523" y="141"/>
                      </a:cubicBezTo>
                      <a:cubicBezTo>
                        <a:pt x="523" y="294"/>
                        <a:pt x="523" y="294"/>
                        <a:pt x="523" y="294"/>
                      </a:cubicBezTo>
                      <a:cubicBezTo>
                        <a:pt x="64" y="294"/>
                        <a:pt x="64" y="294"/>
                        <a:pt x="64" y="294"/>
                      </a:cubicBezTo>
                      <a:cubicBezTo>
                        <a:pt x="59" y="294"/>
                        <a:pt x="59" y="294"/>
                        <a:pt x="59" y="294"/>
                      </a:cubicBezTo>
                      <a:cubicBezTo>
                        <a:pt x="10" y="294"/>
                        <a:pt x="10" y="294"/>
                        <a:pt x="10" y="294"/>
                      </a:cubicBezTo>
                      <a:cubicBezTo>
                        <a:pt x="10" y="141"/>
                        <a:pt x="10" y="141"/>
                        <a:pt x="10" y="141"/>
                      </a:cubicBezTo>
                      <a:cubicBezTo>
                        <a:pt x="5" y="141"/>
                        <a:pt x="5" y="141"/>
                        <a:pt x="5"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5" name="ïṩḷíḑê"/>
                <p:cNvSpPr/>
                <p:nvPr/>
              </p:nvSpPr>
              <p:spPr bwMode="auto">
                <a:xfrm>
                  <a:off x="3175" y="3569"/>
                  <a:ext cx="87" cy="73"/>
                </a:xfrm>
                <a:custGeom>
                  <a:avLst/>
                  <a:gdLst>
                    <a:gd name="T0" fmla="*/ 46 w 46"/>
                    <a:gd name="T1" fmla="*/ 0 h 38"/>
                    <a:gd name="T2" fmla="*/ 3 w 46"/>
                    <a:gd name="T3" fmla="*/ 0 h 38"/>
                    <a:gd name="T4" fmla="*/ 0 w 46"/>
                    <a:gd name="T5" fmla="*/ 3 h 38"/>
                    <a:gd name="T6" fmla="*/ 0 w 46"/>
                    <a:gd name="T7" fmla="*/ 38 h 38"/>
                    <a:gd name="T8" fmla="*/ 46 w 46"/>
                    <a:gd name="T9" fmla="*/ 38 h 38"/>
                    <a:gd name="T10" fmla="*/ 46 w 46"/>
                    <a:gd name="T11" fmla="*/ 0 h 38"/>
                  </a:gdLst>
                  <a:ahLst/>
                  <a:cxnLst>
                    <a:cxn ang="0">
                      <a:pos x="T0" y="T1"/>
                    </a:cxn>
                    <a:cxn ang="0">
                      <a:pos x="T2" y="T3"/>
                    </a:cxn>
                    <a:cxn ang="0">
                      <a:pos x="T4" y="T5"/>
                    </a:cxn>
                    <a:cxn ang="0">
                      <a:pos x="T6" y="T7"/>
                    </a:cxn>
                    <a:cxn ang="0">
                      <a:pos x="T8" y="T9"/>
                    </a:cxn>
                    <a:cxn ang="0">
                      <a:pos x="T10" y="T11"/>
                    </a:cxn>
                  </a:cxnLst>
                  <a:rect l="0" t="0" r="r" b="b"/>
                  <a:pathLst>
                    <a:path w="46" h="38">
                      <a:moveTo>
                        <a:pt x="46" y="0"/>
                      </a:moveTo>
                      <a:cubicBezTo>
                        <a:pt x="3" y="0"/>
                        <a:pt x="3" y="0"/>
                        <a:pt x="3" y="0"/>
                      </a:cubicBezTo>
                      <a:cubicBezTo>
                        <a:pt x="1" y="0"/>
                        <a:pt x="0" y="1"/>
                        <a:pt x="0" y="3"/>
                      </a:cubicBezTo>
                      <a:cubicBezTo>
                        <a:pt x="0" y="38"/>
                        <a:pt x="0" y="38"/>
                        <a:pt x="0" y="38"/>
                      </a:cubicBezTo>
                      <a:cubicBezTo>
                        <a:pt x="46" y="38"/>
                        <a:pt x="46" y="38"/>
                        <a:pt x="46" y="38"/>
                      </a:cubicBezTo>
                      <a:cubicBezTo>
                        <a:pt x="46" y="0"/>
                        <a:pt x="46" y="0"/>
                        <a:pt x="46"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6" name="islïḑe"/>
                <p:cNvSpPr/>
                <p:nvPr/>
              </p:nvSpPr>
              <p:spPr bwMode="auto">
                <a:xfrm>
                  <a:off x="3171" y="3552"/>
                  <a:ext cx="91" cy="90"/>
                </a:xfrm>
                <a:custGeom>
                  <a:avLst/>
                  <a:gdLst>
                    <a:gd name="T0" fmla="*/ 48 w 48"/>
                    <a:gd name="T1" fmla="*/ 0 h 47"/>
                    <a:gd name="T2" fmla="*/ 0 w 48"/>
                    <a:gd name="T3" fmla="*/ 0 h 47"/>
                    <a:gd name="T4" fmla="*/ 0 w 48"/>
                    <a:gd name="T5" fmla="*/ 47 h 47"/>
                    <a:gd name="T6" fmla="*/ 2 w 48"/>
                    <a:gd name="T7" fmla="*/ 47 h 47"/>
                    <a:gd name="T8" fmla="*/ 2 w 48"/>
                    <a:gd name="T9" fmla="*/ 12 h 47"/>
                    <a:gd name="T10" fmla="*/ 5 w 48"/>
                    <a:gd name="T11" fmla="*/ 9 h 47"/>
                    <a:gd name="T12" fmla="*/ 48 w 48"/>
                    <a:gd name="T13" fmla="*/ 9 h 47"/>
                    <a:gd name="T14" fmla="*/ 48 w 48"/>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47">
                      <a:moveTo>
                        <a:pt x="48" y="0"/>
                      </a:moveTo>
                      <a:cubicBezTo>
                        <a:pt x="0" y="0"/>
                        <a:pt x="0" y="0"/>
                        <a:pt x="0" y="0"/>
                      </a:cubicBezTo>
                      <a:cubicBezTo>
                        <a:pt x="0" y="47"/>
                        <a:pt x="0" y="47"/>
                        <a:pt x="0" y="47"/>
                      </a:cubicBezTo>
                      <a:cubicBezTo>
                        <a:pt x="2" y="47"/>
                        <a:pt x="2" y="47"/>
                        <a:pt x="2" y="47"/>
                      </a:cubicBezTo>
                      <a:cubicBezTo>
                        <a:pt x="2" y="12"/>
                        <a:pt x="2" y="12"/>
                        <a:pt x="2" y="12"/>
                      </a:cubicBezTo>
                      <a:cubicBezTo>
                        <a:pt x="2" y="10"/>
                        <a:pt x="3" y="9"/>
                        <a:pt x="5" y="9"/>
                      </a:cubicBezTo>
                      <a:cubicBezTo>
                        <a:pt x="48" y="9"/>
                        <a:pt x="48" y="9"/>
                        <a:pt x="48" y="9"/>
                      </a:cubicBezTo>
                      <a:cubicBezTo>
                        <a:pt x="48" y="0"/>
                        <a:pt x="48" y="0"/>
                        <a:pt x="48"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7" name="íşḷíďe"/>
                <p:cNvSpPr/>
                <p:nvPr/>
              </p:nvSpPr>
              <p:spPr bwMode="auto">
                <a:xfrm>
                  <a:off x="3171" y="3642"/>
                  <a:ext cx="91" cy="9"/>
                </a:xfrm>
                <a:custGeom>
                  <a:avLst/>
                  <a:gdLst>
                    <a:gd name="T0" fmla="*/ 91 w 91"/>
                    <a:gd name="T1" fmla="*/ 0 h 9"/>
                    <a:gd name="T2" fmla="*/ 4 w 91"/>
                    <a:gd name="T3" fmla="*/ 0 h 9"/>
                    <a:gd name="T4" fmla="*/ 0 w 91"/>
                    <a:gd name="T5" fmla="*/ 0 h 9"/>
                    <a:gd name="T6" fmla="*/ 0 w 91"/>
                    <a:gd name="T7" fmla="*/ 9 h 9"/>
                    <a:gd name="T8" fmla="*/ 91 w 91"/>
                    <a:gd name="T9" fmla="*/ 9 h 9"/>
                    <a:gd name="T10" fmla="*/ 91 w 91"/>
                    <a:gd name="T11" fmla="*/ 0 h 9"/>
                  </a:gdLst>
                  <a:ahLst/>
                  <a:cxnLst>
                    <a:cxn ang="0">
                      <a:pos x="T0" y="T1"/>
                    </a:cxn>
                    <a:cxn ang="0">
                      <a:pos x="T2" y="T3"/>
                    </a:cxn>
                    <a:cxn ang="0">
                      <a:pos x="T4" y="T5"/>
                    </a:cxn>
                    <a:cxn ang="0">
                      <a:pos x="T6" y="T7"/>
                    </a:cxn>
                    <a:cxn ang="0">
                      <a:pos x="T8" y="T9"/>
                    </a:cxn>
                    <a:cxn ang="0">
                      <a:pos x="T10" y="T11"/>
                    </a:cxn>
                  </a:cxnLst>
                  <a:rect l="0" t="0" r="r" b="b"/>
                  <a:pathLst>
                    <a:path w="91" h="9">
                      <a:moveTo>
                        <a:pt x="91" y="0"/>
                      </a:moveTo>
                      <a:lnTo>
                        <a:pt x="4" y="0"/>
                      </a:lnTo>
                      <a:lnTo>
                        <a:pt x="0" y="0"/>
                      </a:lnTo>
                      <a:lnTo>
                        <a:pt x="0" y="9"/>
                      </a:lnTo>
                      <a:lnTo>
                        <a:pt x="91" y="9"/>
                      </a:lnTo>
                      <a:lnTo>
                        <a:pt x="91"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8" name="is1îdé"/>
                <p:cNvSpPr/>
                <p:nvPr/>
              </p:nvSpPr>
              <p:spPr bwMode="auto">
                <a:xfrm>
                  <a:off x="3171" y="3642"/>
                  <a:ext cx="91" cy="9"/>
                </a:xfrm>
                <a:custGeom>
                  <a:avLst/>
                  <a:gdLst>
                    <a:gd name="T0" fmla="*/ 91 w 91"/>
                    <a:gd name="T1" fmla="*/ 0 h 9"/>
                    <a:gd name="T2" fmla="*/ 4 w 91"/>
                    <a:gd name="T3" fmla="*/ 0 h 9"/>
                    <a:gd name="T4" fmla="*/ 0 w 91"/>
                    <a:gd name="T5" fmla="*/ 0 h 9"/>
                    <a:gd name="T6" fmla="*/ 0 w 91"/>
                    <a:gd name="T7" fmla="*/ 9 h 9"/>
                    <a:gd name="T8" fmla="*/ 91 w 91"/>
                    <a:gd name="T9" fmla="*/ 9 h 9"/>
                    <a:gd name="T10" fmla="*/ 91 w 91"/>
                    <a:gd name="T11" fmla="*/ 0 h 9"/>
                  </a:gdLst>
                  <a:ahLst/>
                  <a:cxnLst>
                    <a:cxn ang="0">
                      <a:pos x="T0" y="T1"/>
                    </a:cxn>
                    <a:cxn ang="0">
                      <a:pos x="T2" y="T3"/>
                    </a:cxn>
                    <a:cxn ang="0">
                      <a:pos x="T4" y="T5"/>
                    </a:cxn>
                    <a:cxn ang="0">
                      <a:pos x="T6" y="T7"/>
                    </a:cxn>
                    <a:cxn ang="0">
                      <a:pos x="T8" y="T9"/>
                    </a:cxn>
                    <a:cxn ang="0">
                      <a:pos x="T10" y="T11"/>
                    </a:cxn>
                  </a:cxnLst>
                  <a:rect l="0" t="0" r="r" b="b"/>
                  <a:pathLst>
                    <a:path w="91" h="9">
                      <a:moveTo>
                        <a:pt x="91" y="0"/>
                      </a:moveTo>
                      <a:lnTo>
                        <a:pt x="4" y="0"/>
                      </a:lnTo>
                      <a:lnTo>
                        <a:pt x="0" y="0"/>
                      </a:lnTo>
                      <a:lnTo>
                        <a:pt x="0" y="9"/>
                      </a:lnTo>
                      <a:lnTo>
                        <a:pt x="91" y="9"/>
                      </a:lnTo>
                      <a:lnTo>
                        <a:pt x="9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9" name="ïşḷíďe"/>
                <p:cNvSpPr/>
                <p:nvPr/>
              </p:nvSpPr>
              <p:spPr bwMode="auto">
                <a:xfrm>
                  <a:off x="722" y="4310"/>
                  <a:ext cx="6237" cy="0"/>
                </a:xfrm>
                <a:custGeom>
                  <a:avLst/>
                  <a:gdLst>
                    <a:gd name="T0" fmla="*/ 0 w 6237"/>
                    <a:gd name="T1" fmla="*/ 6237 w 6237"/>
                    <a:gd name="T2" fmla="*/ 0 w 6237"/>
                  </a:gdLst>
                  <a:ahLst/>
                  <a:cxnLst>
                    <a:cxn ang="0">
                      <a:pos x="T0" y="0"/>
                    </a:cxn>
                    <a:cxn ang="0">
                      <a:pos x="T1" y="0"/>
                    </a:cxn>
                    <a:cxn ang="0">
                      <a:pos x="T2" y="0"/>
                    </a:cxn>
                  </a:cxnLst>
                  <a:rect l="0" t="0" r="r" b="b"/>
                  <a:pathLst>
                    <a:path w="6237">
                      <a:moveTo>
                        <a:pt x="0" y="0"/>
                      </a:moveTo>
                      <a:lnTo>
                        <a:pt x="623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0" name="íşlïḍe"/>
                <p:cNvSpPr/>
                <p:nvPr/>
              </p:nvSpPr>
              <p:spPr bwMode="auto">
                <a:xfrm>
                  <a:off x="722" y="4310"/>
                  <a:ext cx="6237" cy="0"/>
                </a:xfrm>
                <a:custGeom>
                  <a:avLst/>
                  <a:gdLst>
                    <a:gd name="T0" fmla="*/ 0 w 6237"/>
                    <a:gd name="T1" fmla="*/ 6237 w 6237"/>
                    <a:gd name="T2" fmla="*/ 0 w 6237"/>
                  </a:gdLst>
                  <a:ahLst/>
                  <a:cxnLst>
                    <a:cxn ang="0">
                      <a:pos x="T0" y="0"/>
                    </a:cxn>
                    <a:cxn ang="0">
                      <a:pos x="T1" y="0"/>
                    </a:cxn>
                    <a:cxn ang="0">
                      <a:pos x="T2" y="0"/>
                    </a:cxn>
                  </a:cxnLst>
                  <a:rect l="0" t="0" r="r" b="b"/>
                  <a:pathLst>
                    <a:path w="6237">
                      <a:moveTo>
                        <a:pt x="0" y="0"/>
                      </a:moveTo>
                      <a:lnTo>
                        <a:pt x="6237"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1" name="ïSļiḓè"/>
                <p:cNvSpPr/>
                <p:nvPr/>
              </p:nvSpPr>
              <p:spPr bwMode="auto">
                <a:xfrm>
                  <a:off x="713" y="4301"/>
                  <a:ext cx="6256" cy="19"/>
                </a:xfrm>
                <a:custGeom>
                  <a:avLst/>
                  <a:gdLst>
                    <a:gd name="T0" fmla="*/ 5 w 3281"/>
                    <a:gd name="T1" fmla="*/ 10 h 10"/>
                    <a:gd name="T2" fmla="*/ 3276 w 3281"/>
                    <a:gd name="T3" fmla="*/ 10 h 10"/>
                    <a:gd name="T4" fmla="*/ 3281 w 3281"/>
                    <a:gd name="T5" fmla="*/ 5 h 10"/>
                    <a:gd name="T6" fmla="*/ 3276 w 3281"/>
                    <a:gd name="T7" fmla="*/ 0 h 10"/>
                    <a:gd name="T8" fmla="*/ 5 w 3281"/>
                    <a:gd name="T9" fmla="*/ 0 h 10"/>
                    <a:gd name="T10" fmla="*/ 0 w 3281"/>
                    <a:gd name="T11" fmla="*/ 5 h 10"/>
                    <a:gd name="T12" fmla="*/ 5 w 328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3281" h="10">
                      <a:moveTo>
                        <a:pt x="5" y="10"/>
                      </a:moveTo>
                      <a:cubicBezTo>
                        <a:pt x="3276" y="10"/>
                        <a:pt x="3276" y="10"/>
                        <a:pt x="3276" y="10"/>
                      </a:cubicBezTo>
                      <a:cubicBezTo>
                        <a:pt x="3279" y="10"/>
                        <a:pt x="3281" y="7"/>
                        <a:pt x="3281" y="5"/>
                      </a:cubicBezTo>
                      <a:cubicBezTo>
                        <a:pt x="3281" y="2"/>
                        <a:pt x="3279" y="0"/>
                        <a:pt x="3276" y="0"/>
                      </a:cubicBezTo>
                      <a:cubicBezTo>
                        <a:pt x="5" y="0"/>
                        <a:pt x="5" y="0"/>
                        <a:pt x="5" y="0"/>
                      </a:cubicBezTo>
                      <a:cubicBezTo>
                        <a:pt x="2" y="0"/>
                        <a:pt x="0" y="2"/>
                        <a:pt x="0" y="5"/>
                      </a:cubicBezTo>
                      <a:cubicBezTo>
                        <a:pt x="0" y="7"/>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2" name="ïš1ïḑé"/>
                <p:cNvSpPr/>
                <p:nvPr/>
              </p:nvSpPr>
              <p:spPr bwMode="auto">
                <a:xfrm>
                  <a:off x="1847" y="4150"/>
                  <a:ext cx="979"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3" name="işḻîḋe"/>
                <p:cNvSpPr/>
                <p:nvPr/>
              </p:nvSpPr>
              <p:spPr bwMode="auto">
                <a:xfrm>
                  <a:off x="1847" y="4150"/>
                  <a:ext cx="97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4" name="iśľiḍé"/>
                <p:cNvSpPr/>
                <p:nvPr/>
              </p:nvSpPr>
              <p:spPr bwMode="auto">
                <a:xfrm>
                  <a:off x="1846" y="4150"/>
                  <a:ext cx="1"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5" name="išlïḍé"/>
                <p:cNvSpPr/>
                <p:nvPr/>
              </p:nvSpPr>
              <p:spPr bwMode="auto">
                <a:xfrm>
                  <a:off x="1846" y="4150"/>
                  <a:ext cx="1"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6" name="ïṣļîḋê"/>
                <p:cNvSpPr/>
                <p:nvPr/>
              </p:nvSpPr>
              <p:spPr bwMode="auto">
                <a:xfrm>
                  <a:off x="2845"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7" name="îSľïḑe"/>
                <p:cNvSpPr/>
                <p:nvPr/>
              </p:nvSpPr>
              <p:spPr bwMode="auto">
                <a:xfrm>
                  <a:off x="2845"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8" name="îşlídê"/>
                <p:cNvSpPr/>
                <p:nvPr/>
              </p:nvSpPr>
              <p:spPr bwMode="auto">
                <a:xfrm>
                  <a:off x="2826"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9" name="iŝḷíḑe"/>
                <p:cNvSpPr/>
                <p:nvPr/>
              </p:nvSpPr>
              <p:spPr bwMode="auto">
                <a:xfrm>
                  <a:off x="2826"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0" name="îşļïďê"/>
                <p:cNvSpPr/>
                <p:nvPr/>
              </p:nvSpPr>
              <p:spPr bwMode="auto">
                <a:xfrm>
                  <a:off x="3842"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1" name="işľîde"/>
                <p:cNvSpPr/>
                <p:nvPr/>
              </p:nvSpPr>
              <p:spPr bwMode="auto">
                <a:xfrm>
                  <a:off x="3842"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2" name="ïṩļiḋe"/>
                <p:cNvSpPr/>
                <p:nvPr/>
              </p:nvSpPr>
              <p:spPr bwMode="auto">
                <a:xfrm>
                  <a:off x="3823"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3" name="îśḷíḑè"/>
                <p:cNvSpPr/>
                <p:nvPr/>
              </p:nvSpPr>
              <p:spPr bwMode="auto">
                <a:xfrm>
                  <a:off x="3823"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4" name="íṧḷíḓê"/>
                <p:cNvSpPr/>
                <p:nvPr/>
              </p:nvSpPr>
              <p:spPr bwMode="auto">
                <a:xfrm>
                  <a:off x="4839"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5" name="ïṥ1îdè"/>
                <p:cNvSpPr/>
                <p:nvPr/>
              </p:nvSpPr>
              <p:spPr bwMode="auto">
                <a:xfrm>
                  <a:off x="4839"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6" name="íṣ1îďé"/>
                <p:cNvSpPr/>
                <p:nvPr/>
              </p:nvSpPr>
              <p:spPr bwMode="auto">
                <a:xfrm>
                  <a:off x="4820"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7" name="îşḷiḍé"/>
                <p:cNvSpPr/>
                <p:nvPr/>
              </p:nvSpPr>
              <p:spPr bwMode="auto">
                <a:xfrm>
                  <a:off x="4820"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8" name="ísļîḓè"/>
                <p:cNvSpPr/>
                <p:nvPr/>
              </p:nvSpPr>
              <p:spPr bwMode="auto">
                <a:xfrm>
                  <a:off x="848"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9" name="íśľiḑe"/>
                <p:cNvSpPr/>
                <p:nvPr/>
              </p:nvSpPr>
              <p:spPr bwMode="auto">
                <a:xfrm>
                  <a:off x="848"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0" name="iŝlîḑé"/>
                <p:cNvSpPr/>
                <p:nvPr/>
              </p:nvSpPr>
              <p:spPr bwMode="auto">
                <a:xfrm>
                  <a:off x="1826" y="4150"/>
                  <a:ext cx="20"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1" name="iṩľíḓé"/>
                <p:cNvSpPr/>
                <p:nvPr/>
              </p:nvSpPr>
              <p:spPr bwMode="auto">
                <a:xfrm>
                  <a:off x="1826" y="4150"/>
                  <a:ext cx="20"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2" name="iSľiḑé"/>
                <p:cNvSpPr/>
                <p:nvPr/>
              </p:nvSpPr>
              <p:spPr bwMode="auto">
                <a:xfrm>
                  <a:off x="5836"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3" name="îsľidé"/>
                <p:cNvSpPr/>
                <p:nvPr/>
              </p:nvSpPr>
              <p:spPr bwMode="auto">
                <a:xfrm>
                  <a:off x="5836"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4" name="íṡḻïdé"/>
                <p:cNvSpPr/>
                <p:nvPr/>
              </p:nvSpPr>
              <p:spPr bwMode="auto">
                <a:xfrm>
                  <a:off x="5817"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5" name="ï$1iḍe"/>
                <p:cNvSpPr/>
                <p:nvPr/>
              </p:nvSpPr>
              <p:spPr bwMode="auto">
                <a:xfrm>
                  <a:off x="5817"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6" name="íSliḋê"/>
                <p:cNvSpPr/>
                <p:nvPr/>
              </p:nvSpPr>
              <p:spPr bwMode="auto">
                <a:xfrm>
                  <a:off x="1847" y="4131"/>
                  <a:ext cx="979"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7" name="iSľïḍé"/>
                <p:cNvSpPr/>
                <p:nvPr/>
              </p:nvSpPr>
              <p:spPr bwMode="auto">
                <a:xfrm>
                  <a:off x="1847" y="4131"/>
                  <a:ext cx="979"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8" name="ïṡḷïḍè"/>
                <p:cNvSpPr/>
                <p:nvPr/>
              </p:nvSpPr>
              <p:spPr bwMode="auto">
                <a:xfrm>
                  <a:off x="1846" y="4131"/>
                  <a:ext cx="1" cy="19"/>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9" name="îsḷîḍè"/>
                <p:cNvSpPr/>
                <p:nvPr/>
              </p:nvSpPr>
              <p:spPr bwMode="auto">
                <a:xfrm>
                  <a:off x="1846" y="4131"/>
                  <a:ext cx="1"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0" name="î$lîḋé"/>
                <p:cNvSpPr/>
                <p:nvPr/>
              </p:nvSpPr>
              <p:spPr bwMode="auto">
                <a:xfrm>
                  <a:off x="2845"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1" name="îSļiḑé"/>
                <p:cNvSpPr/>
                <p:nvPr/>
              </p:nvSpPr>
              <p:spPr bwMode="auto">
                <a:xfrm>
                  <a:off x="2845"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2" name="iṥḻîḓe"/>
                <p:cNvSpPr/>
                <p:nvPr/>
              </p:nvSpPr>
              <p:spPr bwMode="auto">
                <a:xfrm>
                  <a:off x="2826"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3" name="iṡḻíďé"/>
                <p:cNvSpPr/>
                <p:nvPr/>
              </p:nvSpPr>
              <p:spPr bwMode="auto">
                <a:xfrm>
                  <a:off x="2826"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4" name="iSḷîḍè"/>
                <p:cNvSpPr/>
                <p:nvPr/>
              </p:nvSpPr>
              <p:spPr bwMode="auto">
                <a:xfrm>
                  <a:off x="3842"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5" name="îšḷiḑê"/>
                <p:cNvSpPr/>
                <p:nvPr/>
              </p:nvSpPr>
              <p:spPr bwMode="auto">
                <a:xfrm>
                  <a:off x="3842"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6" name="îṥḷïḍè"/>
                <p:cNvSpPr/>
                <p:nvPr/>
              </p:nvSpPr>
              <p:spPr bwMode="auto">
                <a:xfrm>
                  <a:off x="3823"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7" name="ïṣḷiḑê"/>
                <p:cNvSpPr/>
                <p:nvPr/>
              </p:nvSpPr>
              <p:spPr bwMode="auto">
                <a:xfrm>
                  <a:off x="3823"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8" name="îslîḍê"/>
                <p:cNvSpPr/>
                <p:nvPr/>
              </p:nvSpPr>
              <p:spPr bwMode="auto">
                <a:xfrm>
                  <a:off x="4839"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9" name="íṩlîḓè"/>
                <p:cNvSpPr/>
                <p:nvPr/>
              </p:nvSpPr>
              <p:spPr bwMode="auto">
                <a:xfrm>
                  <a:off x="4839"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90" name="ïşļíḓé"/>
                <p:cNvSpPr/>
                <p:nvPr/>
              </p:nvSpPr>
              <p:spPr bwMode="auto">
                <a:xfrm>
                  <a:off x="4820"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1" name="ï$ḻïďè"/>
                <p:cNvSpPr/>
                <p:nvPr/>
              </p:nvSpPr>
              <p:spPr bwMode="auto">
                <a:xfrm>
                  <a:off x="4820"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2" name="íṩḻíḋè"/>
                <p:cNvSpPr/>
                <p:nvPr/>
              </p:nvSpPr>
              <p:spPr bwMode="auto">
                <a:xfrm>
                  <a:off x="848" y="4131"/>
                  <a:ext cx="978" cy="170"/>
                </a:xfrm>
                <a:custGeom>
                  <a:avLst/>
                  <a:gdLst>
                    <a:gd name="T0" fmla="*/ 978 w 978"/>
                    <a:gd name="T1" fmla="*/ 0 h 170"/>
                    <a:gd name="T2" fmla="*/ 0 w 978"/>
                    <a:gd name="T3" fmla="*/ 0 h 170"/>
                    <a:gd name="T4" fmla="*/ 0 w 978"/>
                    <a:gd name="T5" fmla="*/ 170 h 170"/>
                    <a:gd name="T6" fmla="*/ 978 w 978"/>
                    <a:gd name="T7" fmla="*/ 170 h 170"/>
                    <a:gd name="T8" fmla="*/ 0 w 978"/>
                    <a:gd name="T9" fmla="*/ 170 h 170"/>
                    <a:gd name="T10" fmla="*/ 0 w 978"/>
                    <a:gd name="T11" fmla="*/ 19 h 170"/>
                    <a:gd name="T12" fmla="*/ 978 w 978"/>
                    <a:gd name="T13" fmla="*/ 19 h 170"/>
                    <a:gd name="T14" fmla="*/ 978 w 978"/>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8" h="170">
                      <a:moveTo>
                        <a:pt x="978" y="0"/>
                      </a:moveTo>
                      <a:lnTo>
                        <a:pt x="0" y="0"/>
                      </a:lnTo>
                      <a:lnTo>
                        <a:pt x="0" y="170"/>
                      </a:lnTo>
                      <a:lnTo>
                        <a:pt x="978" y="170"/>
                      </a:lnTo>
                      <a:lnTo>
                        <a:pt x="0" y="170"/>
                      </a:lnTo>
                      <a:lnTo>
                        <a:pt x="0" y="19"/>
                      </a:lnTo>
                      <a:lnTo>
                        <a:pt x="978" y="19"/>
                      </a:lnTo>
                      <a:lnTo>
                        <a:pt x="978" y="0"/>
                      </a:lnTo>
                      <a:close/>
                    </a:path>
                  </a:pathLst>
                </a:custGeom>
                <a:solidFill>
                  <a:srgbClr val="C0434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3" name="ïšľïdè"/>
                <p:cNvSpPr/>
                <p:nvPr/>
              </p:nvSpPr>
              <p:spPr bwMode="auto">
                <a:xfrm>
                  <a:off x="848" y="4131"/>
                  <a:ext cx="978" cy="170"/>
                </a:xfrm>
                <a:custGeom>
                  <a:avLst/>
                  <a:gdLst>
                    <a:gd name="T0" fmla="*/ 978 w 978"/>
                    <a:gd name="T1" fmla="*/ 0 h 170"/>
                    <a:gd name="T2" fmla="*/ 0 w 978"/>
                    <a:gd name="T3" fmla="*/ 0 h 170"/>
                    <a:gd name="T4" fmla="*/ 0 w 978"/>
                    <a:gd name="T5" fmla="*/ 170 h 170"/>
                    <a:gd name="T6" fmla="*/ 978 w 978"/>
                    <a:gd name="T7" fmla="*/ 170 h 170"/>
                    <a:gd name="T8" fmla="*/ 0 w 978"/>
                    <a:gd name="T9" fmla="*/ 170 h 170"/>
                    <a:gd name="T10" fmla="*/ 0 w 978"/>
                    <a:gd name="T11" fmla="*/ 19 h 170"/>
                    <a:gd name="T12" fmla="*/ 978 w 978"/>
                    <a:gd name="T13" fmla="*/ 19 h 170"/>
                    <a:gd name="T14" fmla="*/ 978 w 978"/>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8" h="170">
                      <a:moveTo>
                        <a:pt x="978" y="0"/>
                      </a:moveTo>
                      <a:lnTo>
                        <a:pt x="0" y="0"/>
                      </a:lnTo>
                      <a:lnTo>
                        <a:pt x="0" y="170"/>
                      </a:lnTo>
                      <a:lnTo>
                        <a:pt x="978" y="170"/>
                      </a:lnTo>
                      <a:lnTo>
                        <a:pt x="0" y="170"/>
                      </a:lnTo>
                      <a:lnTo>
                        <a:pt x="0" y="19"/>
                      </a:lnTo>
                      <a:lnTo>
                        <a:pt x="978" y="19"/>
                      </a:lnTo>
                      <a:lnTo>
                        <a:pt x="97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4" name="išļïḑe"/>
                <p:cNvSpPr/>
                <p:nvPr/>
              </p:nvSpPr>
              <p:spPr bwMode="auto">
                <a:xfrm>
                  <a:off x="829" y="4131"/>
                  <a:ext cx="1017" cy="170"/>
                </a:xfrm>
                <a:custGeom>
                  <a:avLst/>
                  <a:gdLst>
                    <a:gd name="T0" fmla="*/ 1017 w 1017"/>
                    <a:gd name="T1" fmla="*/ 170 h 170"/>
                    <a:gd name="T2" fmla="*/ 997 w 1017"/>
                    <a:gd name="T3" fmla="*/ 170 h 170"/>
                    <a:gd name="T4" fmla="*/ 1017 w 1017"/>
                    <a:gd name="T5" fmla="*/ 170 h 170"/>
                    <a:gd name="T6" fmla="*/ 19 w 1017"/>
                    <a:gd name="T7" fmla="*/ 0 h 170"/>
                    <a:gd name="T8" fmla="*/ 0 w 1017"/>
                    <a:gd name="T9" fmla="*/ 0 h 170"/>
                    <a:gd name="T10" fmla="*/ 0 w 1017"/>
                    <a:gd name="T11" fmla="*/ 170 h 170"/>
                    <a:gd name="T12" fmla="*/ 19 w 1017"/>
                    <a:gd name="T13" fmla="*/ 170 h 170"/>
                    <a:gd name="T14" fmla="*/ 19 w 1017"/>
                    <a:gd name="T15" fmla="*/ 0 h 170"/>
                    <a:gd name="T16" fmla="*/ 1017 w 1017"/>
                    <a:gd name="T17" fmla="*/ 0 h 170"/>
                    <a:gd name="T18" fmla="*/ 997 w 1017"/>
                    <a:gd name="T19" fmla="*/ 0 h 170"/>
                    <a:gd name="T20" fmla="*/ 997 w 1017"/>
                    <a:gd name="T21" fmla="*/ 19 h 170"/>
                    <a:gd name="T22" fmla="*/ 1017 w 1017"/>
                    <a:gd name="T23" fmla="*/ 19 h 170"/>
                    <a:gd name="T24" fmla="*/ 1017 w 1017"/>
                    <a:gd name="T25"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7" h="170">
                      <a:moveTo>
                        <a:pt x="1017" y="170"/>
                      </a:moveTo>
                      <a:lnTo>
                        <a:pt x="997" y="170"/>
                      </a:lnTo>
                      <a:lnTo>
                        <a:pt x="1017" y="170"/>
                      </a:lnTo>
                      <a:close/>
                      <a:moveTo>
                        <a:pt x="19" y="0"/>
                      </a:moveTo>
                      <a:lnTo>
                        <a:pt x="0" y="0"/>
                      </a:lnTo>
                      <a:lnTo>
                        <a:pt x="0" y="170"/>
                      </a:lnTo>
                      <a:lnTo>
                        <a:pt x="19" y="170"/>
                      </a:lnTo>
                      <a:lnTo>
                        <a:pt x="19" y="0"/>
                      </a:lnTo>
                      <a:close/>
                      <a:moveTo>
                        <a:pt x="1017" y="0"/>
                      </a:moveTo>
                      <a:lnTo>
                        <a:pt x="997" y="0"/>
                      </a:lnTo>
                      <a:lnTo>
                        <a:pt x="997" y="19"/>
                      </a:lnTo>
                      <a:lnTo>
                        <a:pt x="1017" y="19"/>
                      </a:lnTo>
                      <a:lnTo>
                        <a:pt x="1017"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5" name="îSḷíďè"/>
                <p:cNvSpPr/>
                <p:nvPr/>
              </p:nvSpPr>
              <p:spPr bwMode="auto">
                <a:xfrm>
                  <a:off x="829" y="4131"/>
                  <a:ext cx="1017" cy="170"/>
                </a:xfrm>
                <a:custGeom>
                  <a:avLst/>
                  <a:gdLst>
                    <a:gd name="T0" fmla="*/ 1017 w 1017"/>
                    <a:gd name="T1" fmla="*/ 170 h 170"/>
                    <a:gd name="T2" fmla="*/ 997 w 1017"/>
                    <a:gd name="T3" fmla="*/ 170 h 170"/>
                    <a:gd name="T4" fmla="*/ 1017 w 1017"/>
                    <a:gd name="T5" fmla="*/ 170 h 170"/>
                    <a:gd name="T6" fmla="*/ 19 w 1017"/>
                    <a:gd name="T7" fmla="*/ 0 h 170"/>
                    <a:gd name="T8" fmla="*/ 0 w 1017"/>
                    <a:gd name="T9" fmla="*/ 0 h 170"/>
                    <a:gd name="T10" fmla="*/ 0 w 1017"/>
                    <a:gd name="T11" fmla="*/ 170 h 170"/>
                    <a:gd name="T12" fmla="*/ 19 w 1017"/>
                    <a:gd name="T13" fmla="*/ 170 h 170"/>
                    <a:gd name="T14" fmla="*/ 19 w 1017"/>
                    <a:gd name="T15" fmla="*/ 0 h 170"/>
                    <a:gd name="T16" fmla="*/ 1017 w 1017"/>
                    <a:gd name="T17" fmla="*/ 0 h 170"/>
                    <a:gd name="T18" fmla="*/ 997 w 1017"/>
                    <a:gd name="T19" fmla="*/ 0 h 170"/>
                    <a:gd name="T20" fmla="*/ 997 w 1017"/>
                    <a:gd name="T21" fmla="*/ 19 h 170"/>
                    <a:gd name="T22" fmla="*/ 1017 w 1017"/>
                    <a:gd name="T23" fmla="*/ 19 h 170"/>
                    <a:gd name="T24" fmla="*/ 1017 w 1017"/>
                    <a:gd name="T25"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7" h="170">
                      <a:moveTo>
                        <a:pt x="1017" y="170"/>
                      </a:moveTo>
                      <a:lnTo>
                        <a:pt x="997" y="170"/>
                      </a:lnTo>
                      <a:lnTo>
                        <a:pt x="1017" y="170"/>
                      </a:lnTo>
                      <a:moveTo>
                        <a:pt x="19" y="0"/>
                      </a:moveTo>
                      <a:lnTo>
                        <a:pt x="0" y="0"/>
                      </a:lnTo>
                      <a:lnTo>
                        <a:pt x="0" y="170"/>
                      </a:lnTo>
                      <a:lnTo>
                        <a:pt x="19" y="170"/>
                      </a:lnTo>
                      <a:lnTo>
                        <a:pt x="19" y="0"/>
                      </a:lnTo>
                      <a:moveTo>
                        <a:pt x="1017" y="0"/>
                      </a:moveTo>
                      <a:lnTo>
                        <a:pt x="997" y="0"/>
                      </a:lnTo>
                      <a:lnTo>
                        <a:pt x="997" y="19"/>
                      </a:lnTo>
                      <a:lnTo>
                        <a:pt x="1017" y="19"/>
                      </a:lnTo>
                      <a:lnTo>
                        <a:pt x="10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6" name="ïŝḻiḍè"/>
                <p:cNvSpPr/>
                <p:nvPr/>
              </p:nvSpPr>
              <p:spPr bwMode="auto">
                <a:xfrm>
                  <a:off x="5836"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97" name="ïṣliḋê"/>
                <p:cNvSpPr/>
                <p:nvPr/>
              </p:nvSpPr>
              <p:spPr bwMode="auto">
                <a:xfrm>
                  <a:off x="5836"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98" name="iş1iḑê"/>
                <p:cNvSpPr/>
                <p:nvPr/>
              </p:nvSpPr>
              <p:spPr bwMode="auto">
                <a:xfrm>
                  <a:off x="5817" y="4131"/>
                  <a:ext cx="1017" cy="170"/>
                </a:xfrm>
                <a:custGeom>
                  <a:avLst/>
                  <a:gdLst>
                    <a:gd name="T0" fmla="*/ 19 w 1017"/>
                    <a:gd name="T1" fmla="*/ 170 h 170"/>
                    <a:gd name="T2" fmla="*/ 0 w 1017"/>
                    <a:gd name="T3" fmla="*/ 170 h 170"/>
                    <a:gd name="T4" fmla="*/ 19 w 1017"/>
                    <a:gd name="T5" fmla="*/ 170 h 170"/>
                    <a:gd name="T6" fmla="*/ 19 w 1017"/>
                    <a:gd name="T7" fmla="*/ 0 h 170"/>
                    <a:gd name="T8" fmla="*/ 0 w 1017"/>
                    <a:gd name="T9" fmla="*/ 0 h 170"/>
                    <a:gd name="T10" fmla="*/ 0 w 1017"/>
                    <a:gd name="T11" fmla="*/ 19 h 170"/>
                    <a:gd name="T12" fmla="*/ 19 w 1017"/>
                    <a:gd name="T13" fmla="*/ 19 h 170"/>
                    <a:gd name="T14" fmla="*/ 19 w 1017"/>
                    <a:gd name="T15" fmla="*/ 0 h 170"/>
                    <a:gd name="T16" fmla="*/ 1017 w 1017"/>
                    <a:gd name="T17" fmla="*/ 0 h 170"/>
                    <a:gd name="T18" fmla="*/ 997 w 1017"/>
                    <a:gd name="T19" fmla="*/ 0 h 170"/>
                    <a:gd name="T20" fmla="*/ 997 w 1017"/>
                    <a:gd name="T21" fmla="*/ 19 h 170"/>
                    <a:gd name="T22" fmla="*/ 997 w 1017"/>
                    <a:gd name="T23" fmla="*/ 170 h 170"/>
                    <a:gd name="T24" fmla="*/ 1007 w 1017"/>
                    <a:gd name="T25" fmla="*/ 170 h 170"/>
                    <a:gd name="T26" fmla="*/ 1017 w 1017"/>
                    <a:gd name="T27" fmla="*/ 170 h 170"/>
                    <a:gd name="T28" fmla="*/ 1017 w 1017"/>
                    <a:gd name="T2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17" h="170">
                      <a:moveTo>
                        <a:pt x="19" y="170"/>
                      </a:moveTo>
                      <a:lnTo>
                        <a:pt x="0" y="170"/>
                      </a:lnTo>
                      <a:lnTo>
                        <a:pt x="19" y="170"/>
                      </a:lnTo>
                      <a:close/>
                      <a:moveTo>
                        <a:pt x="19" y="0"/>
                      </a:moveTo>
                      <a:lnTo>
                        <a:pt x="0" y="0"/>
                      </a:lnTo>
                      <a:lnTo>
                        <a:pt x="0" y="19"/>
                      </a:lnTo>
                      <a:lnTo>
                        <a:pt x="19" y="19"/>
                      </a:lnTo>
                      <a:lnTo>
                        <a:pt x="19" y="0"/>
                      </a:lnTo>
                      <a:close/>
                      <a:moveTo>
                        <a:pt x="1017" y="0"/>
                      </a:moveTo>
                      <a:lnTo>
                        <a:pt x="997" y="0"/>
                      </a:lnTo>
                      <a:lnTo>
                        <a:pt x="997" y="19"/>
                      </a:lnTo>
                      <a:lnTo>
                        <a:pt x="997" y="170"/>
                      </a:lnTo>
                      <a:lnTo>
                        <a:pt x="1007" y="170"/>
                      </a:lnTo>
                      <a:lnTo>
                        <a:pt x="1017" y="170"/>
                      </a:lnTo>
                      <a:lnTo>
                        <a:pt x="1017"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9" name="ïšḻíḋê"/>
                <p:cNvSpPr/>
                <p:nvPr/>
              </p:nvSpPr>
              <p:spPr bwMode="auto">
                <a:xfrm>
                  <a:off x="5817" y="4131"/>
                  <a:ext cx="1017" cy="170"/>
                </a:xfrm>
                <a:custGeom>
                  <a:avLst/>
                  <a:gdLst>
                    <a:gd name="T0" fmla="*/ 19 w 1017"/>
                    <a:gd name="T1" fmla="*/ 170 h 170"/>
                    <a:gd name="T2" fmla="*/ 0 w 1017"/>
                    <a:gd name="T3" fmla="*/ 170 h 170"/>
                    <a:gd name="T4" fmla="*/ 19 w 1017"/>
                    <a:gd name="T5" fmla="*/ 170 h 170"/>
                    <a:gd name="T6" fmla="*/ 19 w 1017"/>
                    <a:gd name="T7" fmla="*/ 0 h 170"/>
                    <a:gd name="T8" fmla="*/ 0 w 1017"/>
                    <a:gd name="T9" fmla="*/ 0 h 170"/>
                    <a:gd name="T10" fmla="*/ 0 w 1017"/>
                    <a:gd name="T11" fmla="*/ 19 h 170"/>
                    <a:gd name="T12" fmla="*/ 19 w 1017"/>
                    <a:gd name="T13" fmla="*/ 19 h 170"/>
                    <a:gd name="T14" fmla="*/ 19 w 1017"/>
                    <a:gd name="T15" fmla="*/ 0 h 170"/>
                    <a:gd name="T16" fmla="*/ 1017 w 1017"/>
                    <a:gd name="T17" fmla="*/ 0 h 170"/>
                    <a:gd name="T18" fmla="*/ 997 w 1017"/>
                    <a:gd name="T19" fmla="*/ 0 h 170"/>
                    <a:gd name="T20" fmla="*/ 997 w 1017"/>
                    <a:gd name="T21" fmla="*/ 19 h 170"/>
                    <a:gd name="T22" fmla="*/ 997 w 1017"/>
                    <a:gd name="T23" fmla="*/ 170 h 170"/>
                    <a:gd name="T24" fmla="*/ 1007 w 1017"/>
                    <a:gd name="T25" fmla="*/ 170 h 170"/>
                    <a:gd name="T26" fmla="*/ 1017 w 1017"/>
                    <a:gd name="T27" fmla="*/ 170 h 170"/>
                    <a:gd name="T28" fmla="*/ 1017 w 1017"/>
                    <a:gd name="T2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17" h="170">
                      <a:moveTo>
                        <a:pt x="19" y="170"/>
                      </a:moveTo>
                      <a:lnTo>
                        <a:pt x="0" y="170"/>
                      </a:lnTo>
                      <a:lnTo>
                        <a:pt x="19" y="170"/>
                      </a:lnTo>
                      <a:moveTo>
                        <a:pt x="19" y="0"/>
                      </a:moveTo>
                      <a:lnTo>
                        <a:pt x="0" y="0"/>
                      </a:lnTo>
                      <a:lnTo>
                        <a:pt x="0" y="19"/>
                      </a:lnTo>
                      <a:lnTo>
                        <a:pt x="19" y="19"/>
                      </a:lnTo>
                      <a:lnTo>
                        <a:pt x="19" y="0"/>
                      </a:lnTo>
                      <a:moveTo>
                        <a:pt x="1017" y="0"/>
                      </a:moveTo>
                      <a:lnTo>
                        <a:pt x="997" y="0"/>
                      </a:lnTo>
                      <a:lnTo>
                        <a:pt x="997" y="19"/>
                      </a:lnTo>
                      <a:lnTo>
                        <a:pt x="997" y="170"/>
                      </a:lnTo>
                      <a:lnTo>
                        <a:pt x="1007" y="170"/>
                      </a:lnTo>
                      <a:lnTo>
                        <a:pt x="1017" y="170"/>
                      </a:lnTo>
                      <a:lnTo>
                        <a:pt x="10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0" name="iSļïḋê"/>
                <p:cNvSpPr/>
                <p:nvPr/>
              </p:nvSpPr>
              <p:spPr bwMode="auto">
                <a:xfrm>
                  <a:off x="829" y="4301"/>
                  <a:ext cx="6005" cy="19"/>
                </a:xfrm>
                <a:custGeom>
                  <a:avLst/>
                  <a:gdLst>
                    <a:gd name="T0" fmla="*/ 6005 w 6005"/>
                    <a:gd name="T1" fmla="*/ 0 h 19"/>
                    <a:gd name="T2" fmla="*/ 6005 w 6005"/>
                    <a:gd name="T3" fmla="*/ 0 h 19"/>
                    <a:gd name="T4" fmla="*/ 5995 w 6005"/>
                    <a:gd name="T5" fmla="*/ 0 h 19"/>
                    <a:gd name="T6" fmla="*/ 5995 w 6005"/>
                    <a:gd name="T7" fmla="*/ 9 h 19"/>
                    <a:gd name="T8" fmla="*/ 6005 w 6005"/>
                    <a:gd name="T9" fmla="*/ 9 h 19"/>
                    <a:gd name="T10" fmla="*/ 5995 w 6005"/>
                    <a:gd name="T11" fmla="*/ 9 h 19"/>
                    <a:gd name="T12" fmla="*/ 5995 w 6005"/>
                    <a:gd name="T13" fmla="*/ 0 h 19"/>
                    <a:gd name="T14" fmla="*/ 5985 w 6005"/>
                    <a:gd name="T15" fmla="*/ 0 h 19"/>
                    <a:gd name="T16" fmla="*/ 5007 w 6005"/>
                    <a:gd name="T17" fmla="*/ 0 h 19"/>
                    <a:gd name="T18" fmla="*/ 4988 w 6005"/>
                    <a:gd name="T19" fmla="*/ 0 h 19"/>
                    <a:gd name="T20" fmla="*/ 4010 w 6005"/>
                    <a:gd name="T21" fmla="*/ 0 h 19"/>
                    <a:gd name="T22" fmla="*/ 3991 w 6005"/>
                    <a:gd name="T23" fmla="*/ 0 h 19"/>
                    <a:gd name="T24" fmla="*/ 3013 w 6005"/>
                    <a:gd name="T25" fmla="*/ 0 h 19"/>
                    <a:gd name="T26" fmla="*/ 2994 w 6005"/>
                    <a:gd name="T27" fmla="*/ 0 h 19"/>
                    <a:gd name="T28" fmla="*/ 2016 w 6005"/>
                    <a:gd name="T29" fmla="*/ 0 h 19"/>
                    <a:gd name="T30" fmla="*/ 1997 w 6005"/>
                    <a:gd name="T31" fmla="*/ 0 h 19"/>
                    <a:gd name="T32" fmla="*/ 1017 w 6005"/>
                    <a:gd name="T33" fmla="*/ 0 h 19"/>
                    <a:gd name="T34" fmla="*/ 997 w 6005"/>
                    <a:gd name="T35" fmla="*/ 0 h 19"/>
                    <a:gd name="T36" fmla="*/ 19 w 6005"/>
                    <a:gd name="T37" fmla="*/ 0 h 19"/>
                    <a:gd name="T38" fmla="*/ 0 w 6005"/>
                    <a:gd name="T39" fmla="*/ 0 h 19"/>
                    <a:gd name="T40" fmla="*/ 0 w 6005"/>
                    <a:gd name="T41" fmla="*/ 19 h 19"/>
                    <a:gd name="T42" fmla="*/ 6005 w 6005"/>
                    <a:gd name="T43" fmla="*/ 19 h 19"/>
                    <a:gd name="T44" fmla="*/ 6005 w 6005"/>
                    <a:gd name="T45" fmla="*/ 9 h 19"/>
                    <a:gd name="T46" fmla="*/ 6005 w 6005"/>
                    <a:gd name="T4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05" h="19">
                      <a:moveTo>
                        <a:pt x="6005" y="0"/>
                      </a:moveTo>
                      <a:lnTo>
                        <a:pt x="6005" y="0"/>
                      </a:lnTo>
                      <a:lnTo>
                        <a:pt x="5995" y="0"/>
                      </a:lnTo>
                      <a:lnTo>
                        <a:pt x="5995" y="9"/>
                      </a:lnTo>
                      <a:lnTo>
                        <a:pt x="6005" y="9"/>
                      </a:lnTo>
                      <a:lnTo>
                        <a:pt x="5995" y="9"/>
                      </a:lnTo>
                      <a:lnTo>
                        <a:pt x="5995" y="0"/>
                      </a:lnTo>
                      <a:lnTo>
                        <a:pt x="5985" y="0"/>
                      </a:lnTo>
                      <a:lnTo>
                        <a:pt x="5007" y="0"/>
                      </a:lnTo>
                      <a:lnTo>
                        <a:pt x="4988" y="0"/>
                      </a:lnTo>
                      <a:lnTo>
                        <a:pt x="4010" y="0"/>
                      </a:lnTo>
                      <a:lnTo>
                        <a:pt x="3991" y="0"/>
                      </a:lnTo>
                      <a:lnTo>
                        <a:pt x="3013" y="0"/>
                      </a:lnTo>
                      <a:lnTo>
                        <a:pt x="2994" y="0"/>
                      </a:lnTo>
                      <a:lnTo>
                        <a:pt x="2016" y="0"/>
                      </a:lnTo>
                      <a:lnTo>
                        <a:pt x="1997" y="0"/>
                      </a:lnTo>
                      <a:lnTo>
                        <a:pt x="1017" y="0"/>
                      </a:lnTo>
                      <a:lnTo>
                        <a:pt x="997" y="0"/>
                      </a:lnTo>
                      <a:lnTo>
                        <a:pt x="19" y="0"/>
                      </a:lnTo>
                      <a:lnTo>
                        <a:pt x="0" y="0"/>
                      </a:lnTo>
                      <a:lnTo>
                        <a:pt x="0" y="19"/>
                      </a:lnTo>
                      <a:lnTo>
                        <a:pt x="6005" y="19"/>
                      </a:lnTo>
                      <a:lnTo>
                        <a:pt x="6005" y="9"/>
                      </a:lnTo>
                      <a:lnTo>
                        <a:pt x="6005"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1" name="íšļíḑé"/>
                <p:cNvSpPr/>
                <p:nvPr/>
              </p:nvSpPr>
              <p:spPr bwMode="auto">
                <a:xfrm>
                  <a:off x="829" y="4301"/>
                  <a:ext cx="6005" cy="19"/>
                </a:xfrm>
                <a:custGeom>
                  <a:avLst/>
                  <a:gdLst>
                    <a:gd name="T0" fmla="*/ 6005 w 6005"/>
                    <a:gd name="T1" fmla="*/ 0 h 19"/>
                    <a:gd name="T2" fmla="*/ 6005 w 6005"/>
                    <a:gd name="T3" fmla="*/ 0 h 19"/>
                    <a:gd name="T4" fmla="*/ 5995 w 6005"/>
                    <a:gd name="T5" fmla="*/ 0 h 19"/>
                    <a:gd name="T6" fmla="*/ 5995 w 6005"/>
                    <a:gd name="T7" fmla="*/ 9 h 19"/>
                    <a:gd name="T8" fmla="*/ 6005 w 6005"/>
                    <a:gd name="T9" fmla="*/ 9 h 19"/>
                    <a:gd name="T10" fmla="*/ 5995 w 6005"/>
                    <a:gd name="T11" fmla="*/ 9 h 19"/>
                    <a:gd name="T12" fmla="*/ 5995 w 6005"/>
                    <a:gd name="T13" fmla="*/ 0 h 19"/>
                    <a:gd name="T14" fmla="*/ 5985 w 6005"/>
                    <a:gd name="T15" fmla="*/ 0 h 19"/>
                    <a:gd name="T16" fmla="*/ 5007 w 6005"/>
                    <a:gd name="T17" fmla="*/ 0 h 19"/>
                    <a:gd name="T18" fmla="*/ 4988 w 6005"/>
                    <a:gd name="T19" fmla="*/ 0 h 19"/>
                    <a:gd name="T20" fmla="*/ 4010 w 6005"/>
                    <a:gd name="T21" fmla="*/ 0 h 19"/>
                    <a:gd name="T22" fmla="*/ 3991 w 6005"/>
                    <a:gd name="T23" fmla="*/ 0 h 19"/>
                    <a:gd name="T24" fmla="*/ 3013 w 6005"/>
                    <a:gd name="T25" fmla="*/ 0 h 19"/>
                    <a:gd name="T26" fmla="*/ 2994 w 6005"/>
                    <a:gd name="T27" fmla="*/ 0 h 19"/>
                    <a:gd name="T28" fmla="*/ 2016 w 6005"/>
                    <a:gd name="T29" fmla="*/ 0 h 19"/>
                    <a:gd name="T30" fmla="*/ 1997 w 6005"/>
                    <a:gd name="T31" fmla="*/ 0 h 19"/>
                    <a:gd name="T32" fmla="*/ 1017 w 6005"/>
                    <a:gd name="T33" fmla="*/ 0 h 19"/>
                    <a:gd name="T34" fmla="*/ 997 w 6005"/>
                    <a:gd name="T35" fmla="*/ 0 h 19"/>
                    <a:gd name="T36" fmla="*/ 19 w 6005"/>
                    <a:gd name="T37" fmla="*/ 0 h 19"/>
                    <a:gd name="T38" fmla="*/ 0 w 6005"/>
                    <a:gd name="T39" fmla="*/ 0 h 19"/>
                    <a:gd name="T40" fmla="*/ 0 w 6005"/>
                    <a:gd name="T41" fmla="*/ 19 h 19"/>
                    <a:gd name="T42" fmla="*/ 6005 w 6005"/>
                    <a:gd name="T43" fmla="*/ 19 h 19"/>
                    <a:gd name="T44" fmla="*/ 6005 w 6005"/>
                    <a:gd name="T45" fmla="*/ 9 h 19"/>
                    <a:gd name="T46" fmla="*/ 6005 w 6005"/>
                    <a:gd name="T4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05" h="19">
                      <a:moveTo>
                        <a:pt x="6005" y="0"/>
                      </a:moveTo>
                      <a:lnTo>
                        <a:pt x="6005" y="0"/>
                      </a:lnTo>
                      <a:lnTo>
                        <a:pt x="5995" y="0"/>
                      </a:lnTo>
                      <a:lnTo>
                        <a:pt x="5995" y="9"/>
                      </a:lnTo>
                      <a:lnTo>
                        <a:pt x="6005" y="9"/>
                      </a:lnTo>
                      <a:lnTo>
                        <a:pt x="5995" y="9"/>
                      </a:lnTo>
                      <a:lnTo>
                        <a:pt x="5995" y="0"/>
                      </a:lnTo>
                      <a:lnTo>
                        <a:pt x="5985" y="0"/>
                      </a:lnTo>
                      <a:lnTo>
                        <a:pt x="5007" y="0"/>
                      </a:lnTo>
                      <a:lnTo>
                        <a:pt x="4988" y="0"/>
                      </a:lnTo>
                      <a:lnTo>
                        <a:pt x="4010" y="0"/>
                      </a:lnTo>
                      <a:lnTo>
                        <a:pt x="3991" y="0"/>
                      </a:lnTo>
                      <a:lnTo>
                        <a:pt x="3013" y="0"/>
                      </a:lnTo>
                      <a:lnTo>
                        <a:pt x="2994" y="0"/>
                      </a:lnTo>
                      <a:lnTo>
                        <a:pt x="2016" y="0"/>
                      </a:lnTo>
                      <a:lnTo>
                        <a:pt x="1997" y="0"/>
                      </a:lnTo>
                      <a:lnTo>
                        <a:pt x="1017" y="0"/>
                      </a:lnTo>
                      <a:lnTo>
                        <a:pt x="997" y="0"/>
                      </a:lnTo>
                      <a:lnTo>
                        <a:pt x="19" y="0"/>
                      </a:lnTo>
                      <a:lnTo>
                        <a:pt x="0" y="0"/>
                      </a:lnTo>
                      <a:lnTo>
                        <a:pt x="0" y="19"/>
                      </a:lnTo>
                      <a:lnTo>
                        <a:pt x="6005" y="19"/>
                      </a:lnTo>
                      <a:lnTo>
                        <a:pt x="6005" y="9"/>
                      </a:lnTo>
                      <a:lnTo>
                        <a:pt x="600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2" name="íṧľïďè"/>
                <p:cNvSpPr/>
                <p:nvPr/>
              </p:nvSpPr>
              <p:spPr bwMode="auto">
                <a:xfrm>
                  <a:off x="4587" y="1070"/>
                  <a:ext cx="77" cy="149"/>
                </a:xfrm>
                <a:custGeom>
                  <a:avLst/>
                  <a:gdLst>
                    <a:gd name="T0" fmla="*/ 40 w 40"/>
                    <a:gd name="T1" fmla="*/ 0 h 78"/>
                    <a:gd name="T2" fmla="*/ 40 w 40"/>
                    <a:gd name="T3" fmla="*/ 60 h 78"/>
                    <a:gd name="T4" fmla="*/ 20 w 40"/>
                    <a:gd name="T5" fmla="*/ 78 h 78"/>
                    <a:gd name="T6" fmla="*/ 0 w 40"/>
                    <a:gd name="T7" fmla="*/ 60 h 78"/>
                    <a:gd name="T8" fmla="*/ 0 w 40"/>
                    <a:gd name="T9" fmla="*/ 14 h 78"/>
                  </a:gdLst>
                  <a:ahLst/>
                  <a:cxnLst>
                    <a:cxn ang="0">
                      <a:pos x="T0" y="T1"/>
                    </a:cxn>
                    <a:cxn ang="0">
                      <a:pos x="T2" y="T3"/>
                    </a:cxn>
                    <a:cxn ang="0">
                      <a:pos x="T4" y="T5"/>
                    </a:cxn>
                    <a:cxn ang="0">
                      <a:pos x="T6" y="T7"/>
                    </a:cxn>
                    <a:cxn ang="0">
                      <a:pos x="T8" y="T9"/>
                    </a:cxn>
                  </a:cxnLst>
                  <a:rect l="0" t="0" r="r" b="b"/>
                  <a:pathLst>
                    <a:path w="40" h="78">
                      <a:moveTo>
                        <a:pt x="40" y="0"/>
                      </a:moveTo>
                      <a:cubicBezTo>
                        <a:pt x="40" y="60"/>
                        <a:pt x="40" y="60"/>
                        <a:pt x="40" y="60"/>
                      </a:cubicBezTo>
                      <a:cubicBezTo>
                        <a:pt x="40" y="70"/>
                        <a:pt x="31" y="78"/>
                        <a:pt x="20" y="78"/>
                      </a:cubicBezTo>
                      <a:cubicBezTo>
                        <a:pt x="9" y="78"/>
                        <a:pt x="0" y="70"/>
                        <a:pt x="0" y="60"/>
                      </a:cubicBezTo>
                      <a:cubicBezTo>
                        <a:pt x="0" y="14"/>
                        <a:pt x="0" y="14"/>
                        <a:pt x="0" y="14"/>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3" name="iSļîḓé"/>
                <p:cNvSpPr/>
                <p:nvPr/>
              </p:nvSpPr>
              <p:spPr bwMode="auto">
                <a:xfrm>
                  <a:off x="4587" y="1070"/>
                  <a:ext cx="77" cy="149"/>
                </a:xfrm>
                <a:custGeom>
                  <a:avLst/>
                  <a:gdLst>
                    <a:gd name="T0" fmla="*/ 40 w 40"/>
                    <a:gd name="T1" fmla="*/ 0 h 78"/>
                    <a:gd name="T2" fmla="*/ 40 w 40"/>
                    <a:gd name="T3" fmla="*/ 60 h 78"/>
                    <a:gd name="T4" fmla="*/ 20 w 40"/>
                    <a:gd name="T5" fmla="*/ 78 h 78"/>
                    <a:gd name="T6" fmla="*/ 0 w 40"/>
                    <a:gd name="T7" fmla="*/ 60 h 78"/>
                    <a:gd name="T8" fmla="*/ 0 w 40"/>
                    <a:gd name="T9" fmla="*/ 14 h 78"/>
                  </a:gdLst>
                  <a:ahLst/>
                  <a:cxnLst>
                    <a:cxn ang="0">
                      <a:pos x="T0" y="T1"/>
                    </a:cxn>
                    <a:cxn ang="0">
                      <a:pos x="T2" y="T3"/>
                    </a:cxn>
                    <a:cxn ang="0">
                      <a:pos x="T4" y="T5"/>
                    </a:cxn>
                    <a:cxn ang="0">
                      <a:pos x="T6" y="T7"/>
                    </a:cxn>
                    <a:cxn ang="0">
                      <a:pos x="T8" y="T9"/>
                    </a:cxn>
                  </a:cxnLst>
                  <a:rect l="0" t="0" r="r" b="b"/>
                  <a:pathLst>
                    <a:path w="40" h="78">
                      <a:moveTo>
                        <a:pt x="40" y="0"/>
                      </a:moveTo>
                      <a:cubicBezTo>
                        <a:pt x="40" y="60"/>
                        <a:pt x="40" y="60"/>
                        <a:pt x="40" y="60"/>
                      </a:cubicBezTo>
                      <a:cubicBezTo>
                        <a:pt x="40" y="70"/>
                        <a:pt x="31" y="78"/>
                        <a:pt x="20" y="78"/>
                      </a:cubicBezTo>
                      <a:cubicBezTo>
                        <a:pt x="9" y="78"/>
                        <a:pt x="0" y="70"/>
                        <a:pt x="0" y="60"/>
                      </a:cubicBezTo>
                      <a:cubicBezTo>
                        <a:pt x="0" y="14"/>
                        <a:pt x="0" y="14"/>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04" name="ïṣľïḑe"/>
                <p:cNvSpPr/>
                <p:nvPr/>
              </p:nvSpPr>
              <p:spPr bwMode="auto">
                <a:xfrm>
                  <a:off x="4437" y="1139"/>
                  <a:ext cx="585" cy="8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05" name="îṡľiďè"/>
                <p:cNvSpPr/>
                <p:nvPr/>
              </p:nvSpPr>
              <p:spPr bwMode="auto">
                <a:xfrm>
                  <a:off x="4437" y="1139"/>
                  <a:ext cx="585" cy="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06" name="ïSľíḑè"/>
                <p:cNvSpPr/>
                <p:nvPr/>
              </p:nvSpPr>
              <p:spPr bwMode="auto">
                <a:xfrm>
                  <a:off x="4427" y="1129"/>
                  <a:ext cx="605" cy="829"/>
                </a:xfrm>
                <a:custGeom>
                  <a:avLst/>
                  <a:gdLst>
                    <a:gd name="T0" fmla="*/ 595 w 605"/>
                    <a:gd name="T1" fmla="*/ 820 h 829"/>
                    <a:gd name="T2" fmla="*/ 595 w 605"/>
                    <a:gd name="T3" fmla="*/ 810 h 829"/>
                    <a:gd name="T4" fmla="*/ 19 w 605"/>
                    <a:gd name="T5" fmla="*/ 810 h 829"/>
                    <a:gd name="T6" fmla="*/ 19 w 605"/>
                    <a:gd name="T7" fmla="*/ 20 h 829"/>
                    <a:gd name="T8" fmla="*/ 586 w 605"/>
                    <a:gd name="T9" fmla="*/ 20 h 829"/>
                    <a:gd name="T10" fmla="*/ 586 w 605"/>
                    <a:gd name="T11" fmla="*/ 820 h 829"/>
                    <a:gd name="T12" fmla="*/ 595 w 605"/>
                    <a:gd name="T13" fmla="*/ 820 h 829"/>
                    <a:gd name="T14" fmla="*/ 595 w 605"/>
                    <a:gd name="T15" fmla="*/ 810 h 829"/>
                    <a:gd name="T16" fmla="*/ 595 w 605"/>
                    <a:gd name="T17" fmla="*/ 820 h 829"/>
                    <a:gd name="T18" fmla="*/ 605 w 605"/>
                    <a:gd name="T19" fmla="*/ 820 h 829"/>
                    <a:gd name="T20" fmla="*/ 605 w 605"/>
                    <a:gd name="T21" fmla="*/ 0 h 829"/>
                    <a:gd name="T22" fmla="*/ 0 w 605"/>
                    <a:gd name="T23" fmla="*/ 0 h 829"/>
                    <a:gd name="T24" fmla="*/ 0 w 605"/>
                    <a:gd name="T25" fmla="*/ 829 h 829"/>
                    <a:gd name="T26" fmla="*/ 605 w 605"/>
                    <a:gd name="T27" fmla="*/ 829 h 829"/>
                    <a:gd name="T28" fmla="*/ 605 w 605"/>
                    <a:gd name="T29" fmla="*/ 820 h 829"/>
                    <a:gd name="T30" fmla="*/ 595 w 605"/>
                    <a:gd name="T31" fmla="*/ 820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5" h="829">
                      <a:moveTo>
                        <a:pt x="595" y="820"/>
                      </a:moveTo>
                      <a:lnTo>
                        <a:pt x="595" y="810"/>
                      </a:lnTo>
                      <a:lnTo>
                        <a:pt x="19" y="810"/>
                      </a:lnTo>
                      <a:lnTo>
                        <a:pt x="19" y="20"/>
                      </a:lnTo>
                      <a:lnTo>
                        <a:pt x="586" y="20"/>
                      </a:lnTo>
                      <a:lnTo>
                        <a:pt x="586" y="820"/>
                      </a:lnTo>
                      <a:lnTo>
                        <a:pt x="595" y="820"/>
                      </a:lnTo>
                      <a:lnTo>
                        <a:pt x="595" y="810"/>
                      </a:lnTo>
                      <a:lnTo>
                        <a:pt x="595" y="820"/>
                      </a:lnTo>
                      <a:lnTo>
                        <a:pt x="605" y="820"/>
                      </a:lnTo>
                      <a:lnTo>
                        <a:pt x="605" y="0"/>
                      </a:lnTo>
                      <a:lnTo>
                        <a:pt x="0" y="0"/>
                      </a:lnTo>
                      <a:lnTo>
                        <a:pt x="0" y="829"/>
                      </a:lnTo>
                      <a:lnTo>
                        <a:pt x="605" y="829"/>
                      </a:lnTo>
                      <a:lnTo>
                        <a:pt x="605" y="820"/>
                      </a:lnTo>
                      <a:lnTo>
                        <a:pt x="595" y="82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7" name="íṥľîḓê"/>
                <p:cNvSpPr/>
                <p:nvPr/>
              </p:nvSpPr>
              <p:spPr bwMode="auto">
                <a:xfrm>
                  <a:off x="4427" y="1129"/>
                  <a:ext cx="605" cy="829"/>
                </a:xfrm>
                <a:custGeom>
                  <a:avLst/>
                  <a:gdLst>
                    <a:gd name="T0" fmla="*/ 595 w 605"/>
                    <a:gd name="T1" fmla="*/ 820 h 829"/>
                    <a:gd name="T2" fmla="*/ 595 w 605"/>
                    <a:gd name="T3" fmla="*/ 810 h 829"/>
                    <a:gd name="T4" fmla="*/ 19 w 605"/>
                    <a:gd name="T5" fmla="*/ 810 h 829"/>
                    <a:gd name="T6" fmla="*/ 19 w 605"/>
                    <a:gd name="T7" fmla="*/ 20 h 829"/>
                    <a:gd name="T8" fmla="*/ 586 w 605"/>
                    <a:gd name="T9" fmla="*/ 20 h 829"/>
                    <a:gd name="T10" fmla="*/ 586 w 605"/>
                    <a:gd name="T11" fmla="*/ 820 h 829"/>
                    <a:gd name="T12" fmla="*/ 595 w 605"/>
                    <a:gd name="T13" fmla="*/ 820 h 829"/>
                    <a:gd name="T14" fmla="*/ 595 w 605"/>
                    <a:gd name="T15" fmla="*/ 810 h 829"/>
                    <a:gd name="T16" fmla="*/ 595 w 605"/>
                    <a:gd name="T17" fmla="*/ 820 h 829"/>
                    <a:gd name="T18" fmla="*/ 605 w 605"/>
                    <a:gd name="T19" fmla="*/ 820 h 829"/>
                    <a:gd name="T20" fmla="*/ 605 w 605"/>
                    <a:gd name="T21" fmla="*/ 0 h 829"/>
                    <a:gd name="T22" fmla="*/ 0 w 605"/>
                    <a:gd name="T23" fmla="*/ 0 h 829"/>
                    <a:gd name="T24" fmla="*/ 0 w 605"/>
                    <a:gd name="T25" fmla="*/ 829 h 829"/>
                    <a:gd name="T26" fmla="*/ 605 w 605"/>
                    <a:gd name="T27" fmla="*/ 829 h 829"/>
                    <a:gd name="T28" fmla="*/ 605 w 605"/>
                    <a:gd name="T29" fmla="*/ 820 h 829"/>
                    <a:gd name="T30" fmla="*/ 595 w 605"/>
                    <a:gd name="T31" fmla="*/ 820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5" h="829">
                      <a:moveTo>
                        <a:pt x="595" y="820"/>
                      </a:moveTo>
                      <a:lnTo>
                        <a:pt x="595" y="810"/>
                      </a:lnTo>
                      <a:lnTo>
                        <a:pt x="19" y="810"/>
                      </a:lnTo>
                      <a:lnTo>
                        <a:pt x="19" y="20"/>
                      </a:lnTo>
                      <a:lnTo>
                        <a:pt x="586" y="20"/>
                      </a:lnTo>
                      <a:lnTo>
                        <a:pt x="586" y="820"/>
                      </a:lnTo>
                      <a:lnTo>
                        <a:pt x="595" y="820"/>
                      </a:lnTo>
                      <a:lnTo>
                        <a:pt x="595" y="810"/>
                      </a:lnTo>
                      <a:lnTo>
                        <a:pt x="595" y="820"/>
                      </a:lnTo>
                      <a:lnTo>
                        <a:pt x="605" y="820"/>
                      </a:lnTo>
                      <a:lnTo>
                        <a:pt x="605" y="0"/>
                      </a:lnTo>
                      <a:lnTo>
                        <a:pt x="0" y="0"/>
                      </a:lnTo>
                      <a:lnTo>
                        <a:pt x="0" y="829"/>
                      </a:lnTo>
                      <a:lnTo>
                        <a:pt x="605" y="829"/>
                      </a:lnTo>
                      <a:lnTo>
                        <a:pt x="605" y="820"/>
                      </a:lnTo>
                      <a:lnTo>
                        <a:pt x="595" y="8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8" name="íṧḻîḍè"/>
                <p:cNvSpPr/>
                <p:nvPr/>
              </p:nvSpPr>
              <p:spPr bwMode="auto">
                <a:xfrm>
                  <a:off x="4587" y="1011"/>
                  <a:ext cx="294" cy="103"/>
                </a:xfrm>
                <a:custGeom>
                  <a:avLst/>
                  <a:gdLst>
                    <a:gd name="T0" fmla="*/ 0 w 154"/>
                    <a:gd name="T1" fmla="*/ 46 h 54"/>
                    <a:gd name="T2" fmla="*/ 0 w 154"/>
                    <a:gd name="T3" fmla="*/ 41 h 54"/>
                    <a:gd name="T4" fmla="*/ 50 w 154"/>
                    <a:gd name="T5" fmla="*/ 0 h 54"/>
                    <a:gd name="T6" fmla="*/ 96 w 154"/>
                    <a:gd name="T7" fmla="*/ 0 h 54"/>
                    <a:gd name="T8" fmla="*/ 154 w 154"/>
                    <a:gd name="T9" fmla="*/ 48 h 54"/>
                    <a:gd name="T10" fmla="*/ 154 w 154"/>
                    <a:gd name="T11" fmla="*/ 54 h 54"/>
                    <a:gd name="T12" fmla="*/ 40 w 154"/>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154" h="54">
                      <a:moveTo>
                        <a:pt x="0" y="46"/>
                      </a:moveTo>
                      <a:cubicBezTo>
                        <a:pt x="0" y="41"/>
                        <a:pt x="0" y="41"/>
                        <a:pt x="0" y="41"/>
                      </a:cubicBezTo>
                      <a:cubicBezTo>
                        <a:pt x="0" y="13"/>
                        <a:pt x="22" y="0"/>
                        <a:pt x="50" y="0"/>
                      </a:cubicBezTo>
                      <a:cubicBezTo>
                        <a:pt x="96" y="0"/>
                        <a:pt x="96" y="0"/>
                        <a:pt x="96" y="0"/>
                      </a:cubicBezTo>
                      <a:cubicBezTo>
                        <a:pt x="128" y="0"/>
                        <a:pt x="154" y="16"/>
                        <a:pt x="154" y="48"/>
                      </a:cubicBezTo>
                      <a:cubicBezTo>
                        <a:pt x="154" y="54"/>
                        <a:pt x="154" y="54"/>
                        <a:pt x="154" y="54"/>
                      </a:cubicBezTo>
                      <a:cubicBezTo>
                        <a:pt x="40" y="54"/>
                        <a:pt x="40" y="54"/>
                        <a:pt x="40" y="5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9" name="íṩľïďé"/>
                <p:cNvSpPr/>
                <p:nvPr/>
              </p:nvSpPr>
              <p:spPr bwMode="auto">
                <a:xfrm>
                  <a:off x="4587" y="1011"/>
                  <a:ext cx="294" cy="103"/>
                </a:xfrm>
                <a:custGeom>
                  <a:avLst/>
                  <a:gdLst>
                    <a:gd name="T0" fmla="*/ 0 w 154"/>
                    <a:gd name="T1" fmla="*/ 46 h 54"/>
                    <a:gd name="T2" fmla="*/ 0 w 154"/>
                    <a:gd name="T3" fmla="*/ 41 h 54"/>
                    <a:gd name="T4" fmla="*/ 50 w 154"/>
                    <a:gd name="T5" fmla="*/ 0 h 54"/>
                    <a:gd name="T6" fmla="*/ 96 w 154"/>
                    <a:gd name="T7" fmla="*/ 0 h 54"/>
                    <a:gd name="T8" fmla="*/ 154 w 154"/>
                    <a:gd name="T9" fmla="*/ 48 h 54"/>
                    <a:gd name="T10" fmla="*/ 154 w 154"/>
                    <a:gd name="T11" fmla="*/ 54 h 54"/>
                    <a:gd name="T12" fmla="*/ 40 w 154"/>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154" h="54">
                      <a:moveTo>
                        <a:pt x="0" y="46"/>
                      </a:moveTo>
                      <a:cubicBezTo>
                        <a:pt x="0" y="41"/>
                        <a:pt x="0" y="41"/>
                        <a:pt x="0" y="41"/>
                      </a:cubicBezTo>
                      <a:cubicBezTo>
                        <a:pt x="0" y="13"/>
                        <a:pt x="22" y="0"/>
                        <a:pt x="50" y="0"/>
                      </a:cubicBezTo>
                      <a:cubicBezTo>
                        <a:pt x="96" y="0"/>
                        <a:pt x="96" y="0"/>
                        <a:pt x="96" y="0"/>
                      </a:cubicBezTo>
                      <a:cubicBezTo>
                        <a:pt x="128" y="0"/>
                        <a:pt x="154" y="16"/>
                        <a:pt x="154" y="48"/>
                      </a:cubicBezTo>
                      <a:cubicBezTo>
                        <a:pt x="154" y="54"/>
                        <a:pt x="154" y="54"/>
                        <a:pt x="154" y="54"/>
                      </a:cubicBezTo>
                      <a:cubicBezTo>
                        <a:pt x="40" y="54"/>
                        <a:pt x="40" y="54"/>
                        <a:pt x="40" y="5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0" name="íṥlíďe"/>
                <p:cNvSpPr/>
                <p:nvPr/>
              </p:nvSpPr>
              <p:spPr bwMode="auto">
                <a:xfrm>
                  <a:off x="4481" y="1208"/>
                  <a:ext cx="495" cy="53"/>
                </a:xfrm>
                <a:prstGeom prst="rect">
                  <a:avLst/>
                </a:prstGeom>
                <a:solidFill>
                  <a:srgbClr val="FFD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11" name="i$ḷidê"/>
                <p:cNvSpPr/>
                <p:nvPr/>
              </p:nvSpPr>
              <p:spPr bwMode="auto">
                <a:xfrm>
                  <a:off x="4805" y="1089"/>
                  <a:ext cx="76" cy="181"/>
                </a:xfrm>
                <a:custGeom>
                  <a:avLst/>
                  <a:gdLst>
                    <a:gd name="T0" fmla="*/ 40 w 40"/>
                    <a:gd name="T1" fmla="*/ 7 h 95"/>
                    <a:gd name="T2" fmla="*/ 40 w 40"/>
                    <a:gd name="T3" fmla="*/ 76 h 95"/>
                    <a:gd name="T4" fmla="*/ 20 w 40"/>
                    <a:gd name="T5" fmla="*/ 95 h 95"/>
                    <a:gd name="T6" fmla="*/ 0 w 40"/>
                    <a:gd name="T7" fmla="*/ 76 h 95"/>
                    <a:gd name="T8" fmla="*/ 0 w 40"/>
                    <a:gd name="T9" fmla="*/ 0 h 95"/>
                  </a:gdLst>
                  <a:ahLst/>
                  <a:cxnLst>
                    <a:cxn ang="0">
                      <a:pos x="T0" y="T1"/>
                    </a:cxn>
                    <a:cxn ang="0">
                      <a:pos x="T2" y="T3"/>
                    </a:cxn>
                    <a:cxn ang="0">
                      <a:pos x="T4" y="T5"/>
                    </a:cxn>
                    <a:cxn ang="0">
                      <a:pos x="T6" y="T7"/>
                    </a:cxn>
                    <a:cxn ang="0">
                      <a:pos x="T8" y="T9"/>
                    </a:cxn>
                  </a:cxnLst>
                  <a:rect l="0" t="0" r="r" b="b"/>
                  <a:pathLst>
                    <a:path w="40" h="95">
                      <a:moveTo>
                        <a:pt x="40" y="7"/>
                      </a:moveTo>
                      <a:cubicBezTo>
                        <a:pt x="40" y="76"/>
                        <a:pt x="40" y="76"/>
                        <a:pt x="40" y="76"/>
                      </a:cubicBezTo>
                      <a:cubicBezTo>
                        <a:pt x="40" y="87"/>
                        <a:pt x="31" y="95"/>
                        <a:pt x="20" y="95"/>
                      </a:cubicBezTo>
                      <a:cubicBezTo>
                        <a:pt x="9" y="95"/>
                        <a:pt x="0" y="87"/>
                        <a:pt x="0" y="76"/>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2" name="iŝļiḋe"/>
                <p:cNvSpPr/>
                <p:nvPr/>
              </p:nvSpPr>
              <p:spPr bwMode="auto">
                <a:xfrm>
                  <a:off x="4805" y="1089"/>
                  <a:ext cx="76" cy="181"/>
                </a:xfrm>
                <a:custGeom>
                  <a:avLst/>
                  <a:gdLst>
                    <a:gd name="T0" fmla="*/ 40 w 40"/>
                    <a:gd name="T1" fmla="*/ 7 h 95"/>
                    <a:gd name="T2" fmla="*/ 40 w 40"/>
                    <a:gd name="T3" fmla="*/ 76 h 95"/>
                    <a:gd name="T4" fmla="*/ 20 w 40"/>
                    <a:gd name="T5" fmla="*/ 95 h 95"/>
                    <a:gd name="T6" fmla="*/ 0 w 40"/>
                    <a:gd name="T7" fmla="*/ 76 h 95"/>
                    <a:gd name="T8" fmla="*/ 0 w 40"/>
                    <a:gd name="T9" fmla="*/ 0 h 95"/>
                  </a:gdLst>
                  <a:ahLst/>
                  <a:cxnLst>
                    <a:cxn ang="0">
                      <a:pos x="T0" y="T1"/>
                    </a:cxn>
                    <a:cxn ang="0">
                      <a:pos x="T2" y="T3"/>
                    </a:cxn>
                    <a:cxn ang="0">
                      <a:pos x="T4" y="T5"/>
                    </a:cxn>
                    <a:cxn ang="0">
                      <a:pos x="T6" y="T7"/>
                    </a:cxn>
                    <a:cxn ang="0">
                      <a:pos x="T8" y="T9"/>
                    </a:cxn>
                  </a:cxnLst>
                  <a:rect l="0" t="0" r="r" b="b"/>
                  <a:pathLst>
                    <a:path w="40" h="95">
                      <a:moveTo>
                        <a:pt x="40" y="7"/>
                      </a:moveTo>
                      <a:cubicBezTo>
                        <a:pt x="40" y="76"/>
                        <a:pt x="40" y="76"/>
                        <a:pt x="40" y="76"/>
                      </a:cubicBezTo>
                      <a:cubicBezTo>
                        <a:pt x="40" y="87"/>
                        <a:pt x="31" y="95"/>
                        <a:pt x="20" y="95"/>
                      </a:cubicBezTo>
                      <a:cubicBezTo>
                        <a:pt x="9" y="95"/>
                        <a:pt x="0" y="87"/>
                        <a:pt x="0" y="76"/>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3" name="íṡḻîḑê"/>
                <p:cNvSpPr/>
                <p:nvPr/>
              </p:nvSpPr>
              <p:spPr bwMode="auto">
                <a:xfrm>
                  <a:off x="4728" y="1086"/>
                  <a:ext cx="77" cy="184"/>
                </a:xfrm>
                <a:custGeom>
                  <a:avLst/>
                  <a:gdLst>
                    <a:gd name="T0" fmla="*/ 40 w 40"/>
                    <a:gd name="T1" fmla="*/ 2 h 97"/>
                    <a:gd name="T2" fmla="*/ 40 w 40"/>
                    <a:gd name="T3" fmla="*/ 78 h 97"/>
                    <a:gd name="T4" fmla="*/ 20 w 40"/>
                    <a:gd name="T5" fmla="*/ 97 h 97"/>
                    <a:gd name="T6" fmla="*/ 0 w 40"/>
                    <a:gd name="T7" fmla="*/ 78 h 97"/>
                    <a:gd name="T8" fmla="*/ 0 w 40"/>
                    <a:gd name="T9" fmla="*/ 0 h 97"/>
                  </a:gdLst>
                  <a:ahLst/>
                  <a:cxnLst>
                    <a:cxn ang="0">
                      <a:pos x="T0" y="T1"/>
                    </a:cxn>
                    <a:cxn ang="0">
                      <a:pos x="T2" y="T3"/>
                    </a:cxn>
                    <a:cxn ang="0">
                      <a:pos x="T4" y="T5"/>
                    </a:cxn>
                    <a:cxn ang="0">
                      <a:pos x="T6" y="T7"/>
                    </a:cxn>
                    <a:cxn ang="0">
                      <a:pos x="T8" y="T9"/>
                    </a:cxn>
                  </a:cxnLst>
                  <a:rect l="0" t="0" r="r" b="b"/>
                  <a:pathLst>
                    <a:path w="40" h="97">
                      <a:moveTo>
                        <a:pt x="40" y="2"/>
                      </a:moveTo>
                      <a:cubicBezTo>
                        <a:pt x="40" y="78"/>
                        <a:pt x="40" y="78"/>
                        <a:pt x="40" y="78"/>
                      </a:cubicBezTo>
                      <a:cubicBezTo>
                        <a:pt x="40" y="89"/>
                        <a:pt x="31" y="97"/>
                        <a:pt x="20" y="97"/>
                      </a:cubicBezTo>
                      <a:cubicBezTo>
                        <a:pt x="9" y="97"/>
                        <a:pt x="0" y="89"/>
                        <a:pt x="0" y="78"/>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4" name="iş1iḓé"/>
                <p:cNvSpPr/>
                <p:nvPr/>
              </p:nvSpPr>
              <p:spPr bwMode="auto">
                <a:xfrm>
                  <a:off x="4728" y="1086"/>
                  <a:ext cx="77" cy="184"/>
                </a:xfrm>
                <a:custGeom>
                  <a:avLst/>
                  <a:gdLst>
                    <a:gd name="T0" fmla="*/ 40 w 40"/>
                    <a:gd name="T1" fmla="*/ 2 h 97"/>
                    <a:gd name="T2" fmla="*/ 40 w 40"/>
                    <a:gd name="T3" fmla="*/ 78 h 97"/>
                    <a:gd name="T4" fmla="*/ 20 w 40"/>
                    <a:gd name="T5" fmla="*/ 97 h 97"/>
                    <a:gd name="T6" fmla="*/ 0 w 40"/>
                    <a:gd name="T7" fmla="*/ 78 h 97"/>
                    <a:gd name="T8" fmla="*/ 0 w 40"/>
                    <a:gd name="T9" fmla="*/ 0 h 97"/>
                  </a:gdLst>
                  <a:ahLst/>
                  <a:cxnLst>
                    <a:cxn ang="0">
                      <a:pos x="T0" y="T1"/>
                    </a:cxn>
                    <a:cxn ang="0">
                      <a:pos x="T2" y="T3"/>
                    </a:cxn>
                    <a:cxn ang="0">
                      <a:pos x="T4" y="T5"/>
                    </a:cxn>
                    <a:cxn ang="0">
                      <a:pos x="T6" y="T7"/>
                    </a:cxn>
                    <a:cxn ang="0">
                      <a:pos x="T8" y="T9"/>
                    </a:cxn>
                  </a:cxnLst>
                  <a:rect l="0" t="0" r="r" b="b"/>
                  <a:pathLst>
                    <a:path w="40" h="97">
                      <a:moveTo>
                        <a:pt x="40" y="2"/>
                      </a:moveTo>
                      <a:cubicBezTo>
                        <a:pt x="40" y="78"/>
                        <a:pt x="40" y="78"/>
                        <a:pt x="40" y="78"/>
                      </a:cubicBezTo>
                      <a:cubicBezTo>
                        <a:pt x="40" y="89"/>
                        <a:pt x="31" y="97"/>
                        <a:pt x="20" y="97"/>
                      </a:cubicBezTo>
                      <a:cubicBezTo>
                        <a:pt x="9" y="97"/>
                        <a:pt x="0" y="89"/>
                        <a:pt x="0" y="78"/>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5" name="ïš1îďê"/>
                <p:cNvSpPr/>
                <p:nvPr/>
              </p:nvSpPr>
              <p:spPr bwMode="auto">
                <a:xfrm>
                  <a:off x="4652" y="1084"/>
                  <a:ext cx="76" cy="186"/>
                </a:xfrm>
                <a:custGeom>
                  <a:avLst/>
                  <a:gdLst>
                    <a:gd name="T0" fmla="*/ 40 w 40"/>
                    <a:gd name="T1" fmla="*/ 3 h 98"/>
                    <a:gd name="T2" fmla="*/ 40 w 40"/>
                    <a:gd name="T3" fmla="*/ 79 h 98"/>
                    <a:gd name="T4" fmla="*/ 20 w 40"/>
                    <a:gd name="T5" fmla="*/ 98 h 98"/>
                    <a:gd name="T6" fmla="*/ 0 w 40"/>
                    <a:gd name="T7" fmla="*/ 79 h 98"/>
                    <a:gd name="T8" fmla="*/ 0 w 40"/>
                    <a:gd name="T9" fmla="*/ 0 h 98"/>
                  </a:gdLst>
                  <a:ahLst/>
                  <a:cxnLst>
                    <a:cxn ang="0">
                      <a:pos x="T0" y="T1"/>
                    </a:cxn>
                    <a:cxn ang="0">
                      <a:pos x="T2" y="T3"/>
                    </a:cxn>
                    <a:cxn ang="0">
                      <a:pos x="T4" y="T5"/>
                    </a:cxn>
                    <a:cxn ang="0">
                      <a:pos x="T6" y="T7"/>
                    </a:cxn>
                    <a:cxn ang="0">
                      <a:pos x="T8" y="T9"/>
                    </a:cxn>
                  </a:cxnLst>
                  <a:rect l="0" t="0" r="r" b="b"/>
                  <a:pathLst>
                    <a:path w="40" h="98">
                      <a:moveTo>
                        <a:pt x="40" y="3"/>
                      </a:moveTo>
                      <a:cubicBezTo>
                        <a:pt x="40" y="79"/>
                        <a:pt x="40" y="79"/>
                        <a:pt x="40" y="79"/>
                      </a:cubicBezTo>
                      <a:cubicBezTo>
                        <a:pt x="40" y="90"/>
                        <a:pt x="31" y="98"/>
                        <a:pt x="20" y="98"/>
                      </a:cubicBezTo>
                      <a:cubicBezTo>
                        <a:pt x="9" y="98"/>
                        <a:pt x="0" y="90"/>
                        <a:pt x="0" y="79"/>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6" name="işļiḍé"/>
                <p:cNvSpPr/>
                <p:nvPr/>
              </p:nvSpPr>
              <p:spPr bwMode="auto">
                <a:xfrm>
                  <a:off x="4652" y="1084"/>
                  <a:ext cx="76" cy="186"/>
                </a:xfrm>
                <a:custGeom>
                  <a:avLst/>
                  <a:gdLst>
                    <a:gd name="T0" fmla="*/ 40 w 40"/>
                    <a:gd name="T1" fmla="*/ 3 h 98"/>
                    <a:gd name="T2" fmla="*/ 40 w 40"/>
                    <a:gd name="T3" fmla="*/ 79 h 98"/>
                    <a:gd name="T4" fmla="*/ 20 w 40"/>
                    <a:gd name="T5" fmla="*/ 98 h 98"/>
                    <a:gd name="T6" fmla="*/ 0 w 40"/>
                    <a:gd name="T7" fmla="*/ 79 h 98"/>
                    <a:gd name="T8" fmla="*/ 0 w 40"/>
                    <a:gd name="T9" fmla="*/ 0 h 98"/>
                  </a:gdLst>
                  <a:ahLst/>
                  <a:cxnLst>
                    <a:cxn ang="0">
                      <a:pos x="T0" y="T1"/>
                    </a:cxn>
                    <a:cxn ang="0">
                      <a:pos x="T2" y="T3"/>
                    </a:cxn>
                    <a:cxn ang="0">
                      <a:pos x="T4" y="T5"/>
                    </a:cxn>
                    <a:cxn ang="0">
                      <a:pos x="T6" y="T7"/>
                    </a:cxn>
                    <a:cxn ang="0">
                      <a:pos x="T8" y="T9"/>
                    </a:cxn>
                  </a:cxnLst>
                  <a:rect l="0" t="0" r="r" b="b"/>
                  <a:pathLst>
                    <a:path w="40" h="98">
                      <a:moveTo>
                        <a:pt x="40" y="3"/>
                      </a:moveTo>
                      <a:cubicBezTo>
                        <a:pt x="40" y="79"/>
                        <a:pt x="40" y="79"/>
                        <a:pt x="40" y="79"/>
                      </a:cubicBezTo>
                      <a:cubicBezTo>
                        <a:pt x="40" y="90"/>
                        <a:pt x="31" y="98"/>
                        <a:pt x="20" y="98"/>
                      </a:cubicBezTo>
                      <a:cubicBezTo>
                        <a:pt x="9" y="98"/>
                        <a:pt x="0" y="90"/>
                        <a:pt x="0" y="79"/>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7" name="i$ļïḍé"/>
                <p:cNvSpPr/>
                <p:nvPr/>
              </p:nvSpPr>
              <p:spPr bwMode="auto">
                <a:xfrm>
                  <a:off x="2948" y="1726"/>
                  <a:ext cx="293" cy="122"/>
                </a:xfrm>
                <a:custGeom>
                  <a:avLst/>
                  <a:gdLst>
                    <a:gd name="T0" fmla="*/ 154 w 154"/>
                    <a:gd name="T1" fmla="*/ 64 h 64"/>
                    <a:gd name="T2" fmla="*/ 154 w 154"/>
                    <a:gd name="T3" fmla="*/ 51 h 64"/>
                    <a:gd name="T4" fmla="*/ 104 w 154"/>
                    <a:gd name="T5" fmla="*/ 0 h 64"/>
                    <a:gd name="T6" fmla="*/ 58 w 154"/>
                    <a:gd name="T7" fmla="*/ 0 h 64"/>
                    <a:gd name="T8" fmla="*/ 0 w 154"/>
                    <a:gd name="T9" fmla="*/ 58 h 64"/>
                    <a:gd name="T10" fmla="*/ 0 w 154"/>
                    <a:gd name="T11" fmla="*/ 64 h 64"/>
                    <a:gd name="T12" fmla="*/ 114 w 154"/>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154" h="64">
                      <a:moveTo>
                        <a:pt x="154" y="64"/>
                      </a:moveTo>
                      <a:cubicBezTo>
                        <a:pt x="154" y="51"/>
                        <a:pt x="154" y="51"/>
                        <a:pt x="154" y="51"/>
                      </a:cubicBezTo>
                      <a:cubicBezTo>
                        <a:pt x="154" y="23"/>
                        <a:pt x="132" y="0"/>
                        <a:pt x="104" y="0"/>
                      </a:cubicBezTo>
                      <a:cubicBezTo>
                        <a:pt x="58" y="0"/>
                        <a:pt x="58" y="0"/>
                        <a:pt x="58" y="0"/>
                      </a:cubicBezTo>
                      <a:cubicBezTo>
                        <a:pt x="26" y="0"/>
                        <a:pt x="0" y="26"/>
                        <a:pt x="0" y="58"/>
                      </a:cubicBezTo>
                      <a:cubicBezTo>
                        <a:pt x="0" y="64"/>
                        <a:pt x="0" y="64"/>
                        <a:pt x="0" y="64"/>
                      </a:cubicBezTo>
                      <a:cubicBezTo>
                        <a:pt x="114" y="64"/>
                        <a:pt x="114" y="64"/>
                        <a:pt x="114"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8" name="ï$liḓé"/>
                <p:cNvSpPr/>
                <p:nvPr/>
              </p:nvSpPr>
              <p:spPr bwMode="auto">
                <a:xfrm>
                  <a:off x="2948" y="1726"/>
                  <a:ext cx="293" cy="122"/>
                </a:xfrm>
                <a:custGeom>
                  <a:avLst/>
                  <a:gdLst>
                    <a:gd name="T0" fmla="*/ 154 w 154"/>
                    <a:gd name="T1" fmla="*/ 64 h 64"/>
                    <a:gd name="T2" fmla="*/ 154 w 154"/>
                    <a:gd name="T3" fmla="*/ 51 h 64"/>
                    <a:gd name="T4" fmla="*/ 104 w 154"/>
                    <a:gd name="T5" fmla="*/ 0 h 64"/>
                    <a:gd name="T6" fmla="*/ 58 w 154"/>
                    <a:gd name="T7" fmla="*/ 0 h 64"/>
                    <a:gd name="T8" fmla="*/ 0 w 154"/>
                    <a:gd name="T9" fmla="*/ 58 h 64"/>
                    <a:gd name="T10" fmla="*/ 0 w 154"/>
                    <a:gd name="T11" fmla="*/ 64 h 64"/>
                    <a:gd name="T12" fmla="*/ 114 w 154"/>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154" h="64">
                      <a:moveTo>
                        <a:pt x="154" y="64"/>
                      </a:moveTo>
                      <a:cubicBezTo>
                        <a:pt x="154" y="51"/>
                        <a:pt x="154" y="51"/>
                        <a:pt x="154" y="51"/>
                      </a:cubicBezTo>
                      <a:cubicBezTo>
                        <a:pt x="154" y="23"/>
                        <a:pt x="132" y="0"/>
                        <a:pt x="104" y="0"/>
                      </a:cubicBezTo>
                      <a:cubicBezTo>
                        <a:pt x="58" y="0"/>
                        <a:pt x="58" y="0"/>
                        <a:pt x="58" y="0"/>
                      </a:cubicBezTo>
                      <a:cubicBezTo>
                        <a:pt x="26" y="0"/>
                        <a:pt x="0" y="26"/>
                        <a:pt x="0" y="58"/>
                      </a:cubicBezTo>
                      <a:cubicBezTo>
                        <a:pt x="0" y="64"/>
                        <a:pt x="0" y="64"/>
                        <a:pt x="0" y="64"/>
                      </a:cubicBezTo>
                      <a:cubicBezTo>
                        <a:pt x="114" y="64"/>
                        <a:pt x="114" y="64"/>
                        <a:pt x="114"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9" name="ïşḻîḋê"/>
                <p:cNvSpPr/>
                <p:nvPr/>
              </p:nvSpPr>
              <p:spPr bwMode="auto">
                <a:xfrm>
                  <a:off x="2948" y="1819"/>
                  <a:ext cx="76" cy="185"/>
                </a:xfrm>
                <a:custGeom>
                  <a:avLst/>
                  <a:gdLst>
                    <a:gd name="T0" fmla="*/ 0 w 40"/>
                    <a:gd name="T1" fmla="*/ 9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9"/>
                      </a:moveTo>
                      <a:cubicBezTo>
                        <a:pt x="0" y="78"/>
                        <a:pt x="0" y="78"/>
                        <a:pt x="0" y="78"/>
                      </a:cubicBezTo>
                      <a:cubicBezTo>
                        <a:pt x="0" y="88"/>
                        <a:pt x="9" y="97"/>
                        <a:pt x="20" y="97"/>
                      </a:cubicBezTo>
                      <a:cubicBezTo>
                        <a:pt x="31" y="97"/>
                        <a:pt x="40" y="88"/>
                        <a:pt x="40" y="78"/>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0" name="isľídè"/>
                <p:cNvSpPr/>
                <p:nvPr/>
              </p:nvSpPr>
              <p:spPr bwMode="auto">
                <a:xfrm>
                  <a:off x="2948" y="1819"/>
                  <a:ext cx="76" cy="185"/>
                </a:xfrm>
                <a:custGeom>
                  <a:avLst/>
                  <a:gdLst>
                    <a:gd name="T0" fmla="*/ 0 w 40"/>
                    <a:gd name="T1" fmla="*/ 9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9"/>
                      </a:moveTo>
                      <a:cubicBezTo>
                        <a:pt x="0" y="78"/>
                        <a:pt x="0" y="78"/>
                        <a:pt x="0" y="78"/>
                      </a:cubicBezTo>
                      <a:cubicBezTo>
                        <a:pt x="0" y="88"/>
                        <a:pt x="9" y="97"/>
                        <a:pt x="20" y="97"/>
                      </a:cubicBezTo>
                      <a:cubicBezTo>
                        <a:pt x="31" y="97"/>
                        <a:pt x="40" y="88"/>
                        <a:pt x="40" y="78"/>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1" name="ïṡḻîďè"/>
                <p:cNvSpPr/>
                <p:nvPr/>
              </p:nvSpPr>
              <p:spPr bwMode="auto">
                <a:xfrm>
                  <a:off x="3024" y="1819"/>
                  <a:ext cx="76" cy="185"/>
                </a:xfrm>
                <a:custGeom>
                  <a:avLst/>
                  <a:gdLst>
                    <a:gd name="T0" fmla="*/ 0 w 40"/>
                    <a:gd name="T1" fmla="*/ 0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0"/>
                      </a:moveTo>
                      <a:cubicBezTo>
                        <a:pt x="0" y="78"/>
                        <a:pt x="0" y="78"/>
                        <a:pt x="0" y="78"/>
                      </a:cubicBezTo>
                      <a:cubicBezTo>
                        <a:pt x="0" y="88"/>
                        <a:pt x="9" y="97"/>
                        <a:pt x="20" y="97"/>
                      </a:cubicBezTo>
                      <a:cubicBezTo>
                        <a:pt x="31" y="97"/>
                        <a:pt x="40" y="88"/>
                        <a:pt x="40" y="78"/>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2" name="î$ḻíḑè"/>
                <p:cNvSpPr/>
                <p:nvPr/>
              </p:nvSpPr>
              <p:spPr bwMode="auto">
                <a:xfrm>
                  <a:off x="3024" y="1819"/>
                  <a:ext cx="76" cy="185"/>
                </a:xfrm>
                <a:custGeom>
                  <a:avLst/>
                  <a:gdLst>
                    <a:gd name="T0" fmla="*/ 0 w 40"/>
                    <a:gd name="T1" fmla="*/ 0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0"/>
                      </a:moveTo>
                      <a:cubicBezTo>
                        <a:pt x="0" y="78"/>
                        <a:pt x="0" y="78"/>
                        <a:pt x="0" y="78"/>
                      </a:cubicBezTo>
                      <a:cubicBezTo>
                        <a:pt x="0" y="88"/>
                        <a:pt x="9" y="97"/>
                        <a:pt x="20" y="97"/>
                      </a:cubicBezTo>
                      <a:cubicBezTo>
                        <a:pt x="31" y="97"/>
                        <a:pt x="40" y="88"/>
                        <a:pt x="40" y="78"/>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3" name="isļíḋé"/>
                <p:cNvSpPr/>
                <p:nvPr/>
              </p:nvSpPr>
              <p:spPr bwMode="auto">
                <a:xfrm>
                  <a:off x="3106" y="1787"/>
                  <a:ext cx="208" cy="76"/>
                </a:xfrm>
                <a:custGeom>
                  <a:avLst/>
                  <a:gdLst>
                    <a:gd name="T0" fmla="*/ 0 w 109"/>
                    <a:gd name="T1" fmla="*/ 40 h 40"/>
                    <a:gd name="T2" fmla="*/ 91 w 109"/>
                    <a:gd name="T3" fmla="*/ 40 h 40"/>
                    <a:gd name="T4" fmla="*/ 109 w 109"/>
                    <a:gd name="T5" fmla="*/ 20 h 40"/>
                    <a:gd name="T6" fmla="*/ 91 w 109"/>
                    <a:gd name="T7" fmla="*/ 0 h 40"/>
                    <a:gd name="T8" fmla="*/ 64 w 109"/>
                    <a:gd name="T9" fmla="*/ 0 h 40"/>
                  </a:gdLst>
                  <a:ahLst/>
                  <a:cxnLst>
                    <a:cxn ang="0">
                      <a:pos x="T0" y="T1"/>
                    </a:cxn>
                    <a:cxn ang="0">
                      <a:pos x="T2" y="T3"/>
                    </a:cxn>
                    <a:cxn ang="0">
                      <a:pos x="T4" y="T5"/>
                    </a:cxn>
                    <a:cxn ang="0">
                      <a:pos x="T6" y="T7"/>
                    </a:cxn>
                    <a:cxn ang="0">
                      <a:pos x="T8" y="T9"/>
                    </a:cxn>
                  </a:cxnLst>
                  <a:rect l="0" t="0" r="r" b="b"/>
                  <a:pathLst>
                    <a:path w="109" h="40">
                      <a:moveTo>
                        <a:pt x="0" y="40"/>
                      </a:moveTo>
                      <a:cubicBezTo>
                        <a:pt x="91" y="40"/>
                        <a:pt x="91" y="40"/>
                        <a:pt x="91" y="40"/>
                      </a:cubicBezTo>
                      <a:cubicBezTo>
                        <a:pt x="101" y="40"/>
                        <a:pt x="109" y="31"/>
                        <a:pt x="109" y="20"/>
                      </a:cubicBezTo>
                      <a:cubicBezTo>
                        <a:pt x="109" y="9"/>
                        <a:pt x="101" y="0"/>
                        <a:pt x="91" y="0"/>
                      </a:cubicBezTo>
                      <a:cubicBezTo>
                        <a:pt x="64" y="0"/>
                        <a:pt x="64" y="0"/>
                        <a:pt x="64"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4" name="íṧlíďê"/>
                <p:cNvSpPr/>
                <p:nvPr/>
              </p:nvSpPr>
              <p:spPr bwMode="auto">
                <a:xfrm>
                  <a:off x="3106" y="1787"/>
                  <a:ext cx="208" cy="76"/>
                </a:xfrm>
                <a:custGeom>
                  <a:avLst/>
                  <a:gdLst>
                    <a:gd name="T0" fmla="*/ 0 w 109"/>
                    <a:gd name="T1" fmla="*/ 40 h 40"/>
                    <a:gd name="T2" fmla="*/ 91 w 109"/>
                    <a:gd name="T3" fmla="*/ 40 h 40"/>
                    <a:gd name="T4" fmla="*/ 109 w 109"/>
                    <a:gd name="T5" fmla="*/ 20 h 40"/>
                    <a:gd name="T6" fmla="*/ 91 w 109"/>
                    <a:gd name="T7" fmla="*/ 0 h 40"/>
                    <a:gd name="T8" fmla="*/ 64 w 109"/>
                    <a:gd name="T9" fmla="*/ 0 h 40"/>
                  </a:gdLst>
                  <a:ahLst/>
                  <a:cxnLst>
                    <a:cxn ang="0">
                      <a:pos x="T0" y="T1"/>
                    </a:cxn>
                    <a:cxn ang="0">
                      <a:pos x="T2" y="T3"/>
                    </a:cxn>
                    <a:cxn ang="0">
                      <a:pos x="T4" y="T5"/>
                    </a:cxn>
                    <a:cxn ang="0">
                      <a:pos x="T6" y="T7"/>
                    </a:cxn>
                    <a:cxn ang="0">
                      <a:pos x="T8" y="T9"/>
                    </a:cxn>
                  </a:cxnLst>
                  <a:rect l="0" t="0" r="r" b="b"/>
                  <a:pathLst>
                    <a:path w="109" h="40">
                      <a:moveTo>
                        <a:pt x="0" y="40"/>
                      </a:moveTo>
                      <a:cubicBezTo>
                        <a:pt x="91" y="40"/>
                        <a:pt x="91" y="40"/>
                        <a:pt x="91" y="40"/>
                      </a:cubicBezTo>
                      <a:cubicBezTo>
                        <a:pt x="101" y="40"/>
                        <a:pt x="109" y="31"/>
                        <a:pt x="109" y="20"/>
                      </a:cubicBezTo>
                      <a:cubicBezTo>
                        <a:pt x="109" y="9"/>
                        <a:pt x="101" y="0"/>
                        <a:pt x="91" y="0"/>
                      </a:cubicBezTo>
                      <a:cubicBezTo>
                        <a:pt x="64" y="0"/>
                        <a:pt x="64" y="0"/>
                        <a:pt x="64"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5" name="ïṣļîďè"/>
                <p:cNvSpPr/>
                <p:nvPr/>
              </p:nvSpPr>
              <p:spPr bwMode="auto">
                <a:xfrm>
                  <a:off x="3100" y="1811"/>
                  <a:ext cx="76" cy="193"/>
                </a:xfrm>
                <a:custGeom>
                  <a:avLst/>
                  <a:gdLst>
                    <a:gd name="T0" fmla="*/ 0 w 40"/>
                    <a:gd name="T1" fmla="*/ 4 h 101"/>
                    <a:gd name="T2" fmla="*/ 0 w 40"/>
                    <a:gd name="T3" fmla="*/ 79 h 101"/>
                    <a:gd name="T4" fmla="*/ 20 w 40"/>
                    <a:gd name="T5" fmla="*/ 101 h 101"/>
                    <a:gd name="T6" fmla="*/ 40 w 40"/>
                    <a:gd name="T7" fmla="*/ 82 h 101"/>
                    <a:gd name="T8" fmla="*/ 40 w 40"/>
                    <a:gd name="T9" fmla="*/ 0 h 101"/>
                  </a:gdLst>
                  <a:ahLst/>
                  <a:cxnLst>
                    <a:cxn ang="0">
                      <a:pos x="T0" y="T1"/>
                    </a:cxn>
                    <a:cxn ang="0">
                      <a:pos x="T2" y="T3"/>
                    </a:cxn>
                    <a:cxn ang="0">
                      <a:pos x="T4" y="T5"/>
                    </a:cxn>
                    <a:cxn ang="0">
                      <a:pos x="T6" y="T7"/>
                    </a:cxn>
                    <a:cxn ang="0">
                      <a:pos x="T8" y="T9"/>
                    </a:cxn>
                  </a:cxnLst>
                  <a:rect l="0" t="0" r="r" b="b"/>
                  <a:pathLst>
                    <a:path w="40" h="101">
                      <a:moveTo>
                        <a:pt x="0" y="4"/>
                      </a:moveTo>
                      <a:cubicBezTo>
                        <a:pt x="0" y="79"/>
                        <a:pt x="0" y="79"/>
                        <a:pt x="0" y="79"/>
                      </a:cubicBezTo>
                      <a:cubicBezTo>
                        <a:pt x="0" y="92"/>
                        <a:pt x="9" y="101"/>
                        <a:pt x="20" y="101"/>
                      </a:cubicBezTo>
                      <a:cubicBezTo>
                        <a:pt x="31" y="101"/>
                        <a:pt x="40" y="92"/>
                        <a:pt x="40" y="82"/>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6" name="iŝ1íde"/>
                <p:cNvSpPr/>
                <p:nvPr/>
              </p:nvSpPr>
              <p:spPr bwMode="auto">
                <a:xfrm>
                  <a:off x="3100" y="1811"/>
                  <a:ext cx="76" cy="193"/>
                </a:xfrm>
                <a:custGeom>
                  <a:avLst/>
                  <a:gdLst>
                    <a:gd name="T0" fmla="*/ 0 w 40"/>
                    <a:gd name="T1" fmla="*/ 4 h 101"/>
                    <a:gd name="T2" fmla="*/ 0 w 40"/>
                    <a:gd name="T3" fmla="*/ 79 h 101"/>
                    <a:gd name="T4" fmla="*/ 20 w 40"/>
                    <a:gd name="T5" fmla="*/ 101 h 101"/>
                    <a:gd name="T6" fmla="*/ 40 w 40"/>
                    <a:gd name="T7" fmla="*/ 82 h 101"/>
                    <a:gd name="T8" fmla="*/ 40 w 40"/>
                    <a:gd name="T9" fmla="*/ 0 h 101"/>
                  </a:gdLst>
                  <a:ahLst/>
                  <a:cxnLst>
                    <a:cxn ang="0">
                      <a:pos x="T0" y="T1"/>
                    </a:cxn>
                    <a:cxn ang="0">
                      <a:pos x="T2" y="T3"/>
                    </a:cxn>
                    <a:cxn ang="0">
                      <a:pos x="T4" y="T5"/>
                    </a:cxn>
                    <a:cxn ang="0">
                      <a:pos x="T6" y="T7"/>
                    </a:cxn>
                    <a:cxn ang="0">
                      <a:pos x="T8" y="T9"/>
                    </a:cxn>
                  </a:cxnLst>
                  <a:rect l="0" t="0" r="r" b="b"/>
                  <a:pathLst>
                    <a:path w="40" h="101">
                      <a:moveTo>
                        <a:pt x="0" y="4"/>
                      </a:moveTo>
                      <a:cubicBezTo>
                        <a:pt x="0" y="79"/>
                        <a:pt x="0" y="79"/>
                        <a:pt x="0" y="79"/>
                      </a:cubicBezTo>
                      <a:cubicBezTo>
                        <a:pt x="0" y="92"/>
                        <a:pt x="9" y="101"/>
                        <a:pt x="20" y="101"/>
                      </a:cubicBezTo>
                      <a:cubicBezTo>
                        <a:pt x="31" y="101"/>
                        <a:pt x="40" y="92"/>
                        <a:pt x="40" y="82"/>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30" name="iṩľïḑè"/>
                <p:cNvSpPr/>
                <p:nvPr/>
              </p:nvSpPr>
              <p:spPr bwMode="auto">
                <a:xfrm>
                  <a:off x="4856" y="1777"/>
                  <a:ext cx="97" cy="97"/>
                </a:xfrm>
                <a:prstGeom prst="ellipse">
                  <a:avLst/>
                </a:prstGeom>
                <a:solidFill>
                  <a:srgbClr val="E3D4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1" name="ïšlîdê"/>
                <p:cNvSpPr/>
                <p:nvPr/>
              </p:nvSpPr>
              <p:spPr bwMode="auto">
                <a:xfrm>
                  <a:off x="3821" y="1387"/>
                  <a:ext cx="0" cy="394"/>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2" name="íṧ1íḑe"/>
                <p:cNvSpPr/>
                <p:nvPr/>
              </p:nvSpPr>
              <p:spPr bwMode="auto">
                <a:xfrm>
                  <a:off x="3726" y="1181"/>
                  <a:ext cx="192" cy="385"/>
                </a:xfrm>
                <a:custGeom>
                  <a:avLst/>
                  <a:gdLst>
                    <a:gd name="T0" fmla="*/ 60 w 101"/>
                    <a:gd name="T1" fmla="*/ 202 h 202"/>
                    <a:gd name="T2" fmla="*/ 41 w 101"/>
                    <a:gd name="T3" fmla="*/ 202 h 202"/>
                    <a:gd name="T4" fmla="*/ 0 w 101"/>
                    <a:gd name="T5" fmla="*/ 161 h 202"/>
                    <a:gd name="T6" fmla="*/ 0 w 101"/>
                    <a:gd name="T7" fmla="*/ 42 h 202"/>
                    <a:gd name="T8" fmla="*/ 41 w 101"/>
                    <a:gd name="T9" fmla="*/ 0 h 202"/>
                    <a:gd name="T10" fmla="*/ 60 w 101"/>
                    <a:gd name="T11" fmla="*/ 0 h 202"/>
                    <a:gd name="T12" fmla="*/ 101 w 101"/>
                    <a:gd name="T13" fmla="*/ 42 h 202"/>
                    <a:gd name="T14" fmla="*/ 101 w 101"/>
                    <a:gd name="T15" fmla="*/ 161 h 202"/>
                    <a:gd name="T16" fmla="*/ 60 w 101"/>
                    <a:gd name="T17" fmla="*/ 20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202">
                      <a:moveTo>
                        <a:pt x="60" y="202"/>
                      </a:moveTo>
                      <a:cubicBezTo>
                        <a:pt x="41" y="202"/>
                        <a:pt x="41" y="202"/>
                        <a:pt x="41" y="202"/>
                      </a:cubicBezTo>
                      <a:cubicBezTo>
                        <a:pt x="18" y="202"/>
                        <a:pt x="0" y="184"/>
                        <a:pt x="0" y="161"/>
                      </a:cubicBezTo>
                      <a:cubicBezTo>
                        <a:pt x="0" y="42"/>
                        <a:pt x="0" y="42"/>
                        <a:pt x="0" y="42"/>
                      </a:cubicBezTo>
                      <a:cubicBezTo>
                        <a:pt x="0" y="19"/>
                        <a:pt x="18" y="0"/>
                        <a:pt x="41" y="0"/>
                      </a:cubicBezTo>
                      <a:cubicBezTo>
                        <a:pt x="60" y="0"/>
                        <a:pt x="60" y="0"/>
                        <a:pt x="60" y="0"/>
                      </a:cubicBezTo>
                      <a:cubicBezTo>
                        <a:pt x="83" y="0"/>
                        <a:pt x="101" y="19"/>
                        <a:pt x="101" y="42"/>
                      </a:cubicBezTo>
                      <a:cubicBezTo>
                        <a:pt x="101" y="161"/>
                        <a:pt x="101" y="161"/>
                        <a:pt x="101" y="161"/>
                      </a:cubicBezTo>
                      <a:cubicBezTo>
                        <a:pt x="101" y="184"/>
                        <a:pt x="83" y="202"/>
                        <a:pt x="60" y="202"/>
                      </a:cubicBezTo>
                      <a:close/>
                    </a:path>
                  </a:pathLst>
                </a:custGeom>
                <a:solidFill>
                  <a:srgbClr val="CDE0D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3" name="íṥ1îḓè"/>
                <p:cNvSpPr/>
                <p:nvPr/>
              </p:nvSpPr>
              <p:spPr bwMode="auto">
                <a:xfrm>
                  <a:off x="3726" y="1181"/>
                  <a:ext cx="192" cy="385"/>
                </a:xfrm>
                <a:custGeom>
                  <a:avLst/>
                  <a:gdLst>
                    <a:gd name="T0" fmla="*/ 60 w 101"/>
                    <a:gd name="T1" fmla="*/ 202 h 202"/>
                    <a:gd name="T2" fmla="*/ 41 w 101"/>
                    <a:gd name="T3" fmla="*/ 202 h 202"/>
                    <a:gd name="T4" fmla="*/ 0 w 101"/>
                    <a:gd name="T5" fmla="*/ 161 h 202"/>
                    <a:gd name="T6" fmla="*/ 0 w 101"/>
                    <a:gd name="T7" fmla="*/ 42 h 202"/>
                    <a:gd name="T8" fmla="*/ 41 w 101"/>
                    <a:gd name="T9" fmla="*/ 0 h 202"/>
                    <a:gd name="T10" fmla="*/ 60 w 101"/>
                    <a:gd name="T11" fmla="*/ 0 h 202"/>
                    <a:gd name="T12" fmla="*/ 101 w 101"/>
                    <a:gd name="T13" fmla="*/ 42 h 202"/>
                    <a:gd name="T14" fmla="*/ 101 w 101"/>
                    <a:gd name="T15" fmla="*/ 161 h 202"/>
                    <a:gd name="T16" fmla="*/ 60 w 101"/>
                    <a:gd name="T17" fmla="*/ 20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202">
                      <a:moveTo>
                        <a:pt x="60" y="202"/>
                      </a:moveTo>
                      <a:cubicBezTo>
                        <a:pt x="41" y="202"/>
                        <a:pt x="41" y="202"/>
                        <a:pt x="41" y="202"/>
                      </a:cubicBezTo>
                      <a:cubicBezTo>
                        <a:pt x="18" y="202"/>
                        <a:pt x="0" y="184"/>
                        <a:pt x="0" y="161"/>
                      </a:cubicBezTo>
                      <a:cubicBezTo>
                        <a:pt x="0" y="42"/>
                        <a:pt x="0" y="42"/>
                        <a:pt x="0" y="42"/>
                      </a:cubicBezTo>
                      <a:cubicBezTo>
                        <a:pt x="0" y="19"/>
                        <a:pt x="18" y="0"/>
                        <a:pt x="41" y="0"/>
                      </a:cubicBezTo>
                      <a:cubicBezTo>
                        <a:pt x="60" y="0"/>
                        <a:pt x="60" y="0"/>
                        <a:pt x="60" y="0"/>
                      </a:cubicBezTo>
                      <a:cubicBezTo>
                        <a:pt x="83" y="0"/>
                        <a:pt x="101" y="19"/>
                        <a:pt x="101" y="42"/>
                      </a:cubicBezTo>
                      <a:cubicBezTo>
                        <a:pt x="101" y="161"/>
                        <a:pt x="101" y="161"/>
                        <a:pt x="101" y="161"/>
                      </a:cubicBezTo>
                      <a:cubicBezTo>
                        <a:pt x="101" y="184"/>
                        <a:pt x="83" y="202"/>
                        <a:pt x="60" y="202"/>
                      </a:cubicBez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34" name="íślíde"/>
                <p:cNvSpPr/>
                <p:nvPr/>
              </p:nvSpPr>
              <p:spPr bwMode="auto">
                <a:xfrm>
                  <a:off x="3726" y="1261"/>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5" name="íśḷîḋé"/>
                <p:cNvSpPr/>
                <p:nvPr/>
              </p:nvSpPr>
              <p:spPr bwMode="auto">
                <a:xfrm>
                  <a:off x="3726" y="1331"/>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6" name="îšļïdé"/>
                <p:cNvSpPr/>
                <p:nvPr/>
              </p:nvSpPr>
              <p:spPr bwMode="auto">
                <a:xfrm>
                  <a:off x="3726" y="1404"/>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7" name="işľîḍé"/>
                <p:cNvSpPr/>
                <p:nvPr/>
              </p:nvSpPr>
              <p:spPr bwMode="auto">
                <a:xfrm>
                  <a:off x="3726" y="1474"/>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8" name="islîḑè"/>
                <p:cNvSpPr/>
                <p:nvPr/>
              </p:nvSpPr>
              <p:spPr bwMode="auto">
                <a:xfrm>
                  <a:off x="3718" y="1781"/>
                  <a:ext cx="212" cy="70"/>
                </a:xfrm>
                <a:custGeom>
                  <a:avLst/>
                  <a:gdLst>
                    <a:gd name="T0" fmla="*/ 111 w 111"/>
                    <a:gd name="T1" fmla="*/ 37 h 37"/>
                    <a:gd name="T2" fmla="*/ 0 w 111"/>
                    <a:gd name="T3" fmla="*/ 37 h 37"/>
                    <a:gd name="T4" fmla="*/ 0 w 111"/>
                    <a:gd name="T5" fmla="*/ 30 h 37"/>
                    <a:gd name="T6" fmla="*/ 30 w 111"/>
                    <a:gd name="T7" fmla="*/ 0 h 37"/>
                    <a:gd name="T8" fmla="*/ 81 w 111"/>
                    <a:gd name="T9" fmla="*/ 0 h 37"/>
                    <a:gd name="T10" fmla="*/ 111 w 111"/>
                    <a:gd name="T11" fmla="*/ 30 h 37"/>
                    <a:gd name="T12" fmla="*/ 111 w 111"/>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111" h="37">
                      <a:moveTo>
                        <a:pt x="111" y="37"/>
                      </a:moveTo>
                      <a:cubicBezTo>
                        <a:pt x="0" y="37"/>
                        <a:pt x="0" y="37"/>
                        <a:pt x="0" y="37"/>
                      </a:cubicBezTo>
                      <a:cubicBezTo>
                        <a:pt x="0" y="30"/>
                        <a:pt x="0" y="30"/>
                        <a:pt x="0" y="30"/>
                      </a:cubicBezTo>
                      <a:cubicBezTo>
                        <a:pt x="0" y="14"/>
                        <a:pt x="14" y="0"/>
                        <a:pt x="30" y="0"/>
                      </a:cubicBezTo>
                      <a:cubicBezTo>
                        <a:pt x="81" y="0"/>
                        <a:pt x="81" y="0"/>
                        <a:pt x="81" y="0"/>
                      </a:cubicBezTo>
                      <a:cubicBezTo>
                        <a:pt x="97" y="0"/>
                        <a:pt x="111" y="14"/>
                        <a:pt x="111" y="30"/>
                      </a:cubicBezTo>
                      <a:lnTo>
                        <a:pt x="111" y="37"/>
                      </a:lnTo>
                      <a:close/>
                    </a:path>
                  </a:pathLst>
                </a:custGeom>
                <a:solidFill>
                  <a:srgbClr val="CDE0D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9" name="iṩļiḍè"/>
                <p:cNvSpPr/>
                <p:nvPr/>
              </p:nvSpPr>
              <p:spPr bwMode="auto">
                <a:xfrm>
                  <a:off x="3718" y="1781"/>
                  <a:ext cx="212" cy="70"/>
                </a:xfrm>
                <a:custGeom>
                  <a:avLst/>
                  <a:gdLst>
                    <a:gd name="T0" fmla="*/ 111 w 111"/>
                    <a:gd name="T1" fmla="*/ 37 h 37"/>
                    <a:gd name="T2" fmla="*/ 0 w 111"/>
                    <a:gd name="T3" fmla="*/ 37 h 37"/>
                    <a:gd name="T4" fmla="*/ 0 w 111"/>
                    <a:gd name="T5" fmla="*/ 30 h 37"/>
                    <a:gd name="T6" fmla="*/ 30 w 111"/>
                    <a:gd name="T7" fmla="*/ 0 h 37"/>
                    <a:gd name="T8" fmla="*/ 81 w 111"/>
                    <a:gd name="T9" fmla="*/ 0 h 37"/>
                    <a:gd name="T10" fmla="*/ 111 w 111"/>
                    <a:gd name="T11" fmla="*/ 30 h 37"/>
                    <a:gd name="T12" fmla="*/ 111 w 111"/>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111" h="37">
                      <a:moveTo>
                        <a:pt x="111" y="37"/>
                      </a:moveTo>
                      <a:cubicBezTo>
                        <a:pt x="0" y="37"/>
                        <a:pt x="0" y="37"/>
                        <a:pt x="0" y="37"/>
                      </a:cubicBezTo>
                      <a:cubicBezTo>
                        <a:pt x="0" y="30"/>
                        <a:pt x="0" y="30"/>
                        <a:pt x="0" y="30"/>
                      </a:cubicBezTo>
                      <a:cubicBezTo>
                        <a:pt x="0" y="14"/>
                        <a:pt x="14" y="0"/>
                        <a:pt x="30" y="0"/>
                      </a:cubicBezTo>
                      <a:cubicBezTo>
                        <a:pt x="81" y="0"/>
                        <a:pt x="81" y="0"/>
                        <a:pt x="81" y="0"/>
                      </a:cubicBezTo>
                      <a:cubicBezTo>
                        <a:pt x="97" y="0"/>
                        <a:pt x="111" y="14"/>
                        <a:pt x="111" y="30"/>
                      </a:cubicBezTo>
                      <a:lnTo>
                        <a:pt x="111" y="37"/>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0" name="iṡḷiḋê"/>
                <p:cNvSpPr/>
                <p:nvPr/>
              </p:nvSpPr>
              <p:spPr bwMode="auto">
                <a:xfrm>
                  <a:off x="2019" y="2815"/>
                  <a:ext cx="629" cy="724"/>
                </a:xfrm>
                <a:custGeom>
                  <a:avLst/>
                  <a:gdLst>
                    <a:gd name="T0" fmla="*/ 305 w 330"/>
                    <a:gd name="T1" fmla="*/ 293 h 380"/>
                    <a:gd name="T2" fmla="*/ 325 w 330"/>
                    <a:gd name="T3" fmla="*/ 241 h 380"/>
                    <a:gd name="T4" fmla="*/ 317 w 330"/>
                    <a:gd name="T5" fmla="*/ 243 h 380"/>
                    <a:gd name="T6" fmla="*/ 316 w 330"/>
                    <a:gd name="T7" fmla="*/ 150 h 380"/>
                    <a:gd name="T8" fmla="*/ 164 w 330"/>
                    <a:gd name="T9" fmla="*/ 1 h 380"/>
                    <a:gd name="T10" fmla="*/ 14 w 330"/>
                    <a:gd name="T11" fmla="*/ 151 h 380"/>
                    <a:gd name="T12" fmla="*/ 14 w 330"/>
                    <a:gd name="T13" fmla="*/ 243 h 380"/>
                    <a:gd name="T14" fmla="*/ 5 w 330"/>
                    <a:gd name="T15" fmla="*/ 241 h 380"/>
                    <a:gd name="T16" fmla="*/ 25 w 330"/>
                    <a:gd name="T17" fmla="*/ 293 h 380"/>
                    <a:gd name="T18" fmla="*/ 5 w 330"/>
                    <a:gd name="T19" fmla="*/ 293 h 380"/>
                    <a:gd name="T20" fmla="*/ 49 w 330"/>
                    <a:gd name="T21" fmla="*/ 342 h 380"/>
                    <a:gd name="T22" fmla="*/ 49 w 330"/>
                    <a:gd name="T23" fmla="*/ 347 h 380"/>
                    <a:gd name="T24" fmla="*/ 40 w 330"/>
                    <a:gd name="T25" fmla="*/ 370 h 380"/>
                    <a:gd name="T26" fmla="*/ 92 w 330"/>
                    <a:gd name="T27" fmla="*/ 361 h 380"/>
                    <a:gd name="T28" fmla="*/ 104 w 330"/>
                    <a:gd name="T29" fmla="*/ 365 h 380"/>
                    <a:gd name="T30" fmla="*/ 226 w 330"/>
                    <a:gd name="T31" fmla="*/ 365 h 380"/>
                    <a:gd name="T32" fmla="*/ 239 w 330"/>
                    <a:gd name="T33" fmla="*/ 360 h 380"/>
                    <a:gd name="T34" fmla="*/ 292 w 330"/>
                    <a:gd name="T35" fmla="*/ 370 h 380"/>
                    <a:gd name="T36" fmla="*/ 280 w 330"/>
                    <a:gd name="T37" fmla="*/ 342 h 380"/>
                    <a:gd name="T38" fmla="*/ 327 w 330"/>
                    <a:gd name="T39" fmla="*/ 293 h 380"/>
                    <a:gd name="T40" fmla="*/ 305 w 330"/>
                    <a:gd name="T41" fmla="*/ 293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0" h="380">
                      <a:moveTo>
                        <a:pt x="305" y="293"/>
                      </a:moveTo>
                      <a:cubicBezTo>
                        <a:pt x="321" y="281"/>
                        <a:pt x="330" y="261"/>
                        <a:pt x="325" y="241"/>
                      </a:cubicBezTo>
                      <a:cubicBezTo>
                        <a:pt x="317" y="243"/>
                        <a:pt x="317" y="243"/>
                        <a:pt x="317" y="243"/>
                      </a:cubicBezTo>
                      <a:cubicBezTo>
                        <a:pt x="316" y="150"/>
                        <a:pt x="316" y="150"/>
                        <a:pt x="316" y="150"/>
                      </a:cubicBezTo>
                      <a:cubicBezTo>
                        <a:pt x="315" y="67"/>
                        <a:pt x="247" y="0"/>
                        <a:pt x="164" y="1"/>
                      </a:cubicBezTo>
                      <a:cubicBezTo>
                        <a:pt x="81" y="1"/>
                        <a:pt x="14" y="68"/>
                        <a:pt x="14" y="151"/>
                      </a:cubicBezTo>
                      <a:cubicBezTo>
                        <a:pt x="14" y="243"/>
                        <a:pt x="14" y="243"/>
                        <a:pt x="14" y="243"/>
                      </a:cubicBezTo>
                      <a:cubicBezTo>
                        <a:pt x="5" y="241"/>
                        <a:pt x="5" y="241"/>
                        <a:pt x="5" y="241"/>
                      </a:cubicBezTo>
                      <a:cubicBezTo>
                        <a:pt x="0" y="261"/>
                        <a:pt x="9" y="281"/>
                        <a:pt x="25" y="293"/>
                      </a:cubicBezTo>
                      <a:cubicBezTo>
                        <a:pt x="5" y="293"/>
                        <a:pt x="5" y="293"/>
                        <a:pt x="5" y="293"/>
                      </a:cubicBezTo>
                      <a:cubicBezTo>
                        <a:pt x="5" y="318"/>
                        <a:pt x="24" y="339"/>
                        <a:pt x="49" y="342"/>
                      </a:cubicBezTo>
                      <a:cubicBezTo>
                        <a:pt x="49" y="347"/>
                        <a:pt x="49" y="347"/>
                        <a:pt x="49" y="347"/>
                      </a:cubicBezTo>
                      <a:cubicBezTo>
                        <a:pt x="40" y="370"/>
                        <a:pt x="40" y="370"/>
                        <a:pt x="40" y="370"/>
                      </a:cubicBezTo>
                      <a:cubicBezTo>
                        <a:pt x="58" y="377"/>
                        <a:pt x="78" y="373"/>
                        <a:pt x="92" y="361"/>
                      </a:cubicBezTo>
                      <a:cubicBezTo>
                        <a:pt x="104" y="365"/>
                        <a:pt x="104" y="365"/>
                        <a:pt x="104" y="365"/>
                      </a:cubicBezTo>
                      <a:cubicBezTo>
                        <a:pt x="144" y="380"/>
                        <a:pt x="187" y="380"/>
                        <a:pt x="226" y="365"/>
                      </a:cubicBezTo>
                      <a:cubicBezTo>
                        <a:pt x="239" y="360"/>
                        <a:pt x="239" y="360"/>
                        <a:pt x="239" y="360"/>
                      </a:cubicBezTo>
                      <a:cubicBezTo>
                        <a:pt x="256" y="377"/>
                        <a:pt x="267" y="375"/>
                        <a:pt x="292" y="370"/>
                      </a:cubicBezTo>
                      <a:cubicBezTo>
                        <a:pt x="280" y="342"/>
                        <a:pt x="280" y="342"/>
                        <a:pt x="280" y="342"/>
                      </a:cubicBezTo>
                      <a:cubicBezTo>
                        <a:pt x="306" y="340"/>
                        <a:pt x="327" y="319"/>
                        <a:pt x="327" y="293"/>
                      </a:cubicBezTo>
                      <a:lnTo>
                        <a:pt x="305" y="293"/>
                      </a:lnTo>
                      <a:close/>
                    </a:path>
                  </a:pathLst>
                </a:custGeom>
                <a:solidFill>
                  <a:srgbClr val="FFD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1" name="iṥľíḓé"/>
                <p:cNvSpPr/>
                <p:nvPr/>
              </p:nvSpPr>
              <p:spPr bwMode="auto">
                <a:xfrm>
                  <a:off x="2019" y="2815"/>
                  <a:ext cx="629" cy="724"/>
                </a:xfrm>
                <a:custGeom>
                  <a:avLst/>
                  <a:gdLst>
                    <a:gd name="T0" fmla="*/ 305 w 330"/>
                    <a:gd name="T1" fmla="*/ 293 h 380"/>
                    <a:gd name="T2" fmla="*/ 325 w 330"/>
                    <a:gd name="T3" fmla="*/ 241 h 380"/>
                    <a:gd name="T4" fmla="*/ 317 w 330"/>
                    <a:gd name="T5" fmla="*/ 243 h 380"/>
                    <a:gd name="T6" fmla="*/ 316 w 330"/>
                    <a:gd name="T7" fmla="*/ 150 h 380"/>
                    <a:gd name="T8" fmla="*/ 164 w 330"/>
                    <a:gd name="T9" fmla="*/ 1 h 380"/>
                    <a:gd name="T10" fmla="*/ 14 w 330"/>
                    <a:gd name="T11" fmla="*/ 151 h 380"/>
                    <a:gd name="T12" fmla="*/ 14 w 330"/>
                    <a:gd name="T13" fmla="*/ 243 h 380"/>
                    <a:gd name="T14" fmla="*/ 5 w 330"/>
                    <a:gd name="T15" fmla="*/ 241 h 380"/>
                    <a:gd name="T16" fmla="*/ 25 w 330"/>
                    <a:gd name="T17" fmla="*/ 293 h 380"/>
                    <a:gd name="T18" fmla="*/ 5 w 330"/>
                    <a:gd name="T19" fmla="*/ 293 h 380"/>
                    <a:gd name="T20" fmla="*/ 49 w 330"/>
                    <a:gd name="T21" fmla="*/ 342 h 380"/>
                    <a:gd name="T22" fmla="*/ 49 w 330"/>
                    <a:gd name="T23" fmla="*/ 347 h 380"/>
                    <a:gd name="T24" fmla="*/ 40 w 330"/>
                    <a:gd name="T25" fmla="*/ 370 h 380"/>
                    <a:gd name="T26" fmla="*/ 92 w 330"/>
                    <a:gd name="T27" fmla="*/ 361 h 380"/>
                    <a:gd name="T28" fmla="*/ 104 w 330"/>
                    <a:gd name="T29" fmla="*/ 365 h 380"/>
                    <a:gd name="T30" fmla="*/ 226 w 330"/>
                    <a:gd name="T31" fmla="*/ 365 h 380"/>
                    <a:gd name="T32" fmla="*/ 239 w 330"/>
                    <a:gd name="T33" fmla="*/ 360 h 380"/>
                    <a:gd name="T34" fmla="*/ 292 w 330"/>
                    <a:gd name="T35" fmla="*/ 370 h 380"/>
                    <a:gd name="T36" fmla="*/ 280 w 330"/>
                    <a:gd name="T37" fmla="*/ 342 h 380"/>
                    <a:gd name="T38" fmla="*/ 327 w 330"/>
                    <a:gd name="T39" fmla="*/ 293 h 380"/>
                    <a:gd name="T40" fmla="*/ 305 w 330"/>
                    <a:gd name="T41" fmla="*/ 293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0" h="380">
                      <a:moveTo>
                        <a:pt x="305" y="293"/>
                      </a:moveTo>
                      <a:cubicBezTo>
                        <a:pt x="321" y="281"/>
                        <a:pt x="330" y="261"/>
                        <a:pt x="325" y="241"/>
                      </a:cubicBezTo>
                      <a:cubicBezTo>
                        <a:pt x="317" y="243"/>
                        <a:pt x="317" y="243"/>
                        <a:pt x="317" y="243"/>
                      </a:cubicBezTo>
                      <a:cubicBezTo>
                        <a:pt x="316" y="150"/>
                        <a:pt x="316" y="150"/>
                        <a:pt x="316" y="150"/>
                      </a:cubicBezTo>
                      <a:cubicBezTo>
                        <a:pt x="315" y="67"/>
                        <a:pt x="247" y="0"/>
                        <a:pt x="164" y="1"/>
                      </a:cubicBezTo>
                      <a:cubicBezTo>
                        <a:pt x="81" y="1"/>
                        <a:pt x="14" y="68"/>
                        <a:pt x="14" y="151"/>
                      </a:cubicBezTo>
                      <a:cubicBezTo>
                        <a:pt x="14" y="243"/>
                        <a:pt x="14" y="243"/>
                        <a:pt x="14" y="243"/>
                      </a:cubicBezTo>
                      <a:cubicBezTo>
                        <a:pt x="5" y="241"/>
                        <a:pt x="5" y="241"/>
                        <a:pt x="5" y="241"/>
                      </a:cubicBezTo>
                      <a:cubicBezTo>
                        <a:pt x="0" y="261"/>
                        <a:pt x="9" y="281"/>
                        <a:pt x="25" y="293"/>
                      </a:cubicBezTo>
                      <a:cubicBezTo>
                        <a:pt x="5" y="293"/>
                        <a:pt x="5" y="293"/>
                        <a:pt x="5" y="293"/>
                      </a:cubicBezTo>
                      <a:cubicBezTo>
                        <a:pt x="5" y="318"/>
                        <a:pt x="24" y="339"/>
                        <a:pt x="49" y="342"/>
                      </a:cubicBezTo>
                      <a:cubicBezTo>
                        <a:pt x="49" y="347"/>
                        <a:pt x="49" y="347"/>
                        <a:pt x="49" y="347"/>
                      </a:cubicBezTo>
                      <a:cubicBezTo>
                        <a:pt x="40" y="370"/>
                        <a:pt x="40" y="370"/>
                        <a:pt x="40" y="370"/>
                      </a:cubicBezTo>
                      <a:cubicBezTo>
                        <a:pt x="58" y="377"/>
                        <a:pt x="78" y="373"/>
                        <a:pt x="92" y="361"/>
                      </a:cubicBezTo>
                      <a:cubicBezTo>
                        <a:pt x="104" y="365"/>
                        <a:pt x="104" y="365"/>
                        <a:pt x="104" y="365"/>
                      </a:cubicBezTo>
                      <a:cubicBezTo>
                        <a:pt x="144" y="380"/>
                        <a:pt x="187" y="380"/>
                        <a:pt x="226" y="365"/>
                      </a:cubicBezTo>
                      <a:cubicBezTo>
                        <a:pt x="239" y="360"/>
                        <a:pt x="239" y="360"/>
                        <a:pt x="239" y="360"/>
                      </a:cubicBezTo>
                      <a:cubicBezTo>
                        <a:pt x="256" y="377"/>
                        <a:pt x="267" y="375"/>
                        <a:pt x="292" y="370"/>
                      </a:cubicBezTo>
                      <a:cubicBezTo>
                        <a:pt x="280" y="342"/>
                        <a:pt x="280" y="342"/>
                        <a:pt x="280" y="342"/>
                      </a:cubicBezTo>
                      <a:cubicBezTo>
                        <a:pt x="306" y="340"/>
                        <a:pt x="327" y="319"/>
                        <a:pt x="327" y="293"/>
                      </a:cubicBezTo>
                      <a:lnTo>
                        <a:pt x="305" y="293"/>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grpSp>
          <p:sp>
            <p:nvSpPr>
              <p:cNvPr id="442" name="加号 441"/>
              <p:cNvSpPr/>
              <p:nvPr/>
            </p:nvSpPr>
            <p:spPr>
              <a:xfrm>
                <a:off x="2119705" y="2193733"/>
                <a:ext cx="143755" cy="143755"/>
              </a:xfrm>
              <a:prstGeom prst="mathPlus">
                <a:avLst/>
              </a:prstGeom>
              <a:solidFill>
                <a:srgbClr val="E2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3" name="减号 442"/>
              <p:cNvSpPr/>
              <p:nvPr/>
            </p:nvSpPr>
            <p:spPr>
              <a:xfrm rot="5400000">
                <a:off x="4711754" y="4233597"/>
                <a:ext cx="190035" cy="66686"/>
              </a:xfrm>
              <a:prstGeom prst="mathMinus">
                <a:avLst/>
              </a:prstGeom>
              <a:solidFill>
                <a:srgbClr val="FF9F36"/>
              </a:solidFill>
              <a:ln>
                <a:solidFill>
                  <a:srgbClr val="FF9F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4" name="减号 443"/>
              <p:cNvSpPr/>
              <p:nvPr/>
            </p:nvSpPr>
            <p:spPr>
              <a:xfrm>
                <a:off x="2365170" y="3660993"/>
                <a:ext cx="135096" cy="54002"/>
              </a:xfrm>
              <a:prstGeom prst="mathMinus">
                <a:avLst/>
              </a:prstGeom>
              <a:solidFill>
                <a:srgbClr val="64091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5" name="星形: 五角 444"/>
              <p:cNvSpPr/>
              <p:nvPr/>
            </p:nvSpPr>
            <p:spPr>
              <a:xfrm>
                <a:off x="4455972" y="3080779"/>
                <a:ext cx="73852" cy="73852"/>
              </a:xfrm>
              <a:prstGeom prst="star5">
                <a:avLst/>
              </a:prstGeom>
              <a:solidFill>
                <a:srgbClr val="3672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6" name="加号 445"/>
              <p:cNvSpPr/>
              <p:nvPr/>
            </p:nvSpPr>
            <p:spPr>
              <a:xfrm>
                <a:off x="1417967" y="4240292"/>
                <a:ext cx="143755" cy="143755"/>
              </a:xfrm>
              <a:prstGeom prst="mathPlus">
                <a:avLst/>
              </a:prstGeom>
              <a:solidFill>
                <a:srgbClr val="FFD6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grpSp>
        <p:sp>
          <p:nvSpPr>
            <p:cNvPr id="447" name="文本框 446"/>
            <p:cNvSpPr txBox="1"/>
            <p:nvPr/>
          </p:nvSpPr>
          <p:spPr>
            <a:xfrm>
              <a:off x="3744911" y="3822681"/>
              <a:ext cx="826786" cy="246221"/>
            </a:xfrm>
            <a:prstGeom prst="rect">
              <a:avLst/>
            </a:prstGeom>
            <a:noFill/>
          </p:spPr>
          <p:txBody>
            <a:bodyPr wrap="square" rtlCol="0">
              <a:spAutoFit/>
            </a:bodyPr>
            <a:lstStyle/>
            <a:p>
              <a:r>
                <a:rPr lang="zh-CN" altLang="en-US" sz="1000" dirty="0">
                  <a:solidFill>
                    <a:srgbClr val="E25959"/>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论文</a:t>
              </a:r>
            </a:p>
          </p:txBody>
        </p:sp>
      </p:grpSp>
      <p:grpSp>
        <p:nvGrpSpPr>
          <p:cNvPr id="449" name="组合 448"/>
          <p:cNvGrpSpPr/>
          <p:nvPr/>
        </p:nvGrpSpPr>
        <p:grpSpPr>
          <a:xfrm>
            <a:off x="11891100" y="5403402"/>
            <a:ext cx="203241" cy="906808"/>
            <a:chOff x="11720292" y="5872853"/>
            <a:chExt cx="203241" cy="906808"/>
          </a:xfrm>
        </p:grpSpPr>
        <p:sp>
          <p:nvSpPr>
            <p:cNvPr id="450" name="椭圆 449"/>
            <p:cNvSpPr/>
            <p:nvPr/>
          </p:nvSpPr>
          <p:spPr>
            <a:xfrm flipV="1">
              <a:off x="11720292" y="6576420"/>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51" name="椭圆 450"/>
            <p:cNvSpPr/>
            <p:nvPr/>
          </p:nvSpPr>
          <p:spPr>
            <a:xfrm flipV="1">
              <a:off x="11720292" y="6224636"/>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52" name="椭圆 451"/>
            <p:cNvSpPr/>
            <p:nvPr/>
          </p:nvSpPr>
          <p:spPr>
            <a:xfrm flipV="1">
              <a:off x="11720292" y="5872853"/>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sp>
        <p:nvSpPr>
          <p:cNvPr id="63" name="椭圆 62"/>
          <p:cNvSpPr/>
          <p:nvPr/>
        </p:nvSpPr>
        <p:spPr>
          <a:xfrm rot="19451940">
            <a:off x="715222" y="3035176"/>
            <a:ext cx="687809" cy="687809"/>
          </a:xfrm>
          <a:prstGeom prst="ellipse">
            <a:avLst/>
          </a:prstGeom>
          <a:gradFill>
            <a:gsLst>
              <a:gs pos="0">
                <a:schemeClr val="bg1">
                  <a:alpha val="82000"/>
                </a:schemeClr>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53" name="椭圆 452"/>
          <p:cNvSpPr/>
          <p:nvPr/>
        </p:nvSpPr>
        <p:spPr>
          <a:xfrm rot="19451940">
            <a:off x="2475860" y="1721743"/>
            <a:ext cx="191747" cy="191747"/>
          </a:xfrm>
          <a:prstGeom prst="ellipse">
            <a:avLst/>
          </a:prstGeom>
          <a:gradFill>
            <a:gsLst>
              <a:gs pos="0">
                <a:schemeClr val="bg1">
                  <a:alpha val="82000"/>
                </a:schemeClr>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ppt_w</p:attrName>
                                        </p:attrNameLst>
                                      </p:cBhvr>
                                      <p:tavLst>
                                        <p:tav tm="0" fmla="#ppt_w*sin(2.5*pi*$)">
                                          <p:val>
                                            <p:fltVal val="0"/>
                                          </p:val>
                                        </p:tav>
                                        <p:tav tm="100000">
                                          <p:val>
                                            <p:fltVal val="1"/>
                                          </p:val>
                                        </p:tav>
                                      </p:tavLst>
                                    </p:anim>
                                    <p:anim calcmode="lin" valueType="num">
                                      <p:cBhvr>
                                        <p:cTn id="9" dur="1000" fill="hold"/>
                                        <p:tgtEl>
                                          <p:spTgt spid="4"/>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53" presetClass="entr" presetSubtype="16"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63"/>
                                        </p:tgtEl>
                                        <p:attrNameLst>
                                          <p:attrName>style.visibility</p:attrName>
                                        </p:attrNameLst>
                                      </p:cBhvr>
                                      <p:to>
                                        <p:strVal val="visible"/>
                                      </p:to>
                                    </p:set>
                                    <p:anim calcmode="lin" valueType="num">
                                      <p:cBhvr>
                                        <p:cTn id="25" dur="500" fill="hold"/>
                                        <p:tgtEl>
                                          <p:spTgt spid="63"/>
                                        </p:tgtEl>
                                        <p:attrNameLst>
                                          <p:attrName>ppt_w</p:attrName>
                                        </p:attrNameLst>
                                      </p:cBhvr>
                                      <p:tavLst>
                                        <p:tav tm="0">
                                          <p:val>
                                            <p:fltVal val="0"/>
                                          </p:val>
                                        </p:tav>
                                        <p:tav tm="100000">
                                          <p:val>
                                            <p:strVal val="#ppt_w"/>
                                          </p:val>
                                        </p:tav>
                                      </p:tavLst>
                                    </p:anim>
                                    <p:anim calcmode="lin" valueType="num">
                                      <p:cBhvr>
                                        <p:cTn id="26" dur="500" fill="hold"/>
                                        <p:tgtEl>
                                          <p:spTgt spid="63"/>
                                        </p:tgtEl>
                                        <p:attrNameLst>
                                          <p:attrName>ppt_h</p:attrName>
                                        </p:attrNameLst>
                                      </p:cBhvr>
                                      <p:tavLst>
                                        <p:tav tm="0">
                                          <p:val>
                                            <p:fltVal val="0"/>
                                          </p:val>
                                        </p:tav>
                                        <p:tav tm="100000">
                                          <p:val>
                                            <p:strVal val="#ppt_h"/>
                                          </p:val>
                                        </p:tav>
                                      </p:tavLst>
                                    </p:anim>
                                    <p:animEffect transition="in" filter="fade">
                                      <p:cBhvr>
                                        <p:cTn id="27" dur="500"/>
                                        <p:tgtEl>
                                          <p:spTgt spid="63"/>
                                        </p:tgtEl>
                                      </p:cBhvr>
                                    </p:animEffect>
                                  </p:childTnLst>
                                </p:cTn>
                              </p:par>
                            </p:childTnLst>
                          </p:cTn>
                        </p:par>
                        <p:par>
                          <p:cTn id="28" fill="hold">
                            <p:stCondLst>
                              <p:cond delay="3000"/>
                            </p:stCondLst>
                            <p:childTnLst>
                              <p:par>
                                <p:cTn id="29" presetID="53" presetClass="entr" presetSubtype="16" fill="hold" grpId="0" nodeType="afterEffect">
                                  <p:stCondLst>
                                    <p:cond delay="0"/>
                                  </p:stCondLst>
                                  <p:childTnLst>
                                    <p:set>
                                      <p:cBhvr>
                                        <p:cTn id="30" dur="1" fill="hold">
                                          <p:stCondLst>
                                            <p:cond delay="0"/>
                                          </p:stCondLst>
                                        </p:cTn>
                                        <p:tgtEl>
                                          <p:spTgt spid="453"/>
                                        </p:tgtEl>
                                        <p:attrNameLst>
                                          <p:attrName>style.visibility</p:attrName>
                                        </p:attrNameLst>
                                      </p:cBhvr>
                                      <p:to>
                                        <p:strVal val="visible"/>
                                      </p:to>
                                    </p:set>
                                    <p:anim calcmode="lin" valueType="num">
                                      <p:cBhvr>
                                        <p:cTn id="31" dur="500" fill="hold"/>
                                        <p:tgtEl>
                                          <p:spTgt spid="453"/>
                                        </p:tgtEl>
                                        <p:attrNameLst>
                                          <p:attrName>ppt_w</p:attrName>
                                        </p:attrNameLst>
                                      </p:cBhvr>
                                      <p:tavLst>
                                        <p:tav tm="0">
                                          <p:val>
                                            <p:fltVal val="0"/>
                                          </p:val>
                                        </p:tav>
                                        <p:tav tm="100000">
                                          <p:val>
                                            <p:strVal val="#ppt_w"/>
                                          </p:val>
                                        </p:tav>
                                      </p:tavLst>
                                    </p:anim>
                                    <p:anim calcmode="lin" valueType="num">
                                      <p:cBhvr>
                                        <p:cTn id="32" dur="500" fill="hold"/>
                                        <p:tgtEl>
                                          <p:spTgt spid="453"/>
                                        </p:tgtEl>
                                        <p:attrNameLst>
                                          <p:attrName>ppt_h</p:attrName>
                                        </p:attrNameLst>
                                      </p:cBhvr>
                                      <p:tavLst>
                                        <p:tav tm="0">
                                          <p:val>
                                            <p:fltVal val="0"/>
                                          </p:val>
                                        </p:tav>
                                        <p:tav tm="100000">
                                          <p:val>
                                            <p:strVal val="#ppt_h"/>
                                          </p:val>
                                        </p:tav>
                                      </p:tavLst>
                                    </p:anim>
                                    <p:animEffect transition="in" filter="fade">
                                      <p:cBhvr>
                                        <p:cTn id="33" dur="500"/>
                                        <p:tgtEl>
                                          <p:spTgt spid="4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3" grpId="0" animBg="1"/>
      <p:bldP spid="45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3672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9" name="矩形 18"/>
          <p:cNvSpPr/>
          <p:nvPr/>
        </p:nvSpPr>
        <p:spPr>
          <a:xfrm>
            <a:off x="370680" y="323164"/>
            <a:ext cx="11450641" cy="621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3" name="文本框 12"/>
          <p:cNvSpPr txBox="1"/>
          <p:nvPr/>
        </p:nvSpPr>
        <p:spPr>
          <a:xfrm>
            <a:off x="1884776" y="867031"/>
            <a:ext cx="3615159" cy="338554"/>
          </a:xfrm>
          <a:prstGeom prst="rect">
            <a:avLst/>
          </a:prstGeom>
          <a:noFill/>
        </p:spPr>
        <p:txBody>
          <a:bodyPr wrap="square" rtlCol="0">
            <a:spAutoFit/>
          </a:bodyPr>
          <a:lstStyle/>
          <a:p>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论文总结</a:t>
            </a:r>
          </a:p>
        </p:txBody>
      </p:sp>
      <p:grpSp>
        <p:nvGrpSpPr>
          <p:cNvPr id="14" name="组合 13"/>
          <p:cNvGrpSpPr/>
          <p:nvPr/>
        </p:nvGrpSpPr>
        <p:grpSpPr>
          <a:xfrm>
            <a:off x="907034" y="842472"/>
            <a:ext cx="3138643" cy="368142"/>
            <a:chOff x="1430600" y="1872216"/>
            <a:chExt cx="4553741" cy="534123"/>
          </a:xfrm>
        </p:grpSpPr>
        <p:sp>
          <p:nvSpPr>
            <p:cNvPr id="16" name="椭圆 15"/>
            <p:cNvSpPr/>
            <p:nvPr/>
          </p:nvSpPr>
          <p:spPr>
            <a:xfrm>
              <a:off x="1430600" y="1872216"/>
              <a:ext cx="534123" cy="5341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7" name="矩形: 圆角 16"/>
            <p:cNvSpPr/>
            <p:nvPr/>
          </p:nvSpPr>
          <p:spPr>
            <a:xfrm>
              <a:off x="2241367" y="1914587"/>
              <a:ext cx="3742974" cy="4493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cxnSp>
          <p:nvCxnSpPr>
            <p:cNvPr id="18" name="直接连接符 17"/>
            <p:cNvCxnSpPr>
              <a:stCxn id="16" idx="6"/>
              <a:endCxn id="17" idx="1"/>
            </p:cNvCxnSpPr>
            <p:nvPr/>
          </p:nvCxnSpPr>
          <p:spPr>
            <a:xfrm>
              <a:off x="1964723" y="2139278"/>
              <a:ext cx="276644"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5" name="文本框 14"/>
          <p:cNvSpPr txBox="1"/>
          <p:nvPr/>
        </p:nvSpPr>
        <p:spPr>
          <a:xfrm>
            <a:off x="881669" y="851642"/>
            <a:ext cx="628044" cy="369332"/>
          </a:xfrm>
          <a:prstGeom prst="rect">
            <a:avLst/>
          </a:prstGeom>
          <a:noFill/>
        </p:spPr>
        <p:txBody>
          <a:bodyPr wrap="square" rtlCol="0">
            <a:spAutoFit/>
          </a:bodyPr>
          <a:lstStyle/>
          <a:p>
            <a:r>
              <a:rPr lang="en-US" altLang="zh-CN"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04</a:t>
            </a:r>
            <a:endParaRPr lang="zh-CN" altLang="en-US"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0" name="Freeform 7"/>
          <p:cNvSpPr/>
          <p:nvPr/>
        </p:nvSpPr>
        <p:spPr bwMode="auto">
          <a:xfrm>
            <a:off x="8609383" y="2966375"/>
            <a:ext cx="912284" cy="912284"/>
          </a:xfrm>
          <a:custGeom>
            <a:avLst/>
            <a:gdLst>
              <a:gd name="T0" fmla="*/ 34 w 68"/>
              <a:gd name="T1" fmla="*/ 0 h 68"/>
              <a:gd name="T2" fmla="*/ 68 w 68"/>
              <a:gd name="T3" fmla="*/ 34 h 68"/>
              <a:gd name="T4" fmla="*/ 34 w 68"/>
              <a:gd name="T5" fmla="*/ 68 h 68"/>
              <a:gd name="T6" fmla="*/ 0 w 68"/>
              <a:gd name="T7" fmla="*/ 33 h 68"/>
              <a:gd name="T8" fmla="*/ 34 w 68"/>
              <a:gd name="T9" fmla="*/ 0 h 68"/>
            </a:gdLst>
            <a:ahLst/>
            <a:cxnLst>
              <a:cxn ang="0">
                <a:pos x="T0" y="T1"/>
              </a:cxn>
              <a:cxn ang="0">
                <a:pos x="T2" y="T3"/>
              </a:cxn>
              <a:cxn ang="0">
                <a:pos x="T4" y="T5"/>
              </a:cxn>
              <a:cxn ang="0">
                <a:pos x="T6" y="T7"/>
              </a:cxn>
              <a:cxn ang="0">
                <a:pos x="T8" y="T9"/>
              </a:cxn>
            </a:cxnLst>
            <a:rect l="0" t="0" r="r" b="b"/>
            <a:pathLst>
              <a:path w="68" h="68">
                <a:moveTo>
                  <a:pt x="34" y="0"/>
                </a:moveTo>
                <a:cubicBezTo>
                  <a:pt x="53" y="1"/>
                  <a:pt x="68" y="16"/>
                  <a:pt x="68" y="34"/>
                </a:cubicBezTo>
                <a:cubicBezTo>
                  <a:pt x="68" y="53"/>
                  <a:pt x="52" y="68"/>
                  <a:pt x="34" y="68"/>
                </a:cubicBezTo>
                <a:cubicBezTo>
                  <a:pt x="15" y="68"/>
                  <a:pt x="0" y="52"/>
                  <a:pt x="0" y="33"/>
                </a:cubicBezTo>
                <a:cubicBezTo>
                  <a:pt x="1" y="15"/>
                  <a:pt x="16" y="0"/>
                  <a:pt x="34" y="0"/>
                </a:cubicBezTo>
                <a:close/>
              </a:path>
            </a:pathLst>
          </a:custGeom>
          <a:solidFill>
            <a:srgbClr val="64B044"/>
          </a:solidFill>
          <a:ln>
            <a:noFill/>
          </a:ln>
        </p:spPr>
        <p:txBody>
          <a:bodyPr vert="horz" wrap="square" lIns="121920" tIns="60960" rIns="121920" bIns="60960" numCol="1" anchor="t" anchorCtr="0" compatLnSpc="1"/>
          <a:lstStyle/>
          <a:p>
            <a:endParaRPr lang="zh-CN" altLang="en-US" sz="2400" dirty="0">
              <a:latin typeface="思源宋体 CN" panose="02020400000000000000" pitchFamily="18" charset="-122"/>
              <a:ea typeface="思源宋体 CN" panose="02020400000000000000" pitchFamily="18" charset="-122"/>
            </a:endParaRPr>
          </a:p>
        </p:txBody>
      </p:sp>
      <p:sp>
        <p:nvSpPr>
          <p:cNvPr id="21" name="椭圆 20"/>
          <p:cNvSpPr/>
          <p:nvPr/>
        </p:nvSpPr>
        <p:spPr>
          <a:xfrm rot="2251943">
            <a:off x="8059765" y="1199661"/>
            <a:ext cx="1555992" cy="4650152"/>
          </a:xfrm>
          <a:prstGeom prst="ellipse">
            <a:avLst/>
          </a:prstGeom>
          <a:no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solidFill>
              <a:latin typeface="思源宋体 CN" panose="02020400000000000000" pitchFamily="18" charset="-122"/>
              <a:ea typeface="思源宋体 CN" panose="02020400000000000000" pitchFamily="18" charset="-122"/>
            </a:endParaRPr>
          </a:p>
        </p:txBody>
      </p:sp>
      <p:sp>
        <p:nvSpPr>
          <p:cNvPr id="22" name="椭圆 21"/>
          <p:cNvSpPr/>
          <p:nvPr/>
        </p:nvSpPr>
        <p:spPr>
          <a:xfrm rot="5400000">
            <a:off x="8332181" y="1097441"/>
            <a:ext cx="1466688" cy="4650152"/>
          </a:xfrm>
          <a:prstGeom prst="ellipse">
            <a:avLst/>
          </a:prstGeom>
          <a:noFill/>
          <a:ln w="25400">
            <a:solidFill>
              <a:srgbClr val="3672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solidFill>
              <a:latin typeface="思源宋体 CN" panose="02020400000000000000" pitchFamily="18" charset="-122"/>
              <a:ea typeface="思源宋体 CN" panose="02020400000000000000" pitchFamily="18" charset="-122"/>
            </a:endParaRPr>
          </a:p>
        </p:txBody>
      </p:sp>
      <p:sp>
        <p:nvSpPr>
          <p:cNvPr id="23" name="椭圆 22"/>
          <p:cNvSpPr/>
          <p:nvPr/>
        </p:nvSpPr>
        <p:spPr>
          <a:xfrm rot="8148351">
            <a:off x="8608239" y="1259356"/>
            <a:ext cx="1353036" cy="4650152"/>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solidFill>
              <a:latin typeface="思源宋体 CN" panose="02020400000000000000" pitchFamily="18" charset="-122"/>
              <a:ea typeface="思源宋体 CN" panose="02020400000000000000" pitchFamily="18" charset="-122"/>
            </a:endParaRPr>
          </a:p>
        </p:txBody>
      </p:sp>
      <p:sp>
        <p:nvSpPr>
          <p:cNvPr id="24" name="椭圆 23"/>
          <p:cNvSpPr/>
          <p:nvPr/>
        </p:nvSpPr>
        <p:spPr>
          <a:xfrm>
            <a:off x="9386357" y="1445799"/>
            <a:ext cx="491663" cy="491663"/>
          </a:xfrm>
          <a:prstGeom prst="ellipse">
            <a:avLst/>
          </a:prstGeom>
          <a:solidFill>
            <a:srgbClr val="FAAF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solidFill>
              <a:latin typeface="思源宋体 CN" panose="02020400000000000000" pitchFamily="18" charset="-122"/>
              <a:ea typeface="思源宋体 CN" panose="02020400000000000000" pitchFamily="18" charset="-122"/>
            </a:endParaRPr>
          </a:p>
        </p:txBody>
      </p:sp>
      <p:sp>
        <p:nvSpPr>
          <p:cNvPr id="25" name="椭圆 24"/>
          <p:cNvSpPr/>
          <p:nvPr/>
        </p:nvSpPr>
        <p:spPr>
          <a:xfrm>
            <a:off x="6740450" y="3422518"/>
            <a:ext cx="491663" cy="491663"/>
          </a:xfrm>
          <a:prstGeom prst="ellipse">
            <a:avLst/>
          </a:prstGeom>
          <a:solidFill>
            <a:srgbClr val="F797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solidFill>
              <a:latin typeface="思源宋体 CN" panose="02020400000000000000" pitchFamily="18" charset="-122"/>
              <a:ea typeface="思源宋体 CN" panose="02020400000000000000" pitchFamily="18" charset="-122"/>
            </a:endParaRPr>
          </a:p>
        </p:txBody>
      </p:sp>
      <p:sp>
        <p:nvSpPr>
          <p:cNvPr id="26" name="椭圆 25"/>
          <p:cNvSpPr/>
          <p:nvPr/>
        </p:nvSpPr>
        <p:spPr>
          <a:xfrm>
            <a:off x="9878019" y="4816302"/>
            <a:ext cx="491663" cy="491663"/>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tx1"/>
              </a:solidFill>
              <a:latin typeface="思源宋体 CN" panose="02020400000000000000" pitchFamily="18" charset="-122"/>
              <a:ea typeface="思源宋体 CN" panose="02020400000000000000" pitchFamily="18" charset="-122"/>
            </a:endParaRPr>
          </a:p>
        </p:txBody>
      </p:sp>
      <p:sp>
        <p:nvSpPr>
          <p:cNvPr id="27" name="矩形 26"/>
          <p:cNvSpPr/>
          <p:nvPr/>
        </p:nvSpPr>
        <p:spPr>
          <a:xfrm>
            <a:off x="8754511" y="917361"/>
            <a:ext cx="800219" cy="338554"/>
          </a:xfrm>
          <a:prstGeom prst="rect">
            <a:avLst/>
          </a:prstGeom>
          <a:noFill/>
        </p:spPr>
        <p:txBody>
          <a:bodyPr wrap="none">
            <a:spAutoFit/>
          </a:bodyPr>
          <a:lstStyle/>
          <a:p>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问题二</a:t>
            </a:r>
          </a:p>
        </p:txBody>
      </p:sp>
      <p:sp>
        <p:nvSpPr>
          <p:cNvPr id="28" name="矩形 27"/>
          <p:cNvSpPr/>
          <p:nvPr/>
        </p:nvSpPr>
        <p:spPr>
          <a:xfrm>
            <a:off x="9305406" y="5389469"/>
            <a:ext cx="800219" cy="338554"/>
          </a:xfrm>
          <a:prstGeom prst="rect">
            <a:avLst/>
          </a:prstGeom>
          <a:solidFill>
            <a:schemeClr val="bg1"/>
          </a:solidFill>
        </p:spPr>
        <p:txBody>
          <a:bodyPr wrap="none">
            <a:spAutoFit/>
          </a:bodyPr>
          <a:lstStyle/>
          <a:p>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问题三</a:t>
            </a:r>
          </a:p>
        </p:txBody>
      </p:sp>
      <p:sp>
        <p:nvSpPr>
          <p:cNvPr id="33" name="矩形 32"/>
          <p:cNvSpPr/>
          <p:nvPr/>
        </p:nvSpPr>
        <p:spPr>
          <a:xfrm>
            <a:off x="5601886" y="4074201"/>
            <a:ext cx="800219" cy="338554"/>
          </a:xfrm>
          <a:prstGeom prst="rect">
            <a:avLst/>
          </a:prstGeom>
          <a:solidFill>
            <a:schemeClr val="bg1"/>
          </a:solidFill>
        </p:spPr>
        <p:txBody>
          <a:bodyPr wrap="none">
            <a:spAutoFit/>
          </a:bodyPr>
          <a:lstStyle/>
          <a:p>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问题一</a:t>
            </a:r>
          </a:p>
        </p:txBody>
      </p:sp>
      <p:sp>
        <p:nvSpPr>
          <p:cNvPr id="34" name="TextBox 34"/>
          <p:cNvSpPr txBox="1"/>
          <p:nvPr/>
        </p:nvSpPr>
        <p:spPr>
          <a:xfrm>
            <a:off x="1392384" y="2412168"/>
            <a:ext cx="3169672" cy="338560"/>
          </a:xfrm>
          <a:prstGeom prst="rect">
            <a:avLst/>
          </a:prstGeom>
          <a:noFill/>
        </p:spPr>
        <p:txBody>
          <a:bodyPr wrap="square" lIns="91445" tIns="45723" rIns="91445" bIns="45723" rtlCol="0">
            <a:spAutoFit/>
          </a:bodyPr>
          <a:lstStyle/>
          <a:p>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论文总结</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5" name="Rectangle 35"/>
          <p:cNvSpPr/>
          <p:nvPr/>
        </p:nvSpPr>
        <p:spPr>
          <a:xfrm>
            <a:off x="1392384" y="2697301"/>
            <a:ext cx="3126746" cy="600170"/>
          </a:xfrm>
          <a:prstGeom prst="rect">
            <a:avLst/>
          </a:prstGeom>
        </p:spPr>
        <p:txBody>
          <a:bodyPr wrap="square" lIns="91445" tIns="45723" rIns="91445" bIns="45723">
            <a:spAutoFit/>
          </a:bodyPr>
          <a:lstStyle/>
          <a:p>
            <a:pPr>
              <a:lnSpc>
                <a:spcPct val="100000"/>
              </a:lnSpc>
              <a:spcBef>
                <a:spcPct val="0"/>
              </a:spcBef>
              <a:buNone/>
            </a:pPr>
            <a:r>
              <a:rPr lang="zh-CN" altLang="en-US" sz="11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点击此处输入文字点击此处输入文字点击此处输入文字点击此处输入文字点击此处输入文字点击此处输入文字</a:t>
            </a:r>
          </a:p>
        </p:txBody>
      </p:sp>
      <p:sp>
        <p:nvSpPr>
          <p:cNvPr id="36" name="TextBox 49"/>
          <p:cNvSpPr txBox="1"/>
          <p:nvPr/>
        </p:nvSpPr>
        <p:spPr>
          <a:xfrm>
            <a:off x="1392384" y="3408538"/>
            <a:ext cx="3169672" cy="338560"/>
          </a:xfrm>
          <a:prstGeom prst="rect">
            <a:avLst/>
          </a:prstGeom>
          <a:noFill/>
        </p:spPr>
        <p:txBody>
          <a:bodyPr wrap="square" lIns="91445" tIns="45723" rIns="91445" bIns="45723" rtlCol="0">
            <a:spAutoFit/>
          </a:bodyPr>
          <a:lstStyle/>
          <a:p>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论文总结</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7" name="Rectangle 50"/>
          <p:cNvSpPr/>
          <p:nvPr/>
        </p:nvSpPr>
        <p:spPr>
          <a:xfrm>
            <a:off x="1392384" y="3696915"/>
            <a:ext cx="3126746" cy="600170"/>
          </a:xfrm>
          <a:prstGeom prst="rect">
            <a:avLst/>
          </a:prstGeom>
        </p:spPr>
        <p:txBody>
          <a:bodyPr wrap="square" lIns="91445" tIns="45723" rIns="91445" bIns="45723">
            <a:spAutoFit/>
          </a:bodyPr>
          <a:lstStyle/>
          <a:p>
            <a:pPr>
              <a:lnSpc>
                <a:spcPct val="100000"/>
              </a:lnSpc>
              <a:spcBef>
                <a:spcPct val="0"/>
              </a:spcBef>
              <a:buNone/>
            </a:pPr>
            <a:r>
              <a:rPr lang="zh-CN" altLang="en-US" sz="11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点击此处输入文字点击此处输入文字点击此处输入文字点击此处输入文字点击此处输入文字点击此处输入文字</a:t>
            </a:r>
          </a:p>
        </p:txBody>
      </p:sp>
      <p:sp>
        <p:nvSpPr>
          <p:cNvPr id="38" name="TextBox 51"/>
          <p:cNvSpPr txBox="1"/>
          <p:nvPr/>
        </p:nvSpPr>
        <p:spPr>
          <a:xfrm>
            <a:off x="1392384" y="4380335"/>
            <a:ext cx="3169672" cy="338560"/>
          </a:xfrm>
          <a:prstGeom prst="rect">
            <a:avLst/>
          </a:prstGeom>
          <a:noFill/>
        </p:spPr>
        <p:txBody>
          <a:bodyPr wrap="square" lIns="91445" tIns="45723" rIns="91445" bIns="45723" rtlCol="0">
            <a:spAutoFit/>
          </a:bodyPr>
          <a:lstStyle/>
          <a:p>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论文总结</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9" name="Rectangle 52"/>
          <p:cNvSpPr/>
          <p:nvPr/>
        </p:nvSpPr>
        <p:spPr>
          <a:xfrm>
            <a:off x="1392384" y="4665468"/>
            <a:ext cx="3126746" cy="439935"/>
          </a:xfrm>
          <a:prstGeom prst="rect">
            <a:avLst/>
          </a:prstGeom>
        </p:spPr>
        <p:txBody>
          <a:bodyPr wrap="square" lIns="91445" tIns="45723" rIns="91445" bIns="45723">
            <a:spAutoFit/>
          </a:bodyPr>
          <a:lstStyle/>
          <a:p>
            <a:pPr>
              <a:lnSpc>
                <a:spcPct val="150000"/>
              </a:lnSpc>
            </a:pPr>
            <a:endParaRPr lang="zh-CN" altLang="en-US" sz="800" dirty="0">
              <a:solidFill>
                <a:schemeClr val="tx1">
                  <a:lumMod val="75000"/>
                  <a:lumOff val="25000"/>
                </a:schemeClr>
              </a:solidFill>
              <a:latin typeface="思源宋体 CN" panose="02020400000000000000" pitchFamily="18" charset="-122"/>
              <a:ea typeface="思源宋体 CN" panose="02020400000000000000" pitchFamily="18" charset="-122"/>
            </a:endParaRPr>
          </a:p>
          <a:p>
            <a:pPr>
              <a:lnSpc>
                <a:spcPct val="150000"/>
              </a:lnSpc>
            </a:pPr>
            <a:endParaRPr lang="en-US" altLang="zh-CN" sz="800" dirty="0">
              <a:solidFill>
                <a:schemeClr val="tx1">
                  <a:lumMod val="75000"/>
                  <a:lumOff val="25000"/>
                </a:schemeClr>
              </a:solidFill>
              <a:latin typeface="思源宋体 CN" panose="02020400000000000000" pitchFamily="18" charset="-122"/>
              <a:ea typeface="思源宋体 CN" panose="02020400000000000000" pitchFamily="18" charset="-122"/>
            </a:endParaRPr>
          </a:p>
        </p:txBody>
      </p:sp>
      <p:sp>
        <p:nvSpPr>
          <p:cNvPr id="40" name="Rectangle 50"/>
          <p:cNvSpPr/>
          <p:nvPr/>
        </p:nvSpPr>
        <p:spPr>
          <a:xfrm>
            <a:off x="1379722" y="4657400"/>
            <a:ext cx="3126746" cy="600170"/>
          </a:xfrm>
          <a:prstGeom prst="rect">
            <a:avLst/>
          </a:prstGeom>
        </p:spPr>
        <p:txBody>
          <a:bodyPr wrap="square" lIns="91445" tIns="45723" rIns="91445" bIns="45723">
            <a:spAutoFit/>
          </a:bodyPr>
          <a:lstStyle/>
          <a:p>
            <a:pPr>
              <a:lnSpc>
                <a:spcPct val="100000"/>
              </a:lnSpc>
              <a:spcBef>
                <a:spcPct val="0"/>
              </a:spcBef>
              <a:buNone/>
            </a:pPr>
            <a:r>
              <a:rPr lang="zh-CN" altLang="en-US" sz="11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点击此处输入文字点击此处输入文字点击此处输入文字点击此处输入文字点击此处输入文字点击此处输入文字</a:t>
            </a:r>
          </a:p>
        </p:txBody>
      </p:sp>
      <p:grpSp>
        <p:nvGrpSpPr>
          <p:cNvPr id="41" name="组合 40"/>
          <p:cNvGrpSpPr/>
          <p:nvPr/>
        </p:nvGrpSpPr>
        <p:grpSpPr>
          <a:xfrm>
            <a:off x="11891100" y="5403402"/>
            <a:ext cx="203241" cy="906808"/>
            <a:chOff x="11720292" y="5872853"/>
            <a:chExt cx="203241" cy="906808"/>
          </a:xfrm>
        </p:grpSpPr>
        <p:sp>
          <p:nvSpPr>
            <p:cNvPr id="42" name="椭圆 41"/>
            <p:cNvSpPr/>
            <p:nvPr/>
          </p:nvSpPr>
          <p:spPr>
            <a:xfrm flipV="1">
              <a:off x="11720292" y="6576420"/>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3" name="椭圆 42"/>
            <p:cNvSpPr/>
            <p:nvPr/>
          </p:nvSpPr>
          <p:spPr>
            <a:xfrm flipV="1">
              <a:off x="11720292" y="6224636"/>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4" name="椭圆 43"/>
            <p:cNvSpPr/>
            <p:nvPr/>
          </p:nvSpPr>
          <p:spPr>
            <a:xfrm flipV="1">
              <a:off x="11720292" y="5872853"/>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500"/>
                                        <p:tgtEl>
                                          <p:spTgt spid="2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barn(inVertical)">
                                      <p:cBhvr>
                                        <p:cTn id="10" dur="5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barn(inVertical)">
                                      <p:cBhvr>
                                        <p:cTn id="13" dur="500"/>
                                        <p:tgtEl>
                                          <p:spTgt spid="21"/>
                                        </p:tgtEl>
                                      </p:cBhvr>
                                    </p:animEffect>
                                  </p:childTnLst>
                                </p:cTn>
                              </p:par>
                            </p:childTnLst>
                          </p:cTn>
                        </p:par>
                        <p:par>
                          <p:cTn id="14" fill="hold">
                            <p:stCondLst>
                              <p:cond delay="500"/>
                            </p:stCondLst>
                            <p:childTnLst>
                              <p:par>
                                <p:cTn id="15" presetID="53" presetClass="entr" presetSubtype="16" fill="hold" grpId="0" nodeType="after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p:cTn id="17" dur="500" fill="hold"/>
                                        <p:tgtEl>
                                          <p:spTgt spid="24"/>
                                        </p:tgtEl>
                                        <p:attrNameLst>
                                          <p:attrName>ppt_w</p:attrName>
                                        </p:attrNameLst>
                                      </p:cBhvr>
                                      <p:tavLst>
                                        <p:tav tm="0">
                                          <p:val>
                                            <p:fltVal val="0"/>
                                          </p:val>
                                        </p:tav>
                                        <p:tav tm="100000">
                                          <p:val>
                                            <p:strVal val="#ppt_w"/>
                                          </p:val>
                                        </p:tav>
                                      </p:tavLst>
                                    </p:anim>
                                    <p:anim calcmode="lin" valueType="num">
                                      <p:cBhvr>
                                        <p:cTn id="18" dur="500" fill="hold"/>
                                        <p:tgtEl>
                                          <p:spTgt spid="24"/>
                                        </p:tgtEl>
                                        <p:attrNameLst>
                                          <p:attrName>ppt_h</p:attrName>
                                        </p:attrNameLst>
                                      </p:cBhvr>
                                      <p:tavLst>
                                        <p:tav tm="0">
                                          <p:val>
                                            <p:fltVal val="0"/>
                                          </p:val>
                                        </p:tav>
                                        <p:tav tm="100000">
                                          <p:val>
                                            <p:strVal val="#ppt_h"/>
                                          </p:val>
                                        </p:tav>
                                      </p:tavLst>
                                    </p:anim>
                                    <p:animEffect transition="in" filter="fade">
                                      <p:cBhvr>
                                        <p:cTn id="19" dur="500"/>
                                        <p:tgtEl>
                                          <p:spTgt spid="2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 calcmode="lin" valueType="num">
                                      <p:cBhvr>
                                        <p:cTn id="22" dur="500" fill="hold"/>
                                        <p:tgtEl>
                                          <p:spTgt spid="25"/>
                                        </p:tgtEl>
                                        <p:attrNameLst>
                                          <p:attrName>ppt_w</p:attrName>
                                        </p:attrNameLst>
                                      </p:cBhvr>
                                      <p:tavLst>
                                        <p:tav tm="0">
                                          <p:val>
                                            <p:fltVal val="0"/>
                                          </p:val>
                                        </p:tav>
                                        <p:tav tm="100000">
                                          <p:val>
                                            <p:strVal val="#ppt_w"/>
                                          </p:val>
                                        </p:tav>
                                      </p:tavLst>
                                    </p:anim>
                                    <p:anim calcmode="lin" valueType="num">
                                      <p:cBhvr>
                                        <p:cTn id="23" dur="500" fill="hold"/>
                                        <p:tgtEl>
                                          <p:spTgt spid="25"/>
                                        </p:tgtEl>
                                        <p:attrNameLst>
                                          <p:attrName>ppt_h</p:attrName>
                                        </p:attrNameLst>
                                      </p:cBhvr>
                                      <p:tavLst>
                                        <p:tav tm="0">
                                          <p:val>
                                            <p:fltVal val="0"/>
                                          </p:val>
                                        </p:tav>
                                        <p:tav tm="100000">
                                          <p:val>
                                            <p:strVal val="#ppt_h"/>
                                          </p:val>
                                        </p:tav>
                                      </p:tavLst>
                                    </p:anim>
                                    <p:animEffect transition="in" filter="fade">
                                      <p:cBhvr>
                                        <p:cTn id="24" dur="500"/>
                                        <p:tgtEl>
                                          <p:spTgt spid="2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p:cTn id="27" dur="500" fill="hold"/>
                                        <p:tgtEl>
                                          <p:spTgt spid="20"/>
                                        </p:tgtEl>
                                        <p:attrNameLst>
                                          <p:attrName>ppt_w</p:attrName>
                                        </p:attrNameLst>
                                      </p:cBhvr>
                                      <p:tavLst>
                                        <p:tav tm="0">
                                          <p:val>
                                            <p:fltVal val="0"/>
                                          </p:val>
                                        </p:tav>
                                        <p:tav tm="100000">
                                          <p:val>
                                            <p:strVal val="#ppt_w"/>
                                          </p:val>
                                        </p:tav>
                                      </p:tavLst>
                                    </p:anim>
                                    <p:anim calcmode="lin" valueType="num">
                                      <p:cBhvr>
                                        <p:cTn id="28" dur="500" fill="hold"/>
                                        <p:tgtEl>
                                          <p:spTgt spid="20"/>
                                        </p:tgtEl>
                                        <p:attrNameLst>
                                          <p:attrName>ppt_h</p:attrName>
                                        </p:attrNameLst>
                                      </p:cBhvr>
                                      <p:tavLst>
                                        <p:tav tm="0">
                                          <p:val>
                                            <p:fltVal val="0"/>
                                          </p:val>
                                        </p:tav>
                                        <p:tav tm="100000">
                                          <p:val>
                                            <p:strVal val="#ppt_h"/>
                                          </p:val>
                                        </p:tav>
                                      </p:tavLst>
                                    </p:anim>
                                    <p:animEffect transition="in" filter="fade">
                                      <p:cBhvr>
                                        <p:cTn id="29" dur="500"/>
                                        <p:tgtEl>
                                          <p:spTgt spid="2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p:cTn id="32" dur="500" fill="hold"/>
                                        <p:tgtEl>
                                          <p:spTgt spid="26"/>
                                        </p:tgtEl>
                                        <p:attrNameLst>
                                          <p:attrName>ppt_w</p:attrName>
                                        </p:attrNameLst>
                                      </p:cBhvr>
                                      <p:tavLst>
                                        <p:tav tm="0">
                                          <p:val>
                                            <p:fltVal val="0"/>
                                          </p:val>
                                        </p:tav>
                                        <p:tav tm="100000">
                                          <p:val>
                                            <p:strVal val="#ppt_w"/>
                                          </p:val>
                                        </p:tav>
                                      </p:tavLst>
                                    </p:anim>
                                    <p:anim calcmode="lin" valueType="num">
                                      <p:cBhvr>
                                        <p:cTn id="33" dur="500" fill="hold"/>
                                        <p:tgtEl>
                                          <p:spTgt spid="26"/>
                                        </p:tgtEl>
                                        <p:attrNameLst>
                                          <p:attrName>ppt_h</p:attrName>
                                        </p:attrNameLst>
                                      </p:cBhvr>
                                      <p:tavLst>
                                        <p:tav tm="0">
                                          <p:val>
                                            <p:fltVal val="0"/>
                                          </p:val>
                                        </p:tav>
                                        <p:tav tm="100000">
                                          <p:val>
                                            <p:strVal val="#ppt_h"/>
                                          </p:val>
                                        </p:tav>
                                      </p:tavLst>
                                    </p:anim>
                                    <p:animEffect transition="in" filter="fade">
                                      <p:cBhvr>
                                        <p:cTn id="34" dur="500"/>
                                        <p:tgtEl>
                                          <p:spTgt spid="26"/>
                                        </p:tgtEl>
                                      </p:cBhvr>
                                    </p:animEffect>
                                  </p:childTnLst>
                                </p:cTn>
                              </p:par>
                            </p:childTnLst>
                          </p:cTn>
                        </p:par>
                        <p:par>
                          <p:cTn id="35" fill="hold">
                            <p:stCondLst>
                              <p:cond delay="1000"/>
                            </p:stCondLst>
                            <p:childTnLst>
                              <p:par>
                                <p:cTn id="36" presetID="22" presetClass="entr" presetSubtype="1" fill="hold" grpId="0" nodeType="after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wipe(up)">
                                      <p:cBhvr>
                                        <p:cTn id="38" dur="500"/>
                                        <p:tgtEl>
                                          <p:spTgt spid="27"/>
                                        </p:tgtEl>
                                      </p:cBhvr>
                                    </p:animEffect>
                                  </p:childTnLst>
                                </p:cTn>
                              </p:par>
                              <p:par>
                                <p:cTn id="39" presetID="22" presetClass="entr" presetSubtype="1"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wipe(up)">
                                      <p:cBhvr>
                                        <p:cTn id="41" dur="500"/>
                                        <p:tgtEl>
                                          <p:spTgt spid="33"/>
                                        </p:tgtEl>
                                      </p:cBhvr>
                                    </p:animEffect>
                                  </p:childTnLst>
                                </p:cTn>
                              </p:par>
                              <p:par>
                                <p:cTn id="42" presetID="22" presetClass="entr" presetSubtype="1" fill="hold" grpId="0" nodeType="with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wipe(up)">
                                      <p:cBhvr>
                                        <p:cTn id="44" dur="500"/>
                                        <p:tgtEl>
                                          <p:spTgt spid="28"/>
                                        </p:tgtEl>
                                      </p:cBhvr>
                                    </p:animEffect>
                                  </p:childTnLst>
                                </p:cTn>
                              </p:par>
                            </p:childTnLst>
                          </p:cTn>
                        </p:par>
                        <p:par>
                          <p:cTn id="45" fill="hold">
                            <p:stCondLst>
                              <p:cond delay="1500"/>
                            </p:stCondLst>
                            <p:childTnLst>
                              <p:par>
                                <p:cTn id="46" presetID="2" presetClass="entr" presetSubtype="8" fill="hold" grpId="0" nodeType="afterEffect">
                                  <p:stCondLst>
                                    <p:cond delay="0"/>
                                  </p:stCondLst>
                                  <p:childTnLst>
                                    <p:set>
                                      <p:cBhvr>
                                        <p:cTn id="47" dur="1" fill="hold">
                                          <p:stCondLst>
                                            <p:cond delay="0"/>
                                          </p:stCondLst>
                                        </p:cTn>
                                        <p:tgtEl>
                                          <p:spTgt spid="34"/>
                                        </p:tgtEl>
                                        <p:attrNameLst>
                                          <p:attrName>style.visibility</p:attrName>
                                        </p:attrNameLst>
                                      </p:cBhvr>
                                      <p:to>
                                        <p:strVal val="visible"/>
                                      </p:to>
                                    </p:set>
                                    <p:anim calcmode="lin" valueType="num">
                                      <p:cBhvr additive="base">
                                        <p:cTn id="48" dur="500" fill="hold"/>
                                        <p:tgtEl>
                                          <p:spTgt spid="34"/>
                                        </p:tgtEl>
                                        <p:attrNameLst>
                                          <p:attrName>ppt_x</p:attrName>
                                        </p:attrNameLst>
                                      </p:cBhvr>
                                      <p:tavLst>
                                        <p:tav tm="0">
                                          <p:val>
                                            <p:strVal val="0-#ppt_w/2"/>
                                          </p:val>
                                        </p:tav>
                                        <p:tav tm="100000">
                                          <p:val>
                                            <p:strVal val="#ppt_x"/>
                                          </p:val>
                                        </p:tav>
                                      </p:tavLst>
                                    </p:anim>
                                    <p:anim calcmode="lin" valueType="num">
                                      <p:cBhvr additive="base">
                                        <p:cTn id="49" dur="500" fill="hold"/>
                                        <p:tgtEl>
                                          <p:spTgt spid="34"/>
                                        </p:tgtEl>
                                        <p:attrNameLst>
                                          <p:attrName>ppt_y</p:attrName>
                                        </p:attrNameLst>
                                      </p:cBhvr>
                                      <p:tavLst>
                                        <p:tav tm="0">
                                          <p:val>
                                            <p:strVal val="#ppt_y"/>
                                          </p:val>
                                        </p:tav>
                                        <p:tav tm="100000">
                                          <p:val>
                                            <p:strVal val="#ppt_y"/>
                                          </p:val>
                                        </p:tav>
                                      </p:tavLst>
                                    </p:anim>
                                  </p:childTnLst>
                                </p:cTn>
                              </p:par>
                              <p:par>
                                <p:cTn id="50" presetID="2" presetClass="entr" presetSubtype="8" fill="hold" grpId="0" nodeType="withEffect">
                                  <p:stCondLst>
                                    <p:cond delay="0"/>
                                  </p:stCondLst>
                                  <p:childTnLst>
                                    <p:set>
                                      <p:cBhvr>
                                        <p:cTn id="51" dur="1" fill="hold">
                                          <p:stCondLst>
                                            <p:cond delay="0"/>
                                          </p:stCondLst>
                                        </p:cTn>
                                        <p:tgtEl>
                                          <p:spTgt spid="35"/>
                                        </p:tgtEl>
                                        <p:attrNameLst>
                                          <p:attrName>style.visibility</p:attrName>
                                        </p:attrNameLst>
                                      </p:cBhvr>
                                      <p:to>
                                        <p:strVal val="visible"/>
                                      </p:to>
                                    </p:set>
                                    <p:anim calcmode="lin" valueType="num">
                                      <p:cBhvr additive="base">
                                        <p:cTn id="52" dur="500" fill="hold"/>
                                        <p:tgtEl>
                                          <p:spTgt spid="35"/>
                                        </p:tgtEl>
                                        <p:attrNameLst>
                                          <p:attrName>ppt_x</p:attrName>
                                        </p:attrNameLst>
                                      </p:cBhvr>
                                      <p:tavLst>
                                        <p:tav tm="0">
                                          <p:val>
                                            <p:strVal val="0-#ppt_w/2"/>
                                          </p:val>
                                        </p:tav>
                                        <p:tav tm="100000">
                                          <p:val>
                                            <p:strVal val="#ppt_x"/>
                                          </p:val>
                                        </p:tav>
                                      </p:tavLst>
                                    </p:anim>
                                    <p:anim calcmode="lin" valueType="num">
                                      <p:cBhvr additive="base">
                                        <p:cTn id="53" dur="500" fill="hold"/>
                                        <p:tgtEl>
                                          <p:spTgt spid="35"/>
                                        </p:tgtEl>
                                        <p:attrNameLst>
                                          <p:attrName>ppt_y</p:attrName>
                                        </p:attrNameLst>
                                      </p:cBhvr>
                                      <p:tavLst>
                                        <p:tav tm="0">
                                          <p:val>
                                            <p:strVal val="#ppt_y"/>
                                          </p:val>
                                        </p:tav>
                                        <p:tav tm="100000">
                                          <p:val>
                                            <p:strVal val="#ppt_y"/>
                                          </p:val>
                                        </p:tav>
                                      </p:tavLst>
                                    </p:anim>
                                  </p:childTnLst>
                                </p:cTn>
                              </p:par>
                              <p:par>
                                <p:cTn id="54" presetID="2" presetClass="entr" presetSubtype="8" fill="hold" grpId="0" nodeType="withEffect">
                                  <p:stCondLst>
                                    <p:cond delay="0"/>
                                  </p:stCondLst>
                                  <p:childTnLst>
                                    <p:set>
                                      <p:cBhvr>
                                        <p:cTn id="55" dur="1" fill="hold">
                                          <p:stCondLst>
                                            <p:cond delay="0"/>
                                          </p:stCondLst>
                                        </p:cTn>
                                        <p:tgtEl>
                                          <p:spTgt spid="36"/>
                                        </p:tgtEl>
                                        <p:attrNameLst>
                                          <p:attrName>style.visibility</p:attrName>
                                        </p:attrNameLst>
                                      </p:cBhvr>
                                      <p:to>
                                        <p:strVal val="visible"/>
                                      </p:to>
                                    </p:set>
                                    <p:anim calcmode="lin" valueType="num">
                                      <p:cBhvr additive="base">
                                        <p:cTn id="56" dur="500" fill="hold"/>
                                        <p:tgtEl>
                                          <p:spTgt spid="36"/>
                                        </p:tgtEl>
                                        <p:attrNameLst>
                                          <p:attrName>ppt_x</p:attrName>
                                        </p:attrNameLst>
                                      </p:cBhvr>
                                      <p:tavLst>
                                        <p:tav tm="0">
                                          <p:val>
                                            <p:strVal val="0-#ppt_w/2"/>
                                          </p:val>
                                        </p:tav>
                                        <p:tav tm="100000">
                                          <p:val>
                                            <p:strVal val="#ppt_x"/>
                                          </p:val>
                                        </p:tav>
                                      </p:tavLst>
                                    </p:anim>
                                    <p:anim calcmode="lin" valueType="num">
                                      <p:cBhvr additive="base">
                                        <p:cTn id="57" dur="500" fill="hold"/>
                                        <p:tgtEl>
                                          <p:spTgt spid="36"/>
                                        </p:tgtEl>
                                        <p:attrNameLst>
                                          <p:attrName>ppt_y</p:attrName>
                                        </p:attrNameLst>
                                      </p:cBhvr>
                                      <p:tavLst>
                                        <p:tav tm="0">
                                          <p:val>
                                            <p:strVal val="#ppt_y"/>
                                          </p:val>
                                        </p:tav>
                                        <p:tav tm="100000">
                                          <p:val>
                                            <p:strVal val="#ppt_y"/>
                                          </p:val>
                                        </p:tav>
                                      </p:tavLst>
                                    </p:anim>
                                  </p:childTnLst>
                                </p:cTn>
                              </p:par>
                              <p:par>
                                <p:cTn id="58" presetID="2" presetClass="entr" presetSubtype="8" fill="hold" grpId="0" nodeType="withEffect">
                                  <p:stCondLst>
                                    <p:cond delay="0"/>
                                  </p:stCondLst>
                                  <p:childTnLst>
                                    <p:set>
                                      <p:cBhvr>
                                        <p:cTn id="59" dur="1" fill="hold">
                                          <p:stCondLst>
                                            <p:cond delay="0"/>
                                          </p:stCondLst>
                                        </p:cTn>
                                        <p:tgtEl>
                                          <p:spTgt spid="37"/>
                                        </p:tgtEl>
                                        <p:attrNameLst>
                                          <p:attrName>style.visibility</p:attrName>
                                        </p:attrNameLst>
                                      </p:cBhvr>
                                      <p:to>
                                        <p:strVal val="visible"/>
                                      </p:to>
                                    </p:set>
                                    <p:anim calcmode="lin" valueType="num">
                                      <p:cBhvr additive="base">
                                        <p:cTn id="60" dur="500" fill="hold"/>
                                        <p:tgtEl>
                                          <p:spTgt spid="37"/>
                                        </p:tgtEl>
                                        <p:attrNameLst>
                                          <p:attrName>ppt_x</p:attrName>
                                        </p:attrNameLst>
                                      </p:cBhvr>
                                      <p:tavLst>
                                        <p:tav tm="0">
                                          <p:val>
                                            <p:strVal val="0-#ppt_w/2"/>
                                          </p:val>
                                        </p:tav>
                                        <p:tav tm="100000">
                                          <p:val>
                                            <p:strVal val="#ppt_x"/>
                                          </p:val>
                                        </p:tav>
                                      </p:tavLst>
                                    </p:anim>
                                    <p:anim calcmode="lin" valueType="num">
                                      <p:cBhvr additive="base">
                                        <p:cTn id="61" dur="500" fill="hold"/>
                                        <p:tgtEl>
                                          <p:spTgt spid="37"/>
                                        </p:tgtEl>
                                        <p:attrNameLst>
                                          <p:attrName>ppt_y</p:attrName>
                                        </p:attrNameLst>
                                      </p:cBhvr>
                                      <p:tavLst>
                                        <p:tav tm="0">
                                          <p:val>
                                            <p:strVal val="#ppt_y"/>
                                          </p:val>
                                        </p:tav>
                                        <p:tav tm="100000">
                                          <p:val>
                                            <p:strVal val="#ppt_y"/>
                                          </p:val>
                                        </p:tav>
                                      </p:tavLst>
                                    </p:anim>
                                  </p:childTnLst>
                                </p:cTn>
                              </p:par>
                              <p:par>
                                <p:cTn id="62" presetID="2" presetClass="entr" presetSubtype="8" fill="hold" grpId="0" nodeType="withEffect">
                                  <p:stCondLst>
                                    <p:cond delay="0"/>
                                  </p:stCondLst>
                                  <p:childTnLst>
                                    <p:set>
                                      <p:cBhvr>
                                        <p:cTn id="63" dur="1" fill="hold">
                                          <p:stCondLst>
                                            <p:cond delay="0"/>
                                          </p:stCondLst>
                                        </p:cTn>
                                        <p:tgtEl>
                                          <p:spTgt spid="38"/>
                                        </p:tgtEl>
                                        <p:attrNameLst>
                                          <p:attrName>style.visibility</p:attrName>
                                        </p:attrNameLst>
                                      </p:cBhvr>
                                      <p:to>
                                        <p:strVal val="visible"/>
                                      </p:to>
                                    </p:set>
                                    <p:anim calcmode="lin" valueType="num">
                                      <p:cBhvr additive="base">
                                        <p:cTn id="64" dur="500" fill="hold"/>
                                        <p:tgtEl>
                                          <p:spTgt spid="38"/>
                                        </p:tgtEl>
                                        <p:attrNameLst>
                                          <p:attrName>ppt_x</p:attrName>
                                        </p:attrNameLst>
                                      </p:cBhvr>
                                      <p:tavLst>
                                        <p:tav tm="0">
                                          <p:val>
                                            <p:strVal val="0-#ppt_w/2"/>
                                          </p:val>
                                        </p:tav>
                                        <p:tav tm="100000">
                                          <p:val>
                                            <p:strVal val="#ppt_x"/>
                                          </p:val>
                                        </p:tav>
                                      </p:tavLst>
                                    </p:anim>
                                    <p:anim calcmode="lin" valueType="num">
                                      <p:cBhvr additive="base">
                                        <p:cTn id="65" dur="500" fill="hold"/>
                                        <p:tgtEl>
                                          <p:spTgt spid="38"/>
                                        </p:tgtEl>
                                        <p:attrNameLst>
                                          <p:attrName>ppt_y</p:attrName>
                                        </p:attrNameLst>
                                      </p:cBhvr>
                                      <p:tavLst>
                                        <p:tav tm="0">
                                          <p:val>
                                            <p:strVal val="#ppt_y"/>
                                          </p:val>
                                        </p:tav>
                                        <p:tav tm="100000">
                                          <p:val>
                                            <p:strVal val="#ppt_y"/>
                                          </p:val>
                                        </p:tav>
                                      </p:tavLst>
                                    </p:anim>
                                  </p:childTnLst>
                                </p:cTn>
                              </p:par>
                              <p:par>
                                <p:cTn id="66" presetID="2" presetClass="entr" presetSubtype="8" fill="hold" grpId="0" nodeType="withEffect" nodePh="1">
                                  <p:stCondLst>
                                    <p:cond delay="0"/>
                                  </p:stCondLst>
                                  <p:endCondLst>
                                    <p:cond evt="begin" delay="0">
                                      <p:tn val="66"/>
                                    </p:cond>
                                  </p:endCondLst>
                                  <p:childTnLst>
                                    <p:set>
                                      <p:cBhvr>
                                        <p:cTn id="67" dur="1" fill="hold">
                                          <p:stCondLst>
                                            <p:cond delay="0"/>
                                          </p:stCondLst>
                                        </p:cTn>
                                        <p:tgtEl>
                                          <p:spTgt spid="39"/>
                                        </p:tgtEl>
                                        <p:attrNameLst>
                                          <p:attrName>style.visibility</p:attrName>
                                        </p:attrNameLst>
                                      </p:cBhvr>
                                      <p:to>
                                        <p:strVal val="visible"/>
                                      </p:to>
                                    </p:set>
                                    <p:anim calcmode="lin" valueType="num">
                                      <p:cBhvr additive="base">
                                        <p:cTn id="68" dur="500" fill="hold"/>
                                        <p:tgtEl>
                                          <p:spTgt spid="39"/>
                                        </p:tgtEl>
                                        <p:attrNameLst>
                                          <p:attrName>ppt_x</p:attrName>
                                        </p:attrNameLst>
                                      </p:cBhvr>
                                      <p:tavLst>
                                        <p:tav tm="0">
                                          <p:val>
                                            <p:strVal val="0-#ppt_w/2"/>
                                          </p:val>
                                        </p:tav>
                                        <p:tav tm="100000">
                                          <p:val>
                                            <p:strVal val="#ppt_x"/>
                                          </p:val>
                                        </p:tav>
                                      </p:tavLst>
                                    </p:anim>
                                    <p:anim calcmode="lin" valueType="num">
                                      <p:cBhvr additive="base">
                                        <p:cTn id="69" dur="500" fill="hold"/>
                                        <p:tgtEl>
                                          <p:spTgt spid="39"/>
                                        </p:tgtEl>
                                        <p:attrNameLst>
                                          <p:attrName>ppt_y</p:attrName>
                                        </p:attrNameLst>
                                      </p:cBhvr>
                                      <p:tavLst>
                                        <p:tav tm="0">
                                          <p:val>
                                            <p:strVal val="#ppt_y"/>
                                          </p:val>
                                        </p:tav>
                                        <p:tav tm="100000">
                                          <p:val>
                                            <p:strVal val="#ppt_y"/>
                                          </p:val>
                                        </p:tav>
                                      </p:tavLst>
                                    </p:anim>
                                  </p:childTnLst>
                                </p:cTn>
                              </p:par>
                              <p:par>
                                <p:cTn id="70" presetID="2" presetClass="entr" presetSubtype="8" fill="hold" grpId="0" nodeType="withEffect">
                                  <p:stCondLst>
                                    <p:cond delay="0"/>
                                  </p:stCondLst>
                                  <p:childTnLst>
                                    <p:set>
                                      <p:cBhvr>
                                        <p:cTn id="71" dur="1" fill="hold">
                                          <p:stCondLst>
                                            <p:cond delay="0"/>
                                          </p:stCondLst>
                                        </p:cTn>
                                        <p:tgtEl>
                                          <p:spTgt spid="40"/>
                                        </p:tgtEl>
                                        <p:attrNameLst>
                                          <p:attrName>style.visibility</p:attrName>
                                        </p:attrNameLst>
                                      </p:cBhvr>
                                      <p:to>
                                        <p:strVal val="visible"/>
                                      </p:to>
                                    </p:set>
                                    <p:anim calcmode="lin" valueType="num">
                                      <p:cBhvr additive="base">
                                        <p:cTn id="72" dur="500" fill="hold"/>
                                        <p:tgtEl>
                                          <p:spTgt spid="40"/>
                                        </p:tgtEl>
                                        <p:attrNameLst>
                                          <p:attrName>ppt_x</p:attrName>
                                        </p:attrNameLst>
                                      </p:cBhvr>
                                      <p:tavLst>
                                        <p:tav tm="0">
                                          <p:val>
                                            <p:strVal val="0-#ppt_w/2"/>
                                          </p:val>
                                        </p:tav>
                                        <p:tav tm="100000">
                                          <p:val>
                                            <p:strVal val="#ppt_x"/>
                                          </p:val>
                                        </p:tav>
                                      </p:tavLst>
                                    </p:anim>
                                    <p:anim calcmode="lin" valueType="num">
                                      <p:cBhvr additive="base">
                                        <p:cTn id="73" dur="500" fill="hold"/>
                                        <p:tgtEl>
                                          <p:spTgt spid="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P spid="25" grpId="0" animBg="1"/>
      <p:bldP spid="26" grpId="0" animBg="1"/>
      <p:bldP spid="27" grpId="0"/>
      <p:bldP spid="28" grpId="0" animBg="1"/>
      <p:bldP spid="33" grpId="0" animBg="1"/>
      <p:bldP spid="34" grpId="0"/>
      <p:bldP spid="35" grpId="0"/>
      <p:bldP spid="36" grpId="0"/>
      <p:bldP spid="37" grpId="0"/>
      <p:bldP spid="38" grpId="0"/>
      <p:bldP spid="39" grpId="0"/>
      <p:bldP spid="4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3672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9" name="矩形 18"/>
          <p:cNvSpPr/>
          <p:nvPr/>
        </p:nvSpPr>
        <p:spPr>
          <a:xfrm>
            <a:off x="370680" y="323164"/>
            <a:ext cx="11450641" cy="621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grpSp>
        <p:nvGrpSpPr>
          <p:cNvPr id="29" name="组合 28"/>
          <p:cNvGrpSpPr/>
          <p:nvPr/>
        </p:nvGrpSpPr>
        <p:grpSpPr>
          <a:xfrm>
            <a:off x="11891100" y="5403402"/>
            <a:ext cx="203241" cy="906808"/>
            <a:chOff x="11720292" y="5872853"/>
            <a:chExt cx="203241" cy="906808"/>
          </a:xfrm>
        </p:grpSpPr>
        <p:sp>
          <p:nvSpPr>
            <p:cNvPr id="30" name="椭圆 29"/>
            <p:cNvSpPr/>
            <p:nvPr/>
          </p:nvSpPr>
          <p:spPr>
            <a:xfrm flipV="1">
              <a:off x="11720292" y="6576420"/>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31" name="椭圆 30"/>
            <p:cNvSpPr/>
            <p:nvPr/>
          </p:nvSpPr>
          <p:spPr>
            <a:xfrm flipV="1">
              <a:off x="11720292" y="6224636"/>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32" name="椭圆 31"/>
            <p:cNvSpPr/>
            <p:nvPr/>
          </p:nvSpPr>
          <p:spPr>
            <a:xfrm flipV="1">
              <a:off x="11720292" y="5872853"/>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sp>
        <p:nvSpPr>
          <p:cNvPr id="13" name="文本框 12"/>
          <p:cNvSpPr txBox="1"/>
          <p:nvPr/>
        </p:nvSpPr>
        <p:spPr>
          <a:xfrm>
            <a:off x="1884776" y="867031"/>
            <a:ext cx="3615159" cy="338554"/>
          </a:xfrm>
          <a:prstGeom prst="rect">
            <a:avLst/>
          </a:prstGeom>
          <a:noFill/>
        </p:spPr>
        <p:txBody>
          <a:bodyPr wrap="square" rtlCol="0">
            <a:spAutoFit/>
          </a:bodyPr>
          <a:lstStyle/>
          <a:p>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论文总结</a:t>
            </a:r>
          </a:p>
        </p:txBody>
      </p:sp>
      <p:grpSp>
        <p:nvGrpSpPr>
          <p:cNvPr id="14" name="组合 13"/>
          <p:cNvGrpSpPr/>
          <p:nvPr/>
        </p:nvGrpSpPr>
        <p:grpSpPr>
          <a:xfrm>
            <a:off x="907034" y="842472"/>
            <a:ext cx="3138643" cy="368142"/>
            <a:chOff x="1430600" y="1872216"/>
            <a:chExt cx="4553741" cy="534123"/>
          </a:xfrm>
        </p:grpSpPr>
        <p:sp>
          <p:nvSpPr>
            <p:cNvPr id="16" name="椭圆 15"/>
            <p:cNvSpPr/>
            <p:nvPr/>
          </p:nvSpPr>
          <p:spPr>
            <a:xfrm>
              <a:off x="1430600" y="1872216"/>
              <a:ext cx="534123" cy="5341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7" name="矩形: 圆角 16"/>
            <p:cNvSpPr/>
            <p:nvPr/>
          </p:nvSpPr>
          <p:spPr>
            <a:xfrm>
              <a:off x="2241367" y="1914587"/>
              <a:ext cx="3742974" cy="4493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cxnSp>
          <p:nvCxnSpPr>
            <p:cNvPr id="18" name="直接连接符 17"/>
            <p:cNvCxnSpPr>
              <a:stCxn id="16" idx="6"/>
              <a:endCxn id="17" idx="1"/>
            </p:cNvCxnSpPr>
            <p:nvPr/>
          </p:nvCxnSpPr>
          <p:spPr>
            <a:xfrm>
              <a:off x="1964723" y="2139278"/>
              <a:ext cx="276644"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5" name="文本框 14"/>
          <p:cNvSpPr txBox="1"/>
          <p:nvPr/>
        </p:nvSpPr>
        <p:spPr>
          <a:xfrm>
            <a:off x="881669" y="851642"/>
            <a:ext cx="628044" cy="369332"/>
          </a:xfrm>
          <a:prstGeom prst="rect">
            <a:avLst/>
          </a:prstGeom>
          <a:noFill/>
        </p:spPr>
        <p:txBody>
          <a:bodyPr wrap="square" rtlCol="0">
            <a:spAutoFit/>
          </a:bodyPr>
          <a:lstStyle/>
          <a:p>
            <a:r>
              <a:rPr lang="en-US" altLang="zh-CN"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04</a:t>
            </a:r>
            <a:endParaRPr lang="zh-CN" altLang="en-US"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0" name="Freeform 76"/>
          <p:cNvSpPr/>
          <p:nvPr/>
        </p:nvSpPr>
        <p:spPr bwMode="auto">
          <a:xfrm>
            <a:off x="6094413" y="2032650"/>
            <a:ext cx="2205363" cy="2203315"/>
          </a:xfrm>
          <a:custGeom>
            <a:avLst/>
            <a:gdLst/>
            <a:ahLst/>
            <a:cxnLst>
              <a:cxn ang="0">
                <a:pos x="183" y="603"/>
              </a:cxn>
              <a:cxn ang="0">
                <a:pos x="256" y="638"/>
              </a:cxn>
              <a:cxn ang="0">
                <a:pos x="218" y="731"/>
              </a:cxn>
              <a:cxn ang="0">
                <a:pos x="386" y="731"/>
              </a:cxn>
              <a:cxn ang="0">
                <a:pos x="347" y="638"/>
              </a:cxn>
              <a:cxn ang="0">
                <a:pos x="420" y="603"/>
              </a:cxn>
              <a:cxn ang="0">
                <a:pos x="603" y="603"/>
              </a:cxn>
              <a:cxn ang="0">
                <a:pos x="603" y="420"/>
              </a:cxn>
              <a:cxn ang="0">
                <a:pos x="639" y="347"/>
              </a:cxn>
              <a:cxn ang="0">
                <a:pos x="731" y="385"/>
              </a:cxn>
              <a:cxn ang="0">
                <a:pos x="731" y="217"/>
              </a:cxn>
              <a:cxn ang="0">
                <a:pos x="639" y="256"/>
              </a:cxn>
              <a:cxn ang="0">
                <a:pos x="603" y="183"/>
              </a:cxn>
              <a:cxn ang="0">
                <a:pos x="603" y="0"/>
              </a:cxn>
              <a:cxn ang="0">
                <a:pos x="420" y="0"/>
              </a:cxn>
              <a:cxn ang="0">
                <a:pos x="347" y="35"/>
              </a:cxn>
              <a:cxn ang="0">
                <a:pos x="386" y="128"/>
              </a:cxn>
              <a:cxn ang="0">
                <a:pos x="218" y="128"/>
              </a:cxn>
              <a:cxn ang="0">
                <a:pos x="256" y="35"/>
              </a:cxn>
              <a:cxn ang="0">
                <a:pos x="183" y="0"/>
              </a:cxn>
              <a:cxn ang="0">
                <a:pos x="0" y="0"/>
              </a:cxn>
              <a:cxn ang="0">
                <a:pos x="0" y="183"/>
              </a:cxn>
              <a:cxn ang="0">
                <a:pos x="35" y="256"/>
              </a:cxn>
              <a:cxn ang="0">
                <a:pos x="128" y="217"/>
              </a:cxn>
              <a:cxn ang="0">
                <a:pos x="128" y="385"/>
              </a:cxn>
              <a:cxn ang="0">
                <a:pos x="35" y="347"/>
              </a:cxn>
              <a:cxn ang="0">
                <a:pos x="0" y="420"/>
              </a:cxn>
              <a:cxn ang="0">
                <a:pos x="0" y="603"/>
              </a:cxn>
              <a:cxn ang="0">
                <a:pos x="183" y="603"/>
              </a:cxn>
            </a:cxnLst>
            <a:rect l="0" t="0" r="r" b="b"/>
            <a:pathLst>
              <a:path w="819" h="819">
                <a:moveTo>
                  <a:pt x="183" y="603"/>
                </a:moveTo>
                <a:cubicBezTo>
                  <a:pt x="249" y="603"/>
                  <a:pt x="265" y="619"/>
                  <a:pt x="256" y="638"/>
                </a:cubicBezTo>
                <a:cubicBezTo>
                  <a:pt x="239" y="675"/>
                  <a:pt x="210" y="680"/>
                  <a:pt x="218" y="731"/>
                </a:cubicBezTo>
                <a:cubicBezTo>
                  <a:pt x="231" y="819"/>
                  <a:pt x="372" y="819"/>
                  <a:pt x="386" y="731"/>
                </a:cubicBezTo>
                <a:cubicBezTo>
                  <a:pt x="394" y="680"/>
                  <a:pt x="364" y="675"/>
                  <a:pt x="347" y="638"/>
                </a:cubicBezTo>
                <a:cubicBezTo>
                  <a:pt x="339" y="619"/>
                  <a:pt x="354" y="603"/>
                  <a:pt x="420" y="603"/>
                </a:cubicBezTo>
                <a:cubicBezTo>
                  <a:pt x="603" y="603"/>
                  <a:pt x="603" y="603"/>
                  <a:pt x="603" y="603"/>
                </a:cubicBezTo>
                <a:cubicBezTo>
                  <a:pt x="603" y="420"/>
                  <a:pt x="603" y="420"/>
                  <a:pt x="603" y="420"/>
                </a:cubicBezTo>
                <a:cubicBezTo>
                  <a:pt x="603" y="354"/>
                  <a:pt x="619" y="338"/>
                  <a:pt x="639" y="347"/>
                </a:cubicBezTo>
                <a:cubicBezTo>
                  <a:pt x="675" y="364"/>
                  <a:pt x="680" y="393"/>
                  <a:pt x="731" y="385"/>
                </a:cubicBezTo>
                <a:cubicBezTo>
                  <a:pt x="819" y="372"/>
                  <a:pt x="819" y="231"/>
                  <a:pt x="731" y="217"/>
                </a:cubicBezTo>
                <a:cubicBezTo>
                  <a:pt x="680" y="209"/>
                  <a:pt x="675" y="239"/>
                  <a:pt x="639" y="256"/>
                </a:cubicBezTo>
                <a:cubicBezTo>
                  <a:pt x="619" y="264"/>
                  <a:pt x="603" y="249"/>
                  <a:pt x="603" y="183"/>
                </a:cubicBezTo>
                <a:cubicBezTo>
                  <a:pt x="603" y="0"/>
                  <a:pt x="603" y="0"/>
                  <a:pt x="603" y="0"/>
                </a:cubicBezTo>
                <a:cubicBezTo>
                  <a:pt x="420" y="0"/>
                  <a:pt x="420" y="0"/>
                  <a:pt x="420" y="0"/>
                </a:cubicBezTo>
                <a:cubicBezTo>
                  <a:pt x="354" y="0"/>
                  <a:pt x="339" y="16"/>
                  <a:pt x="347" y="35"/>
                </a:cubicBezTo>
                <a:cubicBezTo>
                  <a:pt x="364" y="72"/>
                  <a:pt x="394" y="76"/>
                  <a:pt x="386" y="128"/>
                </a:cubicBezTo>
                <a:cubicBezTo>
                  <a:pt x="372" y="216"/>
                  <a:pt x="231" y="216"/>
                  <a:pt x="218" y="128"/>
                </a:cubicBezTo>
                <a:cubicBezTo>
                  <a:pt x="210" y="76"/>
                  <a:pt x="239" y="72"/>
                  <a:pt x="256" y="35"/>
                </a:cubicBezTo>
                <a:cubicBezTo>
                  <a:pt x="265" y="16"/>
                  <a:pt x="249" y="0"/>
                  <a:pt x="183" y="0"/>
                </a:cubicBezTo>
                <a:cubicBezTo>
                  <a:pt x="0" y="0"/>
                  <a:pt x="0" y="0"/>
                  <a:pt x="0" y="0"/>
                </a:cubicBezTo>
                <a:cubicBezTo>
                  <a:pt x="0" y="183"/>
                  <a:pt x="0" y="183"/>
                  <a:pt x="0" y="183"/>
                </a:cubicBezTo>
                <a:cubicBezTo>
                  <a:pt x="0" y="249"/>
                  <a:pt x="16" y="264"/>
                  <a:pt x="35" y="256"/>
                </a:cubicBezTo>
                <a:cubicBezTo>
                  <a:pt x="72" y="239"/>
                  <a:pt x="77" y="209"/>
                  <a:pt x="128" y="217"/>
                </a:cubicBezTo>
                <a:cubicBezTo>
                  <a:pt x="216" y="231"/>
                  <a:pt x="216" y="372"/>
                  <a:pt x="128" y="385"/>
                </a:cubicBezTo>
                <a:cubicBezTo>
                  <a:pt x="77" y="393"/>
                  <a:pt x="72" y="364"/>
                  <a:pt x="35" y="347"/>
                </a:cubicBezTo>
                <a:cubicBezTo>
                  <a:pt x="16" y="338"/>
                  <a:pt x="0" y="354"/>
                  <a:pt x="0" y="420"/>
                </a:cubicBezTo>
                <a:cubicBezTo>
                  <a:pt x="0" y="603"/>
                  <a:pt x="0" y="603"/>
                  <a:pt x="0" y="603"/>
                </a:cubicBezTo>
                <a:lnTo>
                  <a:pt x="183" y="603"/>
                </a:lnTo>
                <a:close/>
              </a:path>
            </a:pathLst>
          </a:custGeom>
          <a:solidFill>
            <a:srgbClr val="FAAF3B"/>
          </a:solidFill>
          <a:ln w="19050">
            <a:solidFill>
              <a:srgbClr val="FFFFFF"/>
            </a:solidFill>
            <a:round/>
          </a:ln>
        </p:spPr>
        <p:txBody>
          <a:bodyPr vert="horz" wrap="square" lIns="45720" tIns="22860" rIns="45720" bIns="22860" numCol="1" anchor="t" anchorCtr="0" compatLnSpc="1"/>
          <a:lstStyle/>
          <a:p>
            <a:pPr defTabSz="457200">
              <a:defRPr/>
            </a:pPr>
            <a:endParaRPr lang="en-US" sz="900" kern="0" dirty="0">
              <a:solidFill>
                <a:sysClr val="windowText" lastClr="000000"/>
              </a:solidFill>
              <a:latin typeface="思源宋体 CN" panose="02020400000000000000" pitchFamily="18" charset="-122"/>
              <a:cs typeface="+mn-ea"/>
              <a:sym typeface="+mn-lt"/>
            </a:endParaRPr>
          </a:p>
        </p:txBody>
      </p:sp>
      <p:sp>
        <p:nvSpPr>
          <p:cNvPr id="21" name="Freeform 78"/>
          <p:cNvSpPr/>
          <p:nvPr/>
        </p:nvSpPr>
        <p:spPr bwMode="auto">
          <a:xfrm>
            <a:off x="3889049" y="3073844"/>
            <a:ext cx="2205363" cy="2203315"/>
          </a:xfrm>
          <a:custGeom>
            <a:avLst/>
            <a:gdLst/>
            <a:ahLst/>
            <a:cxnLst>
              <a:cxn ang="0">
                <a:pos x="399" y="216"/>
              </a:cxn>
              <a:cxn ang="0">
                <a:pos x="472" y="181"/>
              </a:cxn>
              <a:cxn ang="0">
                <a:pos x="433" y="88"/>
              </a:cxn>
              <a:cxn ang="0">
                <a:pos x="601" y="88"/>
              </a:cxn>
              <a:cxn ang="0">
                <a:pos x="563" y="181"/>
              </a:cxn>
              <a:cxn ang="0">
                <a:pos x="636" y="216"/>
              </a:cxn>
              <a:cxn ang="0">
                <a:pos x="819" y="216"/>
              </a:cxn>
              <a:cxn ang="0">
                <a:pos x="819" y="399"/>
              </a:cxn>
              <a:cxn ang="0">
                <a:pos x="784" y="472"/>
              </a:cxn>
              <a:cxn ang="0">
                <a:pos x="691" y="434"/>
              </a:cxn>
              <a:cxn ang="0">
                <a:pos x="691" y="602"/>
              </a:cxn>
              <a:cxn ang="0">
                <a:pos x="784" y="563"/>
              </a:cxn>
              <a:cxn ang="0">
                <a:pos x="819" y="636"/>
              </a:cxn>
              <a:cxn ang="0">
                <a:pos x="819" y="819"/>
              </a:cxn>
              <a:cxn ang="0">
                <a:pos x="636" y="819"/>
              </a:cxn>
              <a:cxn ang="0">
                <a:pos x="563" y="784"/>
              </a:cxn>
              <a:cxn ang="0">
                <a:pos x="601" y="691"/>
              </a:cxn>
              <a:cxn ang="0">
                <a:pos x="433" y="691"/>
              </a:cxn>
              <a:cxn ang="0">
                <a:pos x="472" y="784"/>
              </a:cxn>
              <a:cxn ang="0">
                <a:pos x="399" y="819"/>
              </a:cxn>
              <a:cxn ang="0">
                <a:pos x="216" y="819"/>
              </a:cxn>
              <a:cxn ang="0">
                <a:pos x="216" y="636"/>
              </a:cxn>
              <a:cxn ang="0">
                <a:pos x="180" y="563"/>
              </a:cxn>
              <a:cxn ang="0">
                <a:pos x="88" y="602"/>
              </a:cxn>
              <a:cxn ang="0">
                <a:pos x="88" y="434"/>
              </a:cxn>
              <a:cxn ang="0">
                <a:pos x="180" y="472"/>
              </a:cxn>
              <a:cxn ang="0">
                <a:pos x="216" y="399"/>
              </a:cxn>
              <a:cxn ang="0">
                <a:pos x="216" y="216"/>
              </a:cxn>
              <a:cxn ang="0">
                <a:pos x="399" y="216"/>
              </a:cxn>
            </a:cxnLst>
            <a:rect l="0" t="0" r="r" b="b"/>
            <a:pathLst>
              <a:path w="819" h="819">
                <a:moveTo>
                  <a:pt x="399" y="216"/>
                </a:moveTo>
                <a:cubicBezTo>
                  <a:pt x="465" y="216"/>
                  <a:pt x="480" y="200"/>
                  <a:pt x="472" y="181"/>
                </a:cubicBezTo>
                <a:cubicBezTo>
                  <a:pt x="455" y="144"/>
                  <a:pt x="425" y="139"/>
                  <a:pt x="433" y="88"/>
                </a:cubicBezTo>
                <a:cubicBezTo>
                  <a:pt x="447" y="0"/>
                  <a:pt x="588" y="0"/>
                  <a:pt x="601" y="88"/>
                </a:cubicBezTo>
                <a:cubicBezTo>
                  <a:pt x="609" y="139"/>
                  <a:pt x="580" y="144"/>
                  <a:pt x="563" y="181"/>
                </a:cubicBezTo>
                <a:cubicBezTo>
                  <a:pt x="554" y="200"/>
                  <a:pt x="570" y="216"/>
                  <a:pt x="636" y="216"/>
                </a:cubicBezTo>
                <a:cubicBezTo>
                  <a:pt x="819" y="216"/>
                  <a:pt x="819" y="216"/>
                  <a:pt x="819" y="216"/>
                </a:cubicBezTo>
                <a:cubicBezTo>
                  <a:pt x="819" y="399"/>
                  <a:pt x="819" y="399"/>
                  <a:pt x="819" y="399"/>
                </a:cubicBezTo>
                <a:cubicBezTo>
                  <a:pt x="819" y="465"/>
                  <a:pt x="803" y="481"/>
                  <a:pt x="784" y="472"/>
                </a:cubicBezTo>
                <a:cubicBezTo>
                  <a:pt x="747" y="455"/>
                  <a:pt x="742" y="426"/>
                  <a:pt x="691" y="434"/>
                </a:cubicBezTo>
                <a:cubicBezTo>
                  <a:pt x="603" y="447"/>
                  <a:pt x="603" y="588"/>
                  <a:pt x="691" y="602"/>
                </a:cubicBezTo>
                <a:cubicBezTo>
                  <a:pt x="742" y="610"/>
                  <a:pt x="747" y="580"/>
                  <a:pt x="784" y="563"/>
                </a:cubicBezTo>
                <a:cubicBezTo>
                  <a:pt x="803" y="555"/>
                  <a:pt x="819" y="570"/>
                  <a:pt x="819" y="636"/>
                </a:cubicBezTo>
                <a:cubicBezTo>
                  <a:pt x="819" y="819"/>
                  <a:pt x="819" y="819"/>
                  <a:pt x="819" y="819"/>
                </a:cubicBezTo>
                <a:cubicBezTo>
                  <a:pt x="636" y="819"/>
                  <a:pt x="636" y="819"/>
                  <a:pt x="636" y="819"/>
                </a:cubicBezTo>
                <a:cubicBezTo>
                  <a:pt x="570" y="819"/>
                  <a:pt x="554" y="803"/>
                  <a:pt x="563" y="784"/>
                </a:cubicBezTo>
                <a:cubicBezTo>
                  <a:pt x="580" y="747"/>
                  <a:pt x="609" y="743"/>
                  <a:pt x="601" y="691"/>
                </a:cubicBezTo>
                <a:cubicBezTo>
                  <a:pt x="588" y="603"/>
                  <a:pt x="447" y="603"/>
                  <a:pt x="433" y="691"/>
                </a:cubicBezTo>
                <a:cubicBezTo>
                  <a:pt x="425" y="743"/>
                  <a:pt x="455" y="747"/>
                  <a:pt x="472" y="784"/>
                </a:cubicBezTo>
                <a:cubicBezTo>
                  <a:pt x="480" y="803"/>
                  <a:pt x="465" y="819"/>
                  <a:pt x="399" y="819"/>
                </a:cubicBezTo>
                <a:cubicBezTo>
                  <a:pt x="216" y="819"/>
                  <a:pt x="216" y="819"/>
                  <a:pt x="216" y="819"/>
                </a:cubicBezTo>
                <a:cubicBezTo>
                  <a:pt x="216" y="636"/>
                  <a:pt x="216" y="636"/>
                  <a:pt x="216" y="636"/>
                </a:cubicBezTo>
                <a:cubicBezTo>
                  <a:pt x="216" y="570"/>
                  <a:pt x="200" y="555"/>
                  <a:pt x="180" y="563"/>
                </a:cubicBezTo>
                <a:cubicBezTo>
                  <a:pt x="144" y="580"/>
                  <a:pt x="139" y="610"/>
                  <a:pt x="88" y="602"/>
                </a:cubicBezTo>
                <a:cubicBezTo>
                  <a:pt x="0" y="588"/>
                  <a:pt x="0" y="447"/>
                  <a:pt x="88" y="434"/>
                </a:cubicBezTo>
                <a:cubicBezTo>
                  <a:pt x="139" y="426"/>
                  <a:pt x="144" y="455"/>
                  <a:pt x="180" y="472"/>
                </a:cubicBezTo>
                <a:cubicBezTo>
                  <a:pt x="200" y="481"/>
                  <a:pt x="216" y="465"/>
                  <a:pt x="216" y="399"/>
                </a:cubicBezTo>
                <a:cubicBezTo>
                  <a:pt x="216" y="216"/>
                  <a:pt x="216" y="216"/>
                  <a:pt x="216" y="216"/>
                </a:cubicBezTo>
                <a:lnTo>
                  <a:pt x="399" y="216"/>
                </a:lnTo>
                <a:close/>
              </a:path>
            </a:pathLst>
          </a:custGeom>
          <a:solidFill>
            <a:srgbClr val="F05A24"/>
          </a:solidFill>
          <a:ln w="19050">
            <a:solidFill>
              <a:srgbClr val="FFFFFF"/>
            </a:solidFill>
            <a:round/>
          </a:ln>
        </p:spPr>
        <p:txBody>
          <a:bodyPr vert="horz" wrap="square" lIns="45720" tIns="22860" rIns="45720" bIns="22860" numCol="1" anchor="t" anchorCtr="0" compatLnSpc="1"/>
          <a:lstStyle/>
          <a:p>
            <a:pPr defTabSz="457200">
              <a:defRPr/>
            </a:pPr>
            <a:endParaRPr lang="en-US" sz="900" kern="0" dirty="0">
              <a:solidFill>
                <a:sysClr val="windowText" lastClr="000000"/>
              </a:solidFill>
              <a:latin typeface="思源宋体 CN" panose="02020400000000000000" pitchFamily="18" charset="-122"/>
              <a:cs typeface="+mn-ea"/>
              <a:sym typeface="+mn-lt"/>
            </a:endParaRPr>
          </a:p>
        </p:txBody>
      </p:sp>
      <p:sp>
        <p:nvSpPr>
          <p:cNvPr id="22" name="Freeform 77"/>
          <p:cNvSpPr/>
          <p:nvPr/>
        </p:nvSpPr>
        <p:spPr bwMode="auto">
          <a:xfrm>
            <a:off x="4471134" y="1450565"/>
            <a:ext cx="2205363" cy="2203315"/>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A362C4"/>
          </a:solidFill>
          <a:ln w="19050">
            <a:solidFill>
              <a:srgbClr val="FFFFFF"/>
            </a:solidFill>
            <a:round/>
          </a:ln>
        </p:spPr>
        <p:txBody>
          <a:bodyPr vert="horz" wrap="square" lIns="45720" tIns="22860" rIns="45720" bIns="22860" numCol="1" anchor="t" anchorCtr="0" compatLnSpc="1"/>
          <a:lstStyle/>
          <a:p>
            <a:pPr defTabSz="457200">
              <a:defRPr/>
            </a:pPr>
            <a:endParaRPr lang="en-US" sz="900" kern="0" dirty="0">
              <a:solidFill>
                <a:sysClr val="windowText" lastClr="000000"/>
              </a:solidFill>
              <a:latin typeface="思源宋体 CN" panose="02020400000000000000" pitchFamily="18" charset="-122"/>
              <a:cs typeface="+mn-ea"/>
              <a:sym typeface="+mn-lt"/>
            </a:endParaRPr>
          </a:p>
        </p:txBody>
      </p:sp>
      <p:sp>
        <p:nvSpPr>
          <p:cNvPr id="23" name="Freeform 79"/>
          <p:cNvSpPr/>
          <p:nvPr/>
        </p:nvSpPr>
        <p:spPr bwMode="auto">
          <a:xfrm>
            <a:off x="5512328" y="3653879"/>
            <a:ext cx="2205363" cy="2205364"/>
          </a:xfrm>
          <a:custGeom>
            <a:avLst/>
            <a:gdLst/>
            <a:ahLst/>
            <a:cxnLst>
              <a:cxn ang="0">
                <a:pos x="216" y="420"/>
              </a:cxn>
              <a:cxn ang="0">
                <a:pos x="181" y="347"/>
              </a:cxn>
              <a:cxn ang="0">
                <a:pos x="88" y="386"/>
              </a:cxn>
              <a:cxn ang="0">
                <a:pos x="88" y="218"/>
              </a:cxn>
              <a:cxn ang="0">
                <a:pos x="181" y="256"/>
              </a:cxn>
              <a:cxn ang="0">
                <a:pos x="216" y="183"/>
              </a:cxn>
              <a:cxn ang="0">
                <a:pos x="216" y="0"/>
              </a:cxn>
              <a:cxn ang="0">
                <a:pos x="399" y="0"/>
              </a:cxn>
              <a:cxn ang="0">
                <a:pos x="472" y="35"/>
              </a:cxn>
              <a:cxn ang="0">
                <a:pos x="434" y="128"/>
              </a:cxn>
              <a:cxn ang="0">
                <a:pos x="602" y="128"/>
              </a:cxn>
              <a:cxn ang="0">
                <a:pos x="563" y="35"/>
              </a:cxn>
              <a:cxn ang="0">
                <a:pos x="636" y="0"/>
              </a:cxn>
              <a:cxn ang="0">
                <a:pos x="819" y="0"/>
              </a:cxn>
              <a:cxn ang="0">
                <a:pos x="819" y="183"/>
              </a:cxn>
              <a:cxn ang="0">
                <a:pos x="784" y="256"/>
              </a:cxn>
              <a:cxn ang="0">
                <a:pos x="691" y="218"/>
              </a:cxn>
              <a:cxn ang="0">
                <a:pos x="691" y="386"/>
              </a:cxn>
              <a:cxn ang="0">
                <a:pos x="784" y="347"/>
              </a:cxn>
              <a:cxn ang="0">
                <a:pos x="819" y="420"/>
              </a:cxn>
              <a:cxn ang="0">
                <a:pos x="819" y="603"/>
              </a:cxn>
              <a:cxn ang="0">
                <a:pos x="636" y="603"/>
              </a:cxn>
              <a:cxn ang="0">
                <a:pos x="563" y="639"/>
              </a:cxn>
              <a:cxn ang="0">
                <a:pos x="602" y="731"/>
              </a:cxn>
              <a:cxn ang="0">
                <a:pos x="434" y="731"/>
              </a:cxn>
              <a:cxn ang="0">
                <a:pos x="472" y="639"/>
              </a:cxn>
              <a:cxn ang="0">
                <a:pos x="399" y="603"/>
              </a:cxn>
              <a:cxn ang="0">
                <a:pos x="216" y="603"/>
              </a:cxn>
              <a:cxn ang="0">
                <a:pos x="216" y="420"/>
              </a:cxn>
            </a:cxnLst>
            <a:rect l="0" t="0" r="r" b="b"/>
            <a:pathLst>
              <a:path w="819" h="819">
                <a:moveTo>
                  <a:pt x="216" y="420"/>
                </a:moveTo>
                <a:cubicBezTo>
                  <a:pt x="216" y="354"/>
                  <a:pt x="200" y="339"/>
                  <a:pt x="181" y="347"/>
                </a:cubicBezTo>
                <a:cubicBezTo>
                  <a:pt x="144" y="364"/>
                  <a:pt x="139" y="394"/>
                  <a:pt x="88" y="386"/>
                </a:cubicBezTo>
                <a:cubicBezTo>
                  <a:pt x="0" y="372"/>
                  <a:pt x="0" y="231"/>
                  <a:pt x="88" y="218"/>
                </a:cubicBezTo>
                <a:cubicBezTo>
                  <a:pt x="139" y="210"/>
                  <a:pt x="144" y="239"/>
                  <a:pt x="181" y="256"/>
                </a:cubicBezTo>
                <a:cubicBezTo>
                  <a:pt x="200" y="265"/>
                  <a:pt x="216" y="249"/>
                  <a:pt x="216" y="183"/>
                </a:cubicBezTo>
                <a:cubicBezTo>
                  <a:pt x="216" y="0"/>
                  <a:pt x="216" y="0"/>
                  <a:pt x="216" y="0"/>
                </a:cubicBezTo>
                <a:cubicBezTo>
                  <a:pt x="399" y="0"/>
                  <a:pt x="399" y="0"/>
                  <a:pt x="399" y="0"/>
                </a:cubicBezTo>
                <a:cubicBezTo>
                  <a:pt x="465" y="0"/>
                  <a:pt x="481" y="16"/>
                  <a:pt x="472" y="35"/>
                </a:cubicBezTo>
                <a:cubicBezTo>
                  <a:pt x="455" y="72"/>
                  <a:pt x="426" y="77"/>
                  <a:pt x="434" y="128"/>
                </a:cubicBezTo>
                <a:cubicBezTo>
                  <a:pt x="447" y="216"/>
                  <a:pt x="588" y="216"/>
                  <a:pt x="602" y="128"/>
                </a:cubicBezTo>
                <a:cubicBezTo>
                  <a:pt x="610" y="77"/>
                  <a:pt x="580" y="72"/>
                  <a:pt x="563" y="35"/>
                </a:cubicBezTo>
                <a:cubicBezTo>
                  <a:pt x="555" y="16"/>
                  <a:pt x="570" y="0"/>
                  <a:pt x="636" y="0"/>
                </a:cubicBezTo>
                <a:cubicBezTo>
                  <a:pt x="819" y="0"/>
                  <a:pt x="819" y="0"/>
                  <a:pt x="819" y="0"/>
                </a:cubicBezTo>
                <a:cubicBezTo>
                  <a:pt x="819" y="183"/>
                  <a:pt x="819" y="183"/>
                  <a:pt x="819" y="183"/>
                </a:cubicBezTo>
                <a:cubicBezTo>
                  <a:pt x="819" y="249"/>
                  <a:pt x="803" y="265"/>
                  <a:pt x="784" y="256"/>
                </a:cubicBezTo>
                <a:cubicBezTo>
                  <a:pt x="747" y="239"/>
                  <a:pt x="743" y="210"/>
                  <a:pt x="691" y="218"/>
                </a:cubicBezTo>
                <a:cubicBezTo>
                  <a:pt x="603" y="231"/>
                  <a:pt x="603" y="372"/>
                  <a:pt x="691" y="386"/>
                </a:cubicBezTo>
                <a:cubicBezTo>
                  <a:pt x="743" y="394"/>
                  <a:pt x="747" y="364"/>
                  <a:pt x="784" y="347"/>
                </a:cubicBezTo>
                <a:cubicBezTo>
                  <a:pt x="803" y="339"/>
                  <a:pt x="819" y="354"/>
                  <a:pt x="819" y="420"/>
                </a:cubicBezTo>
                <a:cubicBezTo>
                  <a:pt x="819" y="603"/>
                  <a:pt x="819" y="603"/>
                  <a:pt x="819" y="603"/>
                </a:cubicBezTo>
                <a:cubicBezTo>
                  <a:pt x="636" y="603"/>
                  <a:pt x="636" y="603"/>
                  <a:pt x="636" y="603"/>
                </a:cubicBezTo>
                <a:cubicBezTo>
                  <a:pt x="570" y="603"/>
                  <a:pt x="555" y="619"/>
                  <a:pt x="563" y="639"/>
                </a:cubicBezTo>
                <a:cubicBezTo>
                  <a:pt x="580" y="675"/>
                  <a:pt x="610" y="680"/>
                  <a:pt x="602" y="731"/>
                </a:cubicBezTo>
                <a:cubicBezTo>
                  <a:pt x="588" y="819"/>
                  <a:pt x="447" y="819"/>
                  <a:pt x="434" y="731"/>
                </a:cubicBezTo>
                <a:cubicBezTo>
                  <a:pt x="426" y="680"/>
                  <a:pt x="455" y="675"/>
                  <a:pt x="472" y="639"/>
                </a:cubicBezTo>
                <a:cubicBezTo>
                  <a:pt x="481" y="619"/>
                  <a:pt x="465" y="603"/>
                  <a:pt x="399" y="603"/>
                </a:cubicBezTo>
                <a:cubicBezTo>
                  <a:pt x="216" y="603"/>
                  <a:pt x="216" y="603"/>
                  <a:pt x="216" y="603"/>
                </a:cubicBezTo>
                <a:lnTo>
                  <a:pt x="216" y="420"/>
                </a:lnTo>
                <a:close/>
              </a:path>
            </a:pathLst>
          </a:custGeom>
          <a:solidFill>
            <a:srgbClr val="179A44"/>
          </a:solidFill>
          <a:ln w="19050">
            <a:solidFill>
              <a:srgbClr val="FFFFFF"/>
            </a:solidFill>
            <a:round/>
          </a:ln>
        </p:spPr>
        <p:txBody>
          <a:bodyPr vert="horz" wrap="square" lIns="45720" tIns="22860" rIns="45720" bIns="22860" numCol="1" anchor="t" anchorCtr="0" compatLnSpc="1"/>
          <a:lstStyle/>
          <a:p>
            <a:pPr defTabSz="457200">
              <a:defRPr/>
            </a:pPr>
            <a:endParaRPr lang="en-US" sz="900" kern="0" dirty="0">
              <a:solidFill>
                <a:sysClr val="windowText" lastClr="000000"/>
              </a:solidFill>
              <a:latin typeface="思源宋体 CN" panose="02020400000000000000" pitchFamily="18" charset="-122"/>
              <a:cs typeface="+mn-ea"/>
              <a:sym typeface="+mn-lt"/>
            </a:endParaRPr>
          </a:p>
        </p:txBody>
      </p:sp>
      <p:sp>
        <p:nvSpPr>
          <p:cNvPr id="24" name="TextBox 39"/>
          <p:cNvSpPr txBox="1"/>
          <p:nvPr/>
        </p:nvSpPr>
        <p:spPr>
          <a:xfrm>
            <a:off x="1072280" y="2457075"/>
            <a:ext cx="3169672" cy="338560"/>
          </a:xfrm>
          <a:prstGeom prst="rect">
            <a:avLst/>
          </a:prstGeom>
          <a:noFill/>
        </p:spPr>
        <p:txBody>
          <a:bodyPr wrap="square" lIns="91445" tIns="45723" rIns="91445" bIns="45723" rtlCol="0">
            <a:spAutoFit/>
          </a:bodyPr>
          <a:lstStyle/>
          <a:p>
            <a:pPr algn="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论文总结</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5" name="Rectangle 40"/>
          <p:cNvSpPr/>
          <p:nvPr/>
        </p:nvSpPr>
        <p:spPr>
          <a:xfrm>
            <a:off x="2173287" y="2726757"/>
            <a:ext cx="2068664" cy="646337"/>
          </a:xfrm>
          <a:prstGeom prst="rect">
            <a:avLst/>
          </a:prstGeom>
        </p:spPr>
        <p:txBody>
          <a:bodyPr wrap="square" lIns="91445" tIns="45723" rIns="91445" bIns="45723">
            <a:spAutoFit/>
          </a:bodyPr>
          <a:lstStyle/>
          <a:p>
            <a:pPr>
              <a:lnSpc>
                <a:spcPct val="100000"/>
              </a:lnSpc>
              <a:spcBef>
                <a:spcPct val="0"/>
              </a:spcBef>
              <a:buNone/>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点击此处输入文字点击此处输入文字点击此处输入文字点击此处输入文字</a:t>
            </a:r>
          </a:p>
        </p:txBody>
      </p:sp>
      <p:sp>
        <p:nvSpPr>
          <p:cNvPr id="26" name="TextBox 41"/>
          <p:cNvSpPr txBox="1"/>
          <p:nvPr/>
        </p:nvSpPr>
        <p:spPr>
          <a:xfrm>
            <a:off x="732707" y="4235964"/>
            <a:ext cx="2925045" cy="338560"/>
          </a:xfrm>
          <a:prstGeom prst="rect">
            <a:avLst/>
          </a:prstGeom>
          <a:noFill/>
        </p:spPr>
        <p:txBody>
          <a:bodyPr wrap="square" lIns="91445" tIns="45723" rIns="91445" bIns="45723" rtlCol="0">
            <a:spAutoFit/>
          </a:bodyPr>
          <a:lstStyle/>
          <a:p>
            <a:pPr algn="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论文总结</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7" name="Rectangle 42"/>
          <p:cNvSpPr/>
          <p:nvPr/>
        </p:nvSpPr>
        <p:spPr>
          <a:xfrm>
            <a:off x="1418583" y="4505646"/>
            <a:ext cx="2239169" cy="897431"/>
          </a:xfrm>
          <a:prstGeom prst="rect">
            <a:avLst/>
          </a:prstGeom>
        </p:spPr>
        <p:txBody>
          <a:bodyPr wrap="square" lIns="91445" tIns="45723" rIns="91445" bIns="45723">
            <a:spAutoFit/>
          </a:bodyPr>
          <a:lstStyle/>
          <a:p>
            <a:pPr>
              <a:lnSpc>
                <a:spcPct val="150000"/>
              </a:lnSpc>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点击此处输入文字点击此处输入文字点击此处输入文字点击此处输入文字</a:t>
            </a:r>
          </a:p>
        </p:txBody>
      </p:sp>
      <p:sp>
        <p:nvSpPr>
          <p:cNvPr id="28" name="TextBox 43"/>
          <p:cNvSpPr txBox="1"/>
          <p:nvPr/>
        </p:nvSpPr>
        <p:spPr>
          <a:xfrm>
            <a:off x="8455805" y="2457075"/>
            <a:ext cx="3169672" cy="338560"/>
          </a:xfrm>
          <a:prstGeom prst="rect">
            <a:avLst/>
          </a:prstGeom>
          <a:noFill/>
        </p:spPr>
        <p:txBody>
          <a:bodyPr wrap="square" lIns="91445" tIns="45723" rIns="91445" bIns="45723" rtlCol="0">
            <a:spAutoFit/>
          </a:bodyPr>
          <a:lstStyle/>
          <a:p>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论文总结</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3" name="Rectangle 44"/>
          <p:cNvSpPr/>
          <p:nvPr/>
        </p:nvSpPr>
        <p:spPr>
          <a:xfrm>
            <a:off x="8455805" y="2726757"/>
            <a:ext cx="2340783" cy="897431"/>
          </a:xfrm>
          <a:prstGeom prst="rect">
            <a:avLst/>
          </a:prstGeom>
        </p:spPr>
        <p:txBody>
          <a:bodyPr wrap="square" lIns="91445" tIns="45723" rIns="91445" bIns="45723">
            <a:spAutoFit/>
          </a:bodyPr>
          <a:lstStyle/>
          <a:p>
            <a:pPr>
              <a:lnSpc>
                <a:spcPct val="150000"/>
              </a:lnSpc>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点击此处输入文字点击此处输入文字点击此处输入文字点击此处输入文字</a:t>
            </a:r>
          </a:p>
        </p:txBody>
      </p:sp>
      <p:sp>
        <p:nvSpPr>
          <p:cNvPr id="34" name="TextBox 45"/>
          <p:cNvSpPr txBox="1"/>
          <p:nvPr/>
        </p:nvSpPr>
        <p:spPr>
          <a:xfrm>
            <a:off x="8035862" y="4043229"/>
            <a:ext cx="3169672" cy="338560"/>
          </a:xfrm>
          <a:prstGeom prst="rect">
            <a:avLst/>
          </a:prstGeom>
          <a:noFill/>
        </p:spPr>
        <p:txBody>
          <a:bodyPr wrap="square" lIns="91445" tIns="45723" rIns="91445" bIns="45723" rtlCol="0">
            <a:spAutoFit/>
          </a:bodyPr>
          <a:lstStyle/>
          <a:p>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论文总结</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5" name="Rectangle 46"/>
          <p:cNvSpPr/>
          <p:nvPr/>
        </p:nvSpPr>
        <p:spPr>
          <a:xfrm>
            <a:off x="8035862" y="4312911"/>
            <a:ext cx="2341626" cy="897431"/>
          </a:xfrm>
          <a:prstGeom prst="rect">
            <a:avLst/>
          </a:prstGeom>
        </p:spPr>
        <p:txBody>
          <a:bodyPr wrap="square" lIns="91445" tIns="45723" rIns="91445" bIns="45723">
            <a:spAutoFit/>
          </a:bodyPr>
          <a:lstStyle/>
          <a:p>
            <a:pPr>
              <a:lnSpc>
                <a:spcPct val="150000"/>
              </a:lnSpc>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点击此处输入文字点击此处输入文字点击此处输入文字点击此处输入文字</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0-#ppt_h/2"/>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1+#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0-#ppt_w/2"/>
                                          </p:val>
                                        </p:tav>
                                        <p:tav tm="100000">
                                          <p:val>
                                            <p:strVal val="#ppt_x"/>
                                          </p:val>
                                        </p:tav>
                                      </p:tavLst>
                                    </p:anim>
                                    <p:anim calcmode="lin" valueType="num">
                                      <p:cBhvr additive="base">
                                        <p:cTn id="20" dur="500" fill="hold"/>
                                        <p:tgtEl>
                                          <p:spTgt spid="21"/>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 presetClass="entr" presetSubtype="8" fill="hold" grpId="0" nodeType="afterEffect">
                                  <p:stCondLst>
                                    <p:cond delay="0"/>
                                  </p:stCondLst>
                                  <p:childTnLst>
                                    <p:set>
                                      <p:cBhvr>
                                        <p:cTn id="23" dur="1" fill="hold">
                                          <p:stCondLst>
                                            <p:cond delay="0"/>
                                          </p:stCondLst>
                                        </p:cTn>
                                        <p:tgtEl>
                                          <p:spTgt spid="24"/>
                                        </p:tgtEl>
                                        <p:attrNameLst>
                                          <p:attrName>style.visibility</p:attrName>
                                        </p:attrNameLst>
                                      </p:cBhvr>
                                      <p:to>
                                        <p:strVal val="visible"/>
                                      </p:to>
                                    </p:set>
                                    <p:anim calcmode="lin" valueType="num">
                                      <p:cBhvr additive="base">
                                        <p:cTn id="24" dur="500" fill="hold"/>
                                        <p:tgtEl>
                                          <p:spTgt spid="24"/>
                                        </p:tgtEl>
                                        <p:attrNameLst>
                                          <p:attrName>ppt_x</p:attrName>
                                        </p:attrNameLst>
                                      </p:cBhvr>
                                      <p:tavLst>
                                        <p:tav tm="0">
                                          <p:val>
                                            <p:strVal val="0-#ppt_w/2"/>
                                          </p:val>
                                        </p:tav>
                                        <p:tav tm="100000">
                                          <p:val>
                                            <p:strVal val="#ppt_x"/>
                                          </p:val>
                                        </p:tav>
                                      </p:tavLst>
                                    </p:anim>
                                    <p:anim calcmode="lin" valueType="num">
                                      <p:cBhvr additive="base">
                                        <p:cTn id="25" dur="500" fill="hold"/>
                                        <p:tgtEl>
                                          <p:spTgt spid="24"/>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 calcmode="lin" valueType="num">
                                      <p:cBhvr additive="base">
                                        <p:cTn id="28" dur="500" fill="hold"/>
                                        <p:tgtEl>
                                          <p:spTgt spid="25"/>
                                        </p:tgtEl>
                                        <p:attrNameLst>
                                          <p:attrName>ppt_x</p:attrName>
                                        </p:attrNameLst>
                                      </p:cBhvr>
                                      <p:tavLst>
                                        <p:tav tm="0">
                                          <p:val>
                                            <p:strVal val="0-#ppt_w/2"/>
                                          </p:val>
                                        </p:tav>
                                        <p:tav tm="100000">
                                          <p:val>
                                            <p:strVal val="#ppt_x"/>
                                          </p:val>
                                        </p:tav>
                                      </p:tavLst>
                                    </p:anim>
                                    <p:anim calcmode="lin" valueType="num">
                                      <p:cBhvr additive="base">
                                        <p:cTn id="29" dur="500" fill="hold"/>
                                        <p:tgtEl>
                                          <p:spTgt spid="25"/>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additive="base">
                                        <p:cTn id="32" dur="500" fill="hold"/>
                                        <p:tgtEl>
                                          <p:spTgt spid="26"/>
                                        </p:tgtEl>
                                        <p:attrNameLst>
                                          <p:attrName>ppt_x</p:attrName>
                                        </p:attrNameLst>
                                      </p:cBhvr>
                                      <p:tavLst>
                                        <p:tav tm="0">
                                          <p:val>
                                            <p:strVal val="0-#ppt_w/2"/>
                                          </p:val>
                                        </p:tav>
                                        <p:tav tm="100000">
                                          <p:val>
                                            <p:strVal val="#ppt_x"/>
                                          </p:val>
                                        </p:tav>
                                      </p:tavLst>
                                    </p:anim>
                                    <p:anim calcmode="lin" valueType="num">
                                      <p:cBhvr additive="base">
                                        <p:cTn id="33" dur="500" fill="hold"/>
                                        <p:tgtEl>
                                          <p:spTgt spid="26"/>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additive="base">
                                        <p:cTn id="36" dur="500" fill="hold"/>
                                        <p:tgtEl>
                                          <p:spTgt spid="27"/>
                                        </p:tgtEl>
                                        <p:attrNameLst>
                                          <p:attrName>ppt_x</p:attrName>
                                        </p:attrNameLst>
                                      </p:cBhvr>
                                      <p:tavLst>
                                        <p:tav tm="0">
                                          <p:val>
                                            <p:strVal val="0-#ppt_w/2"/>
                                          </p:val>
                                        </p:tav>
                                        <p:tav tm="100000">
                                          <p:val>
                                            <p:strVal val="#ppt_x"/>
                                          </p:val>
                                        </p:tav>
                                      </p:tavLst>
                                    </p:anim>
                                    <p:anim calcmode="lin" valueType="num">
                                      <p:cBhvr additive="base">
                                        <p:cTn id="37" dur="500" fill="hold"/>
                                        <p:tgtEl>
                                          <p:spTgt spid="27"/>
                                        </p:tgtEl>
                                        <p:attrNameLst>
                                          <p:attrName>ppt_y</p:attrName>
                                        </p:attrNameLst>
                                      </p:cBhvr>
                                      <p:tavLst>
                                        <p:tav tm="0">
                                          <p:val>
                                            <p:strVal val="#ppt_y"/>
                                          </p:val>
                                        </p:tav>
                                        <p:tav tm="100000">
                                          <p:val>
                                            <p:strVal val="#ppt_y"/>
                                          </p:val>
                                        </p:tav>
                                      </p:tavLst>
                                    </p:anim>
                                  </p:childTnLst>
                                </p:cTn>
                              </p:par>
                              <p:par>
                                <p:cTn id="38" presetID="2" presetClass="entr" presetSubtype="2" fill="hold" grpId="0" nodeType="withEffect">
                                  <p:stCondLst>
                                    <p:cond delay="0"/>
                                  </p:stCondLst>
                                  <p:childTnLst>
                                    <p:set>
                                      <p:cBhvr>
                                        <p:cTn id="39" dur="1" fill="hold">
                                          <p:stCondLst>
                                            <p:cond delay="0"/>
                                          </p:stCondLst>
                                        </p:cTn>
                                        <p:tgtEl>
                                          <p:spTgt spid="28"/>
                                        </p:tgtEl>
                                        <p:attrNameLst>
                                          <p:attrName>style.visibility</p:attrName>
                                        </p:attrNameLst>
                                      </p:cBhvr>
                                      <p:to>
                                        <p:strVal val="visible"/>
                                      </p:to>
                                    </p:set>
                                    <p:anim calcmode="lin" valueType="num">
                                      <p:cBhvr additive="base">
                                        <p:cTn id="40" dur="500" fill="hold"/>
                                        <p:tgtEl>
                                          <p:spTgt spid="28"/>
                                        </p:tgtEl>
                                        <p:attrNameLst>
                                          <p:attrName>ppt_x</p:attrName>
                                        </p:attrNameLst>
                                      </p:cBhvr>
                                      <p:tavLst>
                                        <p:tav tm="0">
                                          <p:val>
                                            <p:strVal val="1+#ppt_w/2"/>
                                          </p:val>
                                        </p:tav>
                                        <p:tav tm="100000">
                                          <p:val>
                                            <p:strVal val="#ppt_x"/>
                                          </p:val>
                                        </p:tav>
                                      </p:tavLst>
                                    </p:anim>
                                    <p:anim calcmode="lin" valueType="num">
                                      <p:cBhvr additive="base">
                                        <p:cTn id="41" dur="500" fill="hold"/>
                                        <p:tgtEl>
                                          <p:spTgt spid="28"/>
                                        </p:tgtEl>
                                        <p:attrNameLst>
                                          <p:attrName>ppt_y</p:attrName>
                                        </p:attrNameLst>
                                      </p:cBhvr>
                                      <p:tavLst>
                                        <p:tav tm="0">
                                          <p:val>
                                            <p:strVal val="#ppt_y"/>
                                          </p:val>
                                        </p:tav>
                                        <p:tav tm="100000">
                                          <p:val>
                                            <p:strVal val="#ppt_y"/>
                                          </p:val>
                                        </p:tav>
                                      </p:tavLst>
                                    </p:anim>
                                  </p:childTnLst>
                                </p:cTn>
                              </p:par>
                              <p:par>
                                <p:cTn id="42" presetID="2" presetClass="entr" presetSubtype="2" fill="hold" grpId="0" nodeType="withEffect">
                                  <p:stCondLst>
                                    <p:cond delay="0"/>
                                  </p:stCondLst>
                                  <p:childTnLst>
                                    <p:set>
                                      <p:cBhvr>
                                        <p:cTn id="43" dur="1" fill="hold">
                                          <p:stCondLst>
                                            <p:cond delay="0"/>
                                          </p:stCondLst>
                                        </p:cTn>
                                        <p:tgtEl>
                                          <p:spTgt spid="33"/>
                                        </p:tgtEl>
                                        <p:attrNameLst>
                                          <p:attrName>style.visibility</p:attrName>
                                        </p:attrNameLst>
                                      </p:cBhvr>
                                      <p:to>
                                        <p:strVal val="visible"/>
                                      </p:to>
                                    </p:set>
                                    <p:anim calcmode="lin" valueType="num">
                                      <p:cBhvr additive="base">
                                        <p:cTn id="44" dur="500" fill="hold"/>
                                        <p:tgtEl>
                                          <p:spTgt spid="33"/>
                                        </p:tgtEl>
                                        <p:attrNameLst>
                                          <p:attrName>ppt_x</p:attrName>
                                        </p:attrNameLst>
                                      </p:cBhvr>
                                      <p:tavLst>
                                        <p:tav tm="0">
                                          <p:val>
                                            <p:strVal val="1+#ppt_w/2"/>
                                          </p:val>
                                        </p:tav>
                                        <p:tav tm="100000">
                                          <p:val>
                                            <p:strVal val="#ppt_x"/>
                                          </p:val>
                                        </p:tav>
                                      </p:tavLst>
                                    </p:anim>
                                    <p:anim calcmode="lin" valueType="num">
                                      <p:cBhvr additive="base">
                                        <p:cTn id="45" dur="500" fill="hold"/>
                                        <p:tgtEl>
                                          <p:spTgt spid="33"/>
                                        </p:tgtEl>
                                        <p:attrNameLst>
                                          <p:attrName>ppt_y</p:attrName>
                                        </p:attrNameLst>
                                      </p:cBhvr>
                                      <p:tavLst>
                                        <p:tav tm="0">
                                          <p:val>
                                            <p:strVal val="#ppt_y"/>
                                          </p:val>
                                        </p:tav>
                                        <p:tav tm="100000">
                                          <p:val>
                                            <p:strVal val="#ppt_y"/>
                                          </p:val>
                                        </p:tav>
                                      </p:tavLst>
                                    </p:anim>
                                  </p:childTnLst>
                                </p:cTn>
                              </p:par>
                              <p:par>
                                <p:cTn id="46" presetID="2" presetClass="entr" presetSubtype="2" fill="hold" grpId="0" nodeType="withEffect">
                                  <p:stCondLst>
                                    <p:cond delay="0"/>
                                  </p:stCondLst>
                                  <p:childTnLst>
                                    <p:set>
                                      <p:cBhvr>
                                        <p:cTn id="47" dur="1" fill="hold">
                                          <p:stCondLst>
                                            <p:cond delay="0"/>
                                          </p:stCondLst>
                                        </p:cTn>
                                        <p:tgtEl>
                                          <p:spTgt spid="34"/>
                                        </p:tgtEl>
                                        <p:attrNameLst>
                                          <p:attrName>style.visibility</p:attrName>
                                        </p:attrNameLst>
                                      </p:cBhvr>
                                      <p:to>
                                        <p:strVal val="visible"/>
                                      </p:to>
                                    </p:set>
                                    <p:anim calcmode="lin" valueType="num">
                                      <p:cBhvr additive="base">
                                        <p:cTn id="48" dur="500" fill="hold"/>
                                        <p:tgtEl>
                                          <p:spTgt spid="34"/>
                                        </p:tgtEl>
                                        <p:attrNameLst>
                                          <p:attrName>ppt_x</p:attrName>
                                        </p:attrNameLst>
                                      </p:cBhvr>
                                      <p:tavLst>
                                        <p:tav tm="0">
                                          <p:val>
                                            <p:strVal val="1+#ppt_w/2"/>
                                          </p:val>
                                        </p:tav>
                                        <p:tav tm="100000">
                                          <p:val>
                                            <p:strVal val="#ppt_x"/>
                                          </p:val>
                                        </p:tav>
                                      </p:tavLst>
                                    </p:anim>
                                    <p:anim calcmode="lin" valueType="num">
                                      <p:cBhvr additive="base">
                                        <p:cTn id="49" dur="500" fill="hold"/>
                                        <p:tgtEl>
                                          <p:spTgt spid="34"/>
                                        </p:tgtEl>
                                        <p:attrNameLst>
                                          <p:attrName>ppt_y</p:attrName>
                                        </p:attrNameLst>
                                      </p:cBhvr>
                                      <p:tavLst>
                                        <p:tav tm="0">
                                          <p:val>
                                            <p:strVal val="#ppt_y"/>
                                          </p:val>
                                        </p:tav>
                                        <p:tav tm="100000">
                                          <p:val>
                                            <p:strVal val="#ppt_y"/>
                                          </p:val>
                                        </p:tav>
                                      </p:tavLst>
                                    </p:anim>
                                  </p:childTnLst>
                                </p:cTn>
                              </p:par>
                              <p:par>
                                <p:cTn id="50" presetID="2" presetClass="entr" presetSubtype="2" fill="hold" grpId="0" nodeType="withEffect">
                                  <p:stCondLst>
                                    <p:cond delay="0"/>
                                  </p:stCondLst>
                                  <p:childTnLst>
                                    <p:set>
                                      <p:cBhvr>
                                        <p:cTn id="51" dur="1" fill="hold">
                                          <p:stCondLst>
                                            <p:cond delay="0"/>
                                          </p:stCondLst>
                                        </p:cTn>
                                        <p:tgtEl>
                                          <p:spTgt spid="35"/>
                                        </p:tgtEl>
                                        <p:attrNameLst>
                                          <p:attrName>style.visibility</p:attrName>
                                        </p:attrNameLst>
                                      </p:cBhvr>
                                      <p:to>
                                        <p:strVal val="visible"/>
                                      </p:to>
                                    </p:set>
                                    <p:anim calcmode="lin" valueType="num">
                                      <p:cBhvr additive="base">
                                        <p:cTn id="52" dur="500" fill="hold"/>
                                        <p:tgtEl>
                                          <p:spTgt spid="35"/>
                                        </p:tgtEl>
                                        <p:attrNameLst>
                                          <p:attrName>ppt_x</p:attrName>
                                        </p:attrNameLst>
                                      </p:cBhvr>
                                      <p:tavLst>
                                        <p:tav tm="0">
                                          <p:val>
                                            <p:strVal val="1+#ppt_w/2"/>
                                          </p:val>
                                        </p:tav>
                                        <p:tav tm="100000">
                                          <p:val>
                                            <p:strVal val="#ppt_x"/>
                                          </p:val>
                                        </p:tav>
                                      </p:tavLst>
                                    </p:anim>
                                    <p:anim calcmode="lin" valueType="num">
                                      <p:cBhvr additive="base">
                                        <p:cTn id="53" dur="500" fill="hold"/>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p:bldP spid="25" grpId="0"/>
      <p:bldP spid="26" grpId="0"/>
      <p:bldP spid="27" grpId="0"/>
      <p:bldP spid="28" grpId="0"/>
      <p:bldP spid="33" grpId="0"/>
      <p:bldP spid="34" grpId="0"/>
      <p:bldP spid="3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3672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3" name="矩形 2"/>
          <p:cNvSpPr/>
          <p:nvPr/>
        </p:nvSpPr>
        <p:spPr>
          <a:xfrm>
            <a:off x="370680" y="323164"/>
            <a:ext cx="11450641" cy="621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9" name="椭圆 8"/>
          <p:cNvSpPr/>
          <p:nvPr/>
        </p:nvSpPr>
        <p:spPr>
          <a:xfrm>
            <a:off x="10526988" y="800481"/>
            <a:ext cx="906808" cy="906808"/>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nvGrpSpPr>
          <p:cNvPr id="409" name="组合 408"/>
          <p:cNvGrpSpPr/>
          <p:nvPr/>
        </p:nvGrpSpPr>
        <p:grpSpPr>
          <a:xfrm>
            <a:off x="44486" y="714251"/>
            <a:ext cx="7257143" cy="3892173"/>
            <a:chOff x="44486" y="714251"/>
            <a:chExt cx="7257143" cy="3892173"/>
          </a:xfrm>
        </p:grpSpPr>
        <p:sp>
          <p:nvSpPr>
            <p:cNvPr id="12" name="文本框 11"/>
            <p:cNvSpPr txBox="1"/>
            <p:nvPr/>
          </p:nvSpPr>
          <p:spPr>
            <a:xfrm>
              <a:off x="44486" y="2243584"/>
              <a:ext cx="7257143" cy="1015663"/>
            </a:xfrm>
            <a:prstGeom prst="rect">
              <a:avLst/>
            </a:prstGeom>
            <a:noFill/>
          </p:spPr>
          <p:txBody>
            <a:bodyPr wrap="square" rtlCol="0">
              <a:spAutoFit/>
            </a:bodyPr>
            <a:lstStyle/>
            <a:p>
              <a:pPr algn="ctr"/>
              <a:r>
                <a:rPr lang="zh-CN" altLang="en-US" sz="6000" dirty="0">
                  <a:solidFill>
                    <a:srgbClr val="3672EA"/>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谢谢观看请指正</a:t>
              </a:r>
            </a:p>
          </p:txBody>
        </p:sp>
        <p:sp>
          <p:nvSpPr>
            <p:cNvPr id="14" name="文本框 13"/>
            <p:cNvSpPr txBox="1"/>
            <p:nvPr/>
          </p:nvSpPr>
          <p:spPr>
            <a:xfrm>
              <a:off x="1007793" y="3972858"/>
              <a:ext cx="1677058" cy="337185"/>
            </a:xfrm>
            <a:prstGeom prst="rect">
              <a:avLst/>
            </a:prstGeom>
            <a:noFill/>
          </p:spPr>
          <p:txBody>
            <a:bodyPr wrap="square" rtlCol="0">
              <a:spAutoFit/>
            </a:bodyPr>
            <a:lstStyle/>
            <a:p>
              <a:r>
                <a:rPr lang="zh-CN" altLang="en-US" sz="1600">
                  <a:solidFill>
                    <a:srgbClr val="3672EA"/>
                  </a:solidFill>
                  <a:latin typeface="庞门正道标题体" panose="02010600030101010101" pitchFamily="2" charset="-122"/>
                  <a:ea typeface="庞门正道标题体" panose="02010600030101010101" pitchFamily="2" charset="-122"/>
                  <a:cs typeface="阿里巴巴普惠体 L" panose="00020600040101010101" pitchFamily="18" charset="-122"/>
                </a:rPr>
                <a:t>答辩人</a:t>
              </a:r>
              <a:r>
                <a:rPr lang="en-US" altLang="zh-CN" sz="1600">
                  <a:solidFill>
                    <a:srgbClr val="3672EA"/>
                  </a:solidFill>
                  <a:latin typeface="庞门正道标题体" panose="02010600030101010101" pitchFamily="2" charset="-122"/>
                  <a:ea typeface="庞门正道标题体" panose="02010600030101010101" pitchFamily="2" charset="-122"/>
                  <a:cs typeface="阿里巴巴普惠体 L" panose="00020600040101010101" pitchFamily="18" charset="-122"/>
                </a:rPr>
                <a:t>:xiazaii</a:t>
              </a:r>
              <a:endParaRPr lang="zh-CN" altLang="en-US" sz="1600" dirty="0">
                <a:solidFill>
                  <a:srgbClr val="3672EA"/>
                </a:solidFill>
                <a:latin typeface="庞门正道标题体" panose="02010600030101010101" pitchFamily="2" charset="-122"/>
                <a:ea typeface="庞门正道标题体" panose="02010600030101010101" pitchFamily="2" charset="-122"/>
                <a:cs typeface="阿里巴巴普惠体 L" panose="00020600040101010101" pitchFamily="18" charset="-122"/>
              </a:endParaRPr>
            </a:p>
          </p:txBody>
        </p:sp>
        <p:sp>
          <p:nvSpPr>
            <p:cNvPr id="15" name="文本框 14"/>
            <p:cNvSpPr txBox="1"/>
            <p:nvPr/>
          </p:nvSpPr>
          <p:spPr>
            <a:xfrm>
              <a:off x="1007793" y="4267870"/>
              <a:ext cx="1609005" cy="338554"/>
            </a:xfrm>
            <a:prstGeom prst="rect">
              <a:avLst/>
            </a:prstGeom>
            <a:noFill/>
          </p:spPr>
          <p:txBody>
            <a:bodyPr wrap="square" rtlCol="0">
              <a:spAutoFit/>
            </a:bodyPr>
            <a:lstStyle/>
            <a:p>
              <a:r>
                <a:rPr lang="zh-CN" altLang="en-US" sz="1600" dirty="0">
                  <a:solidFill>
                    <a:srgbClr val="3672EA"/>
                  </a:solidFill>
                  <a:latin typeface="庞门正道标题体" panose="02010600030101010101" pitchFamily="2" charset="-122"/>
                  <a:ea typeface="庞门正道标题体" panose="02010600030101010101" pitchFamily="2" charset="-122"/>
                  <a:cs typeface="阿里巴巴普惠体 L" panose="00020600040101010101" pitchFamily="18" charset="-122"/>
                </a:rPr>
                <a:t>答辩时间</a:t>
              </a:r>
              <a:r>
                <a:rPr lang="en-US" altLang="zh-CN" sz="1600" dirty="0">
                  <a:solidFill>
                    <a:srgbClr val="3672EA"/>
                  </a:solidFill>
                  <a:latin typeface="庞门正道标题体" panose="02010600030101010101" pitchFamily="2" charset="-122"/>
                  <a:ea typeface="庞门正道标题体" panose="02010600030101010101" pitchFamily="2" charset="-122"/>
                  <a:cs typeface="阿里巴巴普惠体 L" panose="00020600040101010101" pitchFamily="18" charset="-122"/>
                </a:rPr>
                <a:t>:XXX</a:t>
              </a:r>
              <a:endParaRPr lang="zh-CN" altLang="en-US" sz="1600" dirty="0">
                <a:solidFill>
                  <a:srgbClr val="3672EA"/>
                </a:solidFill>
                <a:latin typeface="庞门正道标题体" panose="02010600030101010101" pitchFamily="2" charset="-122"/>
                <a:ea typeface="庞门正道标题体" panose="02010600030101010101" pitchFamily="2" charset="-122"/>
                <a:cs typeface="阿里巴巴普惠体 L" panose="00020600040101010101" pitchFamily="18" charset="-122"/>
              </a:endParaRPr>
            </a:p>
          </p:txBody>
        </p:sp>
        <p:grpSp>
          <p:nvGrpSpPr>
            <p:cNvPr id="16" name="组合 15"/>
            <p:cNvGrpSpPr/>
            <p:nvPr/>
          </p:nvGrpSpPr>
          <p:grpSpPr>
            <a:xfrm>
              <a:off x="1007793" y="714251"/>
              <a:ext cx="2352866" cy="369332"/>
              <a:chOff x="4905975" y="1251381"/>
              <a:chExt cx="2352866" cy="369332"/>
            </a:xfrm>
          </p:grpSpPr>
          <p:sp>
            <p:nvSpPr>
              <p:cNvPr id="17" name="文本框 16"/>
              <p:cNvSpPr txBox="1"/>
              <p:nvPr/>
            </p:nvSpPr>
            <p:spPr>
              <a:xfrm>
                <a:off x="4905975" y="1266112"/>
                <a:ext cx="701077" cy="307777"/>
              </a:xfrm>
              <a:prstGeom prst="rect">
                <a:avLst/>
              </a:prstGeom>
              <a:noFill/>
            </p:spPr>
            <p:txBody>
              <a:bodyPr wrap="square" rtlCol="0">
                <a:spAutoFit/>
              </a:bodyPr>
              <a:lstStyle/>
              <a:p>
                <a:r>
                  <a:rPr lang="en-US" altLang="zh-CN" sz="1400" dirty="0">
                    <a:solidFill>
                      <a:srgbClr val="3672EA"/>
                    </a:solidFill>
                    <a:latin typeface="庞门正道标题体" panose="02010600030101010101" pitchFamily="2" charset="-122"/>
                    <a:ea typeface="庞门正道标题体" panose="02010600030101010101" pitchFamily="2" charset="-122"/>
                  </a:rPr>
                  <a:t>LOGO</a:t>
                </a:r>
                <a:endParaRPr lang="zh-CN" altLang="en-US" sz="1600" dirty="0">
                  <a:solidFill>
                    <a:srgbClr val="3672EA"/>
                  </a:solidFill>
                  <a:latin typeface="庞门正道标题体" panose="02010600030101010101" pitchFamily="2" charset="-122"/>
                  <a:ea typeface="庞门正道标题体" panose="02010600030101010101" pitchFamily="2" charset="-122"/>
                </a:endParaRPr>
              </a:p>
            </p:txBody>
          </p:sp>
          <p:sp>
            <p:nvSpPr>
              <p:cNvPr id="18" name="文本框 17"/>
              <p:cNvSpPr txBox="1"/>
              <p:nvPr/>
            </p:nvSpPr>
            <p:spPr>
              <a:xfrm>
                <a:off x="5506411" y="1251381"/>
                <a:ext cx="1752430" cy="369332"/>
              </a:xfrm>
              <a:prstGeom prst="rect">
                <a:avLst/>
              </a:prstGeom>
              <a:noFill/>
            </p:spPr>
            <p:txBody>
              <a:bodyPr wrap="square" rtlCol="0">
                <a:spAutoFit/>
              </a:bodyPr>
              <a:lstStyle/>
              <a:p>
                <a:r>
                  <a:rPr lang="zh-CN" altLang="en-US" dirty="0">
                    <a:solidFill>
                      <a:srgbClr val="3672EA"/>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输入大学名称</a:t>
                </a:r>
              </a:p>
            </p:txBody>
          </p:sp>
        </p:grpSp>
        <p:sp>
          <p:nvSpPr>
            <p:cNvPr id="19" name="文本框 18"/>
            <p:cNvSpPr txBox="1"/>
            <p:nvPr/>
          </p:nvSpPr>
          <p:spPr>
            <a:xfrm>
              <a:off x="980104" y="3210457"/>
              <a:ext cx="2323691" cy="461665"/>
            </a:xfrm>
            <a:prstGeom prst="rect">
              <a:avLst/>
            </a:prstGeom>
            <a:noFill/>
          </p:spPr>
          <p:txBody>
            <a:bodyPr wrap="square" rtlCol="0">
              <a:spAutoFit/>
            </a:bodyPr>
            <a:lstStyle/>
            <a:p>
              <a:r>
                <a:rPr lang="zh-CN" altLang="en-US" sz="2400" dirty="0">
                  <a:solidFill>
                    <a:srgbClr val="3672EA"/>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输入论文名称</a:t>
              </a:r>
            </a:p>
          </p:txBody>
        </p:sp>
        <p:sp>
          <p:nvSpPr>
            <p:cNvPr id="25" name="文本框 24"/>
            <p:cNvSpPr txBox="1"/>
            <p:nvPr/>
          </p:nvSpPr>
          <p:spPr>
            <a:xfrm>
              <a:off x="993279" y="1595410"/>
              <a:ext cx="1952226" cy="706755"/>
            </a:xfrm>
            <a:prstGeom prst="rect">
              <a:avLst/>
            </a:prstGeom>
            <a:noFill/>
          </p:spPr>
          <p:txBody>
            <a:bodyPr wrap="square" rtlCol="0">
              <a:spAutoFit/>
            </a:bodyPr>
            <a:lstStyle/>
            <a:p>
              <a:r>
                <a:rPr lang="en-US" altLang="zh-CN" sz="4000"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202X</a:t>
              </a:r>
              <a:endParaRPr lang="zh-CN" altLang="en-US" sz="4000"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cxnSp>
          <p:nvCxnSpPr>
            <p:cNvPr id="28" name="直接连接符 27"/>
            <p:cNvCxnSpPr/>
            <p:nvPr/>
          </p:nvCxnSpPr>
          <p:spPr>
            <a:xfrm>
              <a:off x="1106546" y="3736127"/>
              <a:ext cx="5250710" cy="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29" name="组合 28"/>
          <p:cNvGrpSpPr/>
          <p:nvPr/>
        </p:nvGrpSpPr>
        <p:grpSpPr>
          <a:xfrm>
            <a:off x="11891606" y="5403402"/>
            <a:ext cx="203241" cy="906808"/>
            <a:chOff x="11720292" y="5872853"/>
            <a:chExt cx="203241" cy="906808"/>
          </a:xfrm>
        </p:grpSpPr>
        <p:sp>
          <p:nvSpPr>
            <p:cNvPr id="30" name="椭圆 29"/>
            <p:cNvSpPr/>
            <p:nvPr/>
          </p:nvSpPr>
          <p:spPr>
            <a:xfrm flipV="1">
              <a:off x="11720292" y="6576420"/>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31" name="椭圆 30"/>
            <p:cNvSpPr/>
            <p:nvPr/>
          </p:nvSpPr>
          <p:spPr>
            <a:xfrm flipV="1">
              <a:off x="11720292" y="6224636"/>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32" name="椭圆 31"/>
            <p:cNvSpPr/>
            <p:nvPr/>
          </p:nvSpPr>
          <p:spPr>
            <a:xfrm flipV="1">
              <a:off x="11720292" y="5872853"/>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sp>
        <p:nvSpPr>
          <p:cNvPr id="22" name="椭圆 21"/>
          <p:cNvSpPr/>
          <p:nvPr/>
        </p:nvSpPr>
        <p:spPr>
          <a:xfrm>
            <a:off x="169376" y="690185"/>
            <a:ext cx="346574" cy="346574"/>
          </a:xfrm>
          <a:prstGeom prst="ellipse">
            <a:avLst/>
          </a:prstGeom>
          <a:gradFill>
            <a:gsLst>
              <a:gs pos="36256">
                <a:srgbClr val="ACC5F6"/>
              </a:gs>
              <a:gs pos="0">
                <a:schemeClr val="bg1"/>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23" name="椭圆 22"/>
          <p:cNvSpPr/>
          <p:nvPr/>
        </p:nvSpPr>
        <p:spPr>
          <a:xfrm rot="19451940">
            <a:off x="656287" y="5111717"/>
            <a:ext cx="1092172" cy="1092172"/>
          </a:xfrm>
          <a:prstGeom prst="ellipse">
            <a:avLst/>
          </a:prstGeom>
          <a:gradFill>
            <a:gsLst>
              <a:gs pos="0">
                <a:schemeClr val="bg1">
                  <a:alpha val="82000"/>
                </a:schemeClr>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nvGrpSpPr>
          <p:cNvPr id="13" name="组合 12"/>
          <p:cNvGrpSpPr/>
          <p:nvPr/>
        </p:nvGrpSpPr>
        <p:grpSpPr>
          <a:xfrm>
            <a:off x="6046896" y="2139276"/>
            <a:ext cx="5634394" cy="4125744"/>
            <a:chOff x="6046896" y="2139276"/>
            <a:chExt cx="5634394" cy="4125744"/>
          </a:xfrm>
        </p:grpSpPr>
        <p:grpSp>
          <p:nvGrpSpPr>
            <p:cNvPr id="8" name="组合 7"/>
            <p:cNvGrpSpPr/>
            <p:nvPr/>
          </p:nvGrpSpPr>
          <p:grpSpPr>
            <a:xfrm>
              <a:off x="6046896" y="2139276"/>
              <a:ext cx="5634394" cy="4125744"/>
              <a:chOff x="5948131" y="2204862"/>
              <a:chExt cx="5634394" cy="4125744"/>
            </a:xfrm>
          </p:grpSpPr>
          <p:grpSp>
            <p:nvGrpSpPr>
              <p:cNvPr id="24" name="c3d1740d-7a8d-43fe-aa8b-3a8cc8bdb5d4"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bwMode="auto">
              <a:xfrm>
                <a:off x="5948131" y="2447051"/>
                <a:ext cx="5634394" cy="3883555"/>
                <a:chOff x="713" y="8"/>
                <a:chExt cx="6256" cy="4312"/>
              </a:xfrm>
            </p:grpSpPr>
            <p:grpSp>
              <p:nvGrpSpPr>
                <p:cNvPr id="26" name="íṩļíḍê"/>
                <p:cNvGrpSpPr/>
                <p:nvPr/>
              </p:nvGrpSpPr>
              <p:grpSpPr bwMode="auto">
                <a:xfrm>
                  <a:off x="1828" y="8"/>
                  <a:ext cx="3759" cy="4312"/>
                  <a:chOff x="1828" y="8"/>
                  <a:chExt cx="3759" cy="4312"/>
                </a:xfrm>
              </p:grpSpPr>
              <p:sp>
                <p:nvSpPr>
                  <p:cNvPr id="208" name="íṧļiďé"/>
                  <p:cNvSpPr/>
                  <p:nvPr/>
                </p:nvSpPr>
                <p:spPr bwMode="auto">
                  <a:xfrm>
                    <a:off x="3400" y="968"/>
                    <a:ext cx="838" cy="1339"/>
                  </a:xfrm>
                  <a:custGeom>
                    <a:avLst/>
                    <a:gdLst>
                      <a:gd name="T0" fmla="*/ 440 w 440"/>
                      <a:gd name="T1" fmla="*/ 178 h 703"/>
                      <a:gd name="T2" fmla="*/ 440 w 440"/>
                      <a:gd name="T3" fmla="*/ 703 h 703"/>
                      <a:gd name="T4" fmla="*/ 0 w 440"/>
                      <a:gd name="T5" fmla="*/ 703 h 703"/>
                      <a:gd name="T6" fmla="*/ 0 w 440"/>
                      <a:gd name="T7" fmla="*/ 105 h 703"/>
                      <a:gd name="T8" fmla="*/ 105 w 440"/>
                      <a:gd name="T9" fmla="*/ 0 h 703"/>
                      <a:gd name="T10" fmla="*/ 339 w 440"/>
                      <a:gd name="T11" fmla="*/ 0 h 703"/>
                      <a:gd name="T12" fmla="*/ 440 w 440"/>
                      <a:gd name="T13" fmla="*/ 45 h 703"/>
                      <a:gd name="T14" fmla="*/ 440 w 440"/>
                      <a:gd name="T15" fmla="*/ 178 h 7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703">
                        <a:moveTo>
                          <a:pt x="440" y="178"/>
                        </a:moveTo>
                        <a:cubicBezTo>
                          <a:pt x="440" y="703"/>
                          <a:pt x="440" y="703"/>
                          <a:pt x="440" y="703"/>
                        </a:cubicBezTo>
                        <a:cubicBezTo>
                          <a:pt x="0" y="703"/>
                          <a:pt x="0" y="703"/>
                          <a:pt x="0" y="703"/>
                        </a:cubicBezTo>
                        <a:cubicBezTo>
                          <a:pt x="0" y="105"/>
                          <a:pt x="0" y="105"/>
                          <a:pt x="0" y="105"/>
                        </a:cubicBezTo>
                        <a:cubicBezTo>
                          <a:pt x="0" y="47"/>
                          <a:pt x="47" y="0"/>
                          <a:pt x="105" y="0"/>
                        </a:cubicBezTo>
                        <a:cubicBezTo>
                          <a:pt x="339" y="0"/>
                          <a:pt x="339" y="0"/>
                          <a:pt x="339" y="0"/>
                        </a:cubicBezTo>
                        <a:cubicBezTo>
                          <a:pt x="358" y="0"/>
                          <a:pt x="427" y="33"/>
                          <a:pt x="440" y="45"/>
                        </a:cubicBezTo>
                        <a:cubicBezTo>
                          <a:pt x="440" y="178"/>
                          <a:pt x="440" y="178"/>
                          <a:pt x="440" y="178"/>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9" name="îśḷîďe"/>
                  <p:cNvSpPr/>
                  <p:nvPr/>
                </p:nvSpPr>
                <p:spPr bwMode="auto">
                  <a:xfrm>
                    <a:off x="3400" y="968"/>
                    <a:ext cx="838" cy="1339"/>
                  </a:xfrm>
                  <a:custGeom>
                    <a:avLst/>
                    <a:gdLst>
                      <a:gd name="T0" fmla="*/ 440 w 440"/>
                      <a:gd name="T1" fmla="*/ 178 h 703"/>
                      <a:gd name="T2" fmla="*/ 440 w 440"/>
                      <a:gd name="T3" fmla="*/ 703 h 703"/>
                      <a:gd name="T4" fmla="*/ 0 w 440"/>
                      <a:gd name="T5" fmla="*/ 703 h 703"/>
                      <a:gd name="T6" fmla="*/ 0 w 440"/>
                      <a:gd name="T7" fmla="*/ 105 h 703"/>
                      <a:gd name="T8" fmla="*/ 105 w 440"/>
                      <a:gd name="T9" fmla="*/ 0 h 703"/>
                      <a:gd name="T10" fmla="*/ 339 w 440"/>
                      <a:gd name="T11" fmla="*/ 0 h 703"/>
                      <a:gd name="T12" fmla="*/ 440 w 440"/>
                      <a:gd name="T13" fmla="*/ 45 h 703"/>
                    </a:gdLst>
                    <a:ahLst/>
                    <a:cxnLst>
                      <a:cxn ang="0">
                        <a:pos x="T0" y="T1"/>
                      </a:cxn>
                      <a:cxn ang="0">
                        <a:pos x="T2" y="T3"/>
                      </a:cxn>
                      <a:cxn ang="0">
                        <a:pos x="T4" y="T5"/>
                      </a:cxn>
                      <a:cxn ang="0">
                        <a:pos x="T6" y="T7"/>
                      </a:cxn>
                      <a:cxn ang="0">
                        <a:pos x="T8" y="T9"/>
                      </a:cxn>
                      <a:cxn ang="0">
                        <a:pos x="T10" y="T11"/>
                      </a:cxn>
                      <a:cxn ang="0">
                        <a:pos x="T12" y="T13"/>
                      </a:cxn>
                    </a:cxnLst>
                    <a:rect l="0" t="0" r="r" b="b"/>
                    <a:pathLst>
                      <a:path w="440" h="703">
                        <a:moveTo>
                          <a:pt x="440" y="178"/>
                        </a:moveTo>
                        <a:cubicBezTo>
                          <a:pt x="440" y="703"/>
                          <a:pt x="440" y="703"/>
                          <a:pt x="440" y="703"/>
                        </a:cubicBezTo>
                        <a:cubicBezTo>
                          <a:pt x="0" y="703"/>
                          <a:pt x="0" y="703"/>
                          <a:pt x="0" y="703"/>
                        </a:cubicBezTo>
                        <a:cubicBezTo>
                          <a:pt x="0" y="105"/>
                          <a:pt x="0" y="105"/>
                          <a:pt x="0" y="105"/>
                        </a:cubicBezTo>
                        <a:cubicBezTo>
                          <a:pt x="0" y="47"/>
                          <a:pt x="47" y="0"/>
                          <a:pt x="105" y="0"/>
                        </a:cubicBezTo>
                        <a:cubicBezTo>
                          <a:pt x="339" y="0"/>
                          <a:pt x="339" y="0"/>
                          <a:pt x="339" y="0"/>
                        </a:cubicBezTo>
                        <a:cubicBezTo>
                          <a:pt x="358" y="0"/>
                          <a:pt x="427" y="33"/>
                          <a:pt x="440" y="4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0" name="íŝḻïḍe"/>
                  <p:cNvSpPr/>
                  <p:nvPr/>
                </p:nvSpPr>
                <p:spPr bwMode="auto">
                  <a:xfrm>
                    <a:off x="4036" y="499"/>
                    <a:ext cx="149" cy="149"/>
                  </a:xfrm>
                  <a:custGeom>
                    <a:avLst/>
                    <a:gdLst>
                      <a:gd name="T0" fmla="*/ 0 w 78"/>
                      <a:gd name="T1" fmla="*/ 39 h 78"/>
                      <a:gd name="T2" fmla="*/ 39 w 78"/>
                      <a:gd name="T3" fmla="*/ 0 h 78"/>
                      <a:gd name="T4" fmla="*/ 78 w 78"/>
                      <a:gd name="T5" fmla="*/ 39 h 78"/>
                      <a:gd name="T6" fmla="*/ 39 w 78"/>
                      <a:gd name="T7" fmla="*/ 78 h 78"/>
                      <a:gd name="T8" fmla="*/ 19 w 78"/>
                      <a:gd name="T9" fmla="*/ 73 h 78"/>
                    </a:gdLst>
                    <a:ahLst/>
                    <a:cxnLst>
                      <a:cxn ang="0">
                        <a:pos x="T0" y="T1"/>
                      </a:cxn>
                      <a:cxn ang="0">
                        <a:pos x="T2" y="T3"/>
                      </a:cxn>
                      <a:cxn ang="0">
                        <a:pos x="T4" y="T5"/>
                      </a:cxn>
                      <a:cxn ang="0">
                        <a:pos x="T6" y="T7"/>
                      </a:cxn>
                      <a:cxn ang="0">
                        <a:pos x="T8" y="T9"/>
                      </a:cxn>
                    </a:cxnLst>
                    <a:rect l="0" t="0" r="r" b="b"/>
                    <a:pathLst>
                      <a:path w="78" h="78">
                        <a:moveTo>
                          <a:pt x="0" y="39"/>
                        </a:moveTo>
                        <a:cubicBezTo>
                          <a:pt x="0" y="18"/>
                          <a:pt x="17" y="0"/>
                          <a:pt x="39" y="0"/>
                        </a:cubicBezTo>
                        <a:cubicBezTo>
                          <a:pt x="60" y="0"/>
                          <a:pt x="78" y="18"/>
                          <a:pt x="78" y="39"/>
                        </a:cubicBezTo>
                        <a:cubicBezTo>
                          <a:pt x="78" y="61"/>
                          <a:pt x="60" y="78"/>
                          <a:pt x="39" y="78"/>
                        </a:cubicBezTo>
                        <a:cubicBezTo>
                          <a:pt x="32" y="78"/>
                          <a:pt x="25" y="76"/>
                          <a:pt x="19" y="73"/>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1" name="îṧḷíḓé"/>
                  <p:cNvSpPr/>
                  <p:nvPr/>
                </p:nvSpPr>
                <p:spPr bwMode="auto">
                  <a:xfrm>
                    <a:off x="4027" y="489"/>
                    <a:ext cx="168" cy="168"/>
                  </a:xfrm>
                  <a:custGeom>
                    <a:avLst/>
                    <a:gdLst>
                      <a:gd name="T0" fmla="*/ 10 w 88"/>
                      <a:gd name="T1" fmla="*/ 44 h 88"/>
                      <a:gd name="T2" fmla="*/ 20 w 88"/>
                      <a:gd name="T3" fmla="*/ 20 h 88"/>
                      <a:gd name="T4" fmla="*/ 44 w 88"/>
                      <a:gd name="T5" fmla="*/ 10 h 88"/>
                      <a:gd name="T6" fmla="*/ 68 w 88"/>
                      <a:gd name="T7" fmla="*/ 20 h 88"/>
                      <a:gd name="T8" fmla="*/ 78 w 88"/>
                      <a:gd name="T9" fmla="*/ 44 h 88"/>
                      <a:gd name="T10" fmla="*/ 68 w 88"/>
                      <a:gd name="T11" fmla="*/ 68 h 88"/>
                      <a:gd name="T12" fmla="*/ 44 w 88"/>
                      <a:gd name="T13" fmla="*/ 78 h 88"/>
                      <a:gd name="T14" fmla="*/ 27 w 88"/>
                      <a:gd name="T15" fmla="*/ 74 h 88"/>
                      <a:gd name="T16" fmla="*/ 20 w 88"/>
                      <a:gd name="T17" fmla="*/ 76 h 88"/>
                      <a:gd name="T18" fmla="*/ 22 w 88"/>
                      <a:gd name="T19" fmla="*/ 83 h 88"/>
                      <a:gd name="T20" fmla="*/ 44 w 88"/>
                      <a:gd name="T21" fmla="*/ 88 h 88"/>
                      <a:gd name="T22" fmla="*/ 88 w 88"/>
                      <a:gd name="T23" fmla="*/ 44 h 88"/>
                      <a:gd name="T24" fmla="*/ 44 w 88"/>
                      <a:gd name="T25" fmla="*/ 0 h 88"/>
                      <a:gd name="T26" fmla="*/ 0 w 88"/>
                      <a:gd name="T27" fmla="*/ 44 h 88"/>
                      <a:gd name="T28" fmla="*/ 5 w 88"/>
                      <a:gd name="T29" fmla="*/ 49 h 88"/>
                      <a:gd name="T30" fmla="*/ 10 w 88"/>
                      <a:gd name="T31" fmla="*/ 4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88">
                        <a:moveTo>
                          <a:pt x="10" y="44"/>
                        </a:moveTo>
                        <a:cubicBezTo>
                          <a:pt x="10" y="35"/>
                          <a:pt x="14" y="27"/>
                          <a:pt x="20" y="20"/>
                        </a:cubicBezTo>
                        <a:cubicBezTo>
                          <a:pt x="26" y="14"/>
                          <a:pt x="34" y="10"/>
                          <a:pt x="44" y="10"/>
                        </a:cubicBezTo>
                        <a:cubicBezTo>
                          <a:pt x="53" y="10"/>
                          <a:pt x="61" y="14"/>
                          <a:pt x="68" y="20"/>
                        </a:cubicBezTo>
                        <a:cubicBezTo>
                          <a:pt x="74" y="27"/>
                          <a:pt x="78" y="35"/>
                          <a:pt x="78" y="44"/>
                        </a:cubicBezTo>
                        <a:cubicBezTo>
                          <a:pt x="78" y="54"/>
                          <a:pt x="74" y="62"/>
                          <a:pt x="68" y="68"/>
                        </a:cubicBezTo>
                        <a:cubicBezTo>
                          <a:pt x="61" y="74"/>
                          <a:pt x="53" y="78"/>
                          <a:pt x="44" y="78"/>
                        </a:cubicBezTo>
                        <a:cubicBezTo>
                          <a:pt x="38" y="78"/>
                          <a:pt x="32" y="77"/>
                          <a:pt x="27" y="74"/>
                        </a:cubicBezTo>
                        <a:cubicBezTo>
                          <a:pt x="24" y="72"/>
                          <a:pt x="21" y="73"/>
                          <a:pt x="20" y="76"/>
                        </a:cubicBezTo>
                        <a:cubicBezTo>
                          <a:pt x="19" y="78"/>
                          <a:pt x="20" y="81"/>
                          <a:pt x="22" y="83"/>
                        </a:cubicBezTo>
                        <a:cubicBezTo>
                          <a:pt x="28" y="86"/>
                          <a:pt x="36" y="88"/>
                          <a:pt x="44" y="88"/>
                        </a:cubicBezTo>
                        <a:cubicBezTo>
                          <a:pt x="68" y="88"/>
                          <a:pt x="88" y="69"/>
                          <a:pt x="88" y="44"/>
                        </a:cubicBezTo>
                        <a:cubicBezTo>
                          <a:pt x="88" y="20"/>
                          <a:pt x="68" y="0"/>
                          <a:pt x="44" y="0"/>
                        </a:cubicBezTo>
                        <a:cubicBezTo>
                          <a:pt x="19" y="0"/>
                          <a:pt x="0" y="20"/>
                          <a:pt x="0" y="44"/>
                        </a:cubicBezTo>
                        <a:cubicBezTo>
                          <a:pt x="0" y="47"/>
                          <a:pt x="2" y="49"/>
                          <a:pt x="5" y="49"/>
                        </a:cubicBezTo>
                        <a:cubicBezTo>
                          <a:pt x="8" y="49"/>
                          <a:pt x="10" y="47"/>
                          <a:pt x="10"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2" name="ïṥļiḓé"/>
                  <p:cNvSpPr/>
                  <p:nvPr/>
                </p:nvSpPr>
                <p:spPr bwMode="auto">
                  <a:xfrm>
                    <a:off x="4111" y="545"/>
                    <a:ext cx="28" cy="28"/>
                  </a:xfrm>
                  <a:custGeom>
                    <a:avLst/>
                    <a:gdLst>
                      <a:gd name="T0" fmla="*/ 0 w 15"/>
                      <a:gd name="T1" fmla="*/ 0 h 15"/>
                      <a:gd name="T2" fmla="*/ 15 w 15"/>
                      <a:gd name="T3" fmla="*/ 15 h 15"/>
                    </a:gdLst>
                    <a:ahLst/>
                    <a:cxnLst>
                      <a:cxn ang="0">
                        <a:pos x="T0" y="T1"/>
                      </a:cxn>
                      <a:cxn ang="0">
                        <a:pos x="T2" y="T3"/>
                      </a:cxn>
                    </a:cxnLst>
                    <a:rect l="0" t="0" r="r" b="b"/>
                    <a:pathLst>
                      <a:path w="15" h="15">
                        <a:moveTo>
                          <a:pt x="0" y="0"/>
                        </a:moveTo>
                        <a:cubicBezTo>
                          <a:pt x="8" y="0"/>
                          <a:pt x="15" y="7"/>
                          <a:pt x="15" y="15"/>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3" name="îşḻíďè"/>
                  <p:cNvSpPr/>
                  <p:nvPr/>
                </p:nvSpPr>
                <p:spPr bwMode="auto">
                  <a:xfrm>
                    <a:off x="4111" y="545"/>
                    <a:ext cx="28" cy="28"/>
                  </a:xfrm>
                  <a:custGeom>
                    <a:avLst/>
                    <a:gdLst>
                      <a:gd name="T0" fmla="*/ 0 w 15"/>
                      <a:gd name="T1" fmla="*/ 0 h 15"/>
                      <a:gd name="T2" fmla="*/ 15 w 15"/>
                      <a:gd name="T3" fmla="*/ 15 h 15"/>
                    </a:gdLst>
                    <a:ahLst/>
                    <a:cxnLst>
                      <a:cxn ang="0">
                        <a:pos x="T0" y="T1"/>
                      </a:cxn>
                      <a:cxn ang="0">
                        <a:pos x="T2" y="T3"/>
                      </a:cxn>
                    </a:cxnLst>
                    <a:rect l="0" t="0" r="r" b="b"/>
                    <a:pathLst>
                      <a:path w="15" h="15">
                        <a:moveTo>
                          <a:pt x="0" y="0"/>
                        </a:moveTo>
                        <a:cubicBezTo>
                          <a:pt x="8" y="0"/>
                          <a:pt x="15" y="7"/>
                          <a:pt x="15" y="1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4" name="ïṧ1íďè"/>
                  <p:cNvSpPr/>
                  <p:nvPr/>
                </p:nvSpPr>
                <p:spPr bwMode="auto">
                  <a:xfrm>
                    <a:off x="3447" y="499"/>
                    <a:ext cx="149" cy="149"/>
                  </a:xfrm>
                  <a:custGeom>
                    <a:avLst/>
                    <a:gdLst>
                      <a:gd name="T0" fmla="*/ 78 w 78"/>
                      <a:gd name="T1" fmla="*/ 39 h 78"/>
                      <a:gd name="T2" fmla="*/ 39 w 78"/>
                      <a:gd name="T3" fmla="*/ 0 h 78"/>
                      <a:gd name="T4" fmla="*/ 0 w 78"/>
                      <a:gd name="T5" fmla="*/ 39 h 78"/>
                      <a:gd name="T6" fmla="*/ 39 w 78"/>
                      <a:gd name="T7" fmla="*/ 78 h 78"/>
                      <a:gd name="T8" fmla="*/ 58 w 78"/>
                      <a:gd name="T9" fmla="*/ 73 h 78"/>
                    </a:gdLst>
                    <a:ahLst/>
                    <a:cxnLst>
                      <a:cxn ang="0">
                        <a:pos x="T0" y="T1"/>
                      </a:cxn>
                      <a:cxn ang="0">
                        <a:pos x="T2" y="T3"/>
                      </a:cxn>
                      <a:cxn ang="0">
                        <a:pos x="T4" y="T5"/>
                      </a:cxn>
                      <a:cxn ang="0">
                        <a:pos x="T6" y="T7"/>
                      </a:cxn>
                      <a:cxn ang="0">
                        <a:pos x="T8" y="T9"/>
                      </a:cxn>
                    </a:cxnLst>
                    <a:rect l="0" t="0" r="r" b="b"/>
                    <a:pathLst>
                      <a:path w="78" h="78">
                        <a:moveTo>
                          <a:pt x="78" y="39"/>
                        </a:moveTo>
                        <a:cubicBezTo>
                          <a:pt x="78" y="18"/>
                          <a:pt x="60" y="0"/>
                          <a:pt x="39" y="0"/>
                        </a:cubicBezTo>
                        <a:cubicBezTo>
                          <a:pt x="17" y="0"/>
                          <a:pt x="0" y="18"/>
                          <a:pt x="0" y="39"/>
                        </a:cubicBezTo>
                        <a:cubicBezTo>
                          <a:pt x="0" y="61"/>
                          <a:pt x="17" y="78"/>
                          <a:pt x="39" y="78"/>
                        </a:cubicBezTo>
                        <a:cubicBezTo>
                          <a:pt x="46" y="78"/>
                          <a:pt x="52" y="76"/>
                          <a:pt x="58" y="73"/>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5" name="îśḻiḑé"/>
                  <p:cNvSpPr/>
                  <p:nvPr/>
                </p:nvSpPr>
                <p:spPr bwMode="auto">
                  <a:xfrm>
                    <a:off x="3438" y="489"/>
                    <a:ext cx="167" cy="168"/>
                  </a:xfrm>
                  <a:custGeom>
                    <a:avLst/>
                    <a:gdLst>
                      <a:gd name="T0" fmla="*/ 88 w 88"/>
                      <a:gd name="T1" fmla="*/ 44 h 88"/>
                      <a:gd name="T2" fmla="*/ 44 w 88"/>
                      <a:gd name="T3" fmla="*/ 0 h 88"/>
                      <a:gd name="T4" fmla="*/ 0 w 88"/>
                      <a:gd name="T5" fmla="*/ 44 h 88"/>
                      <a:gd name="T6" fmla="*/ 44 w 88"/>
                      <a:gd name="T7" fmla="*/ 88 h 88"/>
                      <a:gd name="T8" fmla="*/ 66 w 88"/>
                      <a:gd name="T9" fmla="*/ 83 h 88"/>
                      <a:gd name="T10" fmla="*/ 67 w 88"/>
                      <a:gd name="T11" fmla="*/ 76 h 88"/>
                      <a:gd name="T12" fmla="*/ 61 w 88"/>
                      <a:gd name="T13" fmla="*/ 74 h 88"/>
                      <a:gd name="T14" fmla="*/ 44 w 88"/>
                      <a:gd name="T15" fmla="*/ 78 h 88"/>
                      <a:gd name="T16" fmla="*/ 20 w 88"/>
                      <a:gd name="T17" fmla="*/ 68 h 88"/>
                      <a:gd name="T18" fmla="*/ 10 w 88"/>
                      <a:gd name="T19" fmla="*/ 44 h 88"/>
                      <a:gd name="T20" fmla="*/ 20 w 88"/>
                      <a:gd name="T21" fmla="*/ 20 h 88"/>
                      <a:gd name="T22" fmla="*/ 44 w 88"/>
                      <a:gd name="T23" fmla="*/ 10 h 88"/>
                      <a:gd name="T24" fmla="*/ 68 w 88"/>
                      <a:gd name="T25" fmla="*/ 20 h 88"/>
                      <a:gd name="T26" fmla="*/ 78 w 88"/>
                      <a:gd name="T27" fmla="*/ 44 h 88"/>
                      <a:gd name="T28" fmla="*/ 83 w 88"/>
                      <a:gd name="T29" fmla="*/ 49 h 88"/>
                      <a:gd name="T30" fmla="*/ 88 w 88"/>
                      <a:gd name="T31" fmla="*/ 4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88">
                        <a:moveTo>
                          <a:pt x="88" y="44"/>
                        </a:moveTo>
                        <a:cubicBezTo>
                          <a:pt x="88" y="20"/>
                          <a:pt x="68" y="0"/>
                          <a:pt x="44" y="0"/>
                        </a:cubicBezTo>
                        <a:cubicBezTo>
                          <a:pt x="20" y="0"/>
                          <a:pt x="0" y="20"/>
                          <a:pt x="0" y="44"/>
                        </a:cubicBezTo>
                        <a:cubicBezTo>
                          <a:pt x="0" y="69"/>
                          <a:pt x="20" y="88"/>
                          <a:pt x="44" y="88"/>
                        </a:cubicBezTo>
                        <a:cubicBezTo>
                          <a:pt x="52" y="88"/>
                          <a:pt x="59" y="86"/>
                          <a:pt x="66" y="83"/>
                        </a:cubicBezTo>
                        <a:cubicBezTo>
                          <a:pt x="68" y="81"/>
                          <a:pt x="69" y="78"/>
                          <a:pt x="67" y="76"/>
                        </a:cubicBezTo>
                        <a:cubicBezTo>
                          <a:pt x="66" y="73"/>
                          <a:pt x="63" y="72"/>
                          <a:pt x="61" y="74"/>
                        </a:cubicBezTo>
                        <a:cubicBezTo>
                          <a:pt x="56" y="77"/>
                          <a:pt x="50" y="78"/>
                          <a:pt x="44" y="78"/>
                        </a:cubicBezTo>
                        <a:cubicBezTo>
                          <a:pt x="34" y="78"/>
                          <a:pt x="26" y="74"/>
                          <a:pt x="20" y="68"/>
                        </a:cubicBezTo>
                        <a:cubicBezTo>
                          <a:pt x="14" y="62"/>
                          <a:pt x="10" y="54"/>
                          <a:pt x="10" y="44"/>
                        </a:cubicBezTo>
                        <a:cubicBezTo>
                          <a:pt x="10" y="35"/>
                          <a:pt x="14" y="27"/>
                          <a:pt x="20" y="20"/>
                        </a:cubicBezTo>
                        <a:cubicBezTo>
                          <a:pt x="26" y="14"/>
                          <a:pt x="34" y="10"/>
                          <a:pt x="44" y="10"/>
                        </a:cubicBezTo>
                        <a:cubicBezTo>
                          <a:pt x="53" y="10"/>
                          <a:pt x="62" y="14"/>
                          <a:pt x="68" y="20"/>
                        </a:cubicBezTo>
                        <a:cubicBezTo>
                          <a:pt x="74" y="27"/>
                          <a:pt x="78" y="35"/>
                          <a:pt x="78" y="44"/>
                        </a:cubicBezTo>
                        <a:cubicBezTo>
                          <a:pt x="78" y="47"/>
                          <a:pt x="80" y="49"/>
                          <a:pt x="83" y="49"/>
                        </a:cubicBezTo>
                        <a:cubicBezTo>
                          <a:pt x="85" y="49"/>
                          <a:pt x="88" y="47"/>
                          <a:pt x="88"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6" name="îṣľíḑe"/>
                  <p:cNvSpPr/>
                  <p:nvPr/>
                </p:nvSpPr>
                <p:spPr bwMode="auto">
                  <a:xfrm>
                    <a:off x="3491" y="545"/>
                    <a:ext cx="31" cy="28"/>
                  </a:xfrm>
                  <a:custGeom>
                    <a:avLst/>
                    <a:gdLst>
                      <a:gd name="T0" fmla="*/ 16 w 16"/>
                      <a:gd name="T1" fmla="*/ 0 h 15"/>
                      <a:gd name="T2" fmla="*/ 0 w 16"/>
                      <a:gd name="T3" fmla="*/ 15 h 15"/>
                    </a:gdLst>
                    <a:ahLst/>
                    <a:cxnLst>
                      <a:cxn ang="0">
                        <a:pos x="T0" y="T1"/>
                      </a:cxn>
                      <a:cxn ang="0">
                        <a:pos x="T2" y="T3"/>
                      </a:cxn>
                    </a:cxnLst>
                    <a:rect l="0" t="0" r="r" b="b"/>
                    <a:pathLst>
                      <a:path w="16" h="15">
                        <a:moveTo>
                          <a:pt x="16" y="0"/>
                        </a:moveTo>
                        <a:cubicBezTo>
                          <a:pt x="7" y="0"/>
                          <a:pt x="0" y="7"/>
                          <a:pt x="0" y="15"/>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7" name="íş1ïdè"/>
                  <p:cNvSpPr/>
                  <p:nvPr/>
                </p:nvSpPr>
                <p:spPr bwMode="auto">
                  <a:xfrm>
                    <a:off x="3491" y="545"/>
                    <a:ext cx="31" cy="28"/>
                  </a:xfrm>
                  <a:custGeom>
                    <a:avLst/>
                    <a:gdLst>
                      <a:gd name="T0" fmla="*/ 16 w 16"/>
                      <a:gd name="T1" fmla="*/ 0 h 15"/>
                      <a:gd name="T2" fmla="*/ 0 w 16"/>
                      <a:gd name="T3" fmla="*/ 15 h 15"/>
                    </a:gdLst>
                    <a:ahLst/>
                    <a:cxnLst>
                      <a:cxn ang="0">
                        <a:pos x="T0" y="T1"/>
                      </a:cxn>
                      <a:cxn ang="0">
                        <a:pos x="T2" y="T3"/>
                      </a:cxn>
                    </a:cxnLst>
                    <a:rect l="0" t="0" r="r" b="b"/>
                    <a:pathLst>
                      <a:path w="16" h="15">
                        <a:moveTo>
                          <a:pt x="16" y="0"/>
                        </a:moveTo>
                        <a:cubicBezTo>
                          <a:pt x="7" y="0"/>
                          <a:pt x="0" y="7"/>
                          <a:pt x="0" y="1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8" name="iṩļide"/>
                  <p:cNvSpPr/>
                  <p:nvPr/>
                </p:nvSpPr>
                <p:spPr bwMode="auto">
                  <a:xfrm>
                    <a:off x="3676" y="867"/>
                    <a:ext cx="278" cy="228"/>
                  </a:xfrm>
                  <a:custGeom>
                    <a:avLst/>
                    <a:gdLst>
                      <a:gd name="T0" fmla="*/ 94 w 146"/>
                      <a:gd name="T1" fmla="*/ 120 h 120"/>
                      <a:gd name="T2" fmla="*/ 52 w 146"/>
                      <a:gd name="T3" fmla="*/ 120 h 120"/>
                      <a:gd name="T4" fmla="*/ 0 w 146"/>
                      <a:gd name="T5" fmla="*/ 68 h 120"/>
                      <a:gd name="T6" fmla="*/ 0 w 146"/>
                      <a:gd name="T7" fmla="*/ 0 h 120"/>
                      <a:gd name="T8" fmla="*/ 146 w 146"/>
                      <a:gd name="T9" fmla="*/ 0 h 120"/>
                      <a:gd name="T10" fmla="*/ 146 w 146"/>
                      <a:gd name="T11" fmla="*/ 68 h 120"/>
                      <a:gd name="T12" fmla="*/ 94 w 146"/>
                      <a:gd name="T13" fmla="*/ 120 h 120"/>
                    </a:gdLst>
                    <a:ahLst/>
                    <a:cxnLst>
                      <a:cxn ang="0">
                        <a:pos x="T0" y="T1"/>
                      </a:cxn>
                      <a:cxn ang="0">
                        <a:pos x="T2" y="T3"/>
                      </a:cxn>
                      <a:cxn ang="0">
                        <a:pos x="T4" y="T5"/>
                      </a:cxn>
                      <a:cxn ang="0">
                        <a:pos x="T6" y="T7"/>
                      </a:cxn>
                      <a:cxn ang="0">
                        <a:pos x="T8" y="T9"/>
                      </a:cxn>
                      <a:cxn ang="0">
                        <a:pos x="T10" y="T11"/>
                      </a:cxn>
                      <a:cxn ang="0">
                        <a:pos x="T12" y="T13"/>
                      </a:cxn>
                    </a:cxnLst>
                    <a:rect l="0" t="0" r="r" b="b"/>
                    <a:pathLst>
                      <a:path w="146" h="120">
                        <a:moveTo>
                          <a:pt x="94" y="120"/>
                        </a:moveTo>
                        <a:cubicBezTo>
                          <a:pt x="52" y="120"/>
                          <a:pt x="52" y="120"/>
                          <a:pt x="52" y="120"/>
                        </a:cubicBezTo>
                        <a:cubicBezTo>
                          <a:pt x="23" y="120"/>
                          <a:pt x="0" y="97"/>
                          <a:pt x="0" y="68"/>
                        </a:cubicBezTo>
                        <a:cubicBezTo>
                          <a:pt x="0" y="0"/>
                          <a:pt x="0" y="0"/>
                          <a:pt x="0" y="0"/>
                        </a:cubicBezTo>
                        <a:cubicBezTo>
                          <a:pt x="146" y="0"/>
                          <a:pt x="146" y="0"/>
                          <a:pt x="146" y="0"/>
                        </a:cubicBezTo>
                        <a:cubicBezTo>
                          <a:pt x="146" y="68"/>
                          <a:pt x="146" y="68"/>
                          <a:pt x="146" y="68"/>
                        </a:cubicBezTo>
                        <a:cubicBezTo>
                          <a:pt x="146" y="97"/>
                          <a:pt x="123" y="120"/>
                          <a:pt x="94" y="12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9" name="išḷîdé"/>
                  <p:cNvSpPr/>
                  <p:nvPr/>
                </p:nvSpPr>
                <p:spPr bwMode="auto">
                  <a:xfrm>
                    <a:off x="3666" y="857"/>
                    <a:ext cx="298" cy="248"/>
                  </a:xfrm>
                  <a:custGeom>
                    <a:avLst/>
                    <a:gdLst>
                      <a:gd name="T0" fmla="*/ 99 w 156"/>
                      <a:gd name="T1" fmla="*/ 125 h 130"/>
                      <a:gd name="T2" fmla="*/ 99 w 156"/>
                      <a:gd name="T3" fmla="*/ 120 h 130"/>
                      <a:gd name="T4" fmla="*/ 57 w 156"/>
                      <a:gd name="T5" fmla="*/ 120 h 130"/>
                      <a:gd name="T6" fmla="*/ 24 w 156"/>
                      <a:gd name="T7" fmla="*/ 106 h 130"/>
                      <a:gd name="T8" fmla="*/ 10 w 156"/>
                      <a:gd name="T9" fmla="*/ 73 h 130"/>
                      <a:gd name="T10" fmla="*/ 10 w 156"/>
                      <a:gd name="T11" fmla="*/ 10 h 130"/>
                      <a:gd name="T12" fmla="*/ 146 w 156"/>
                      <a:gd name="T13" fmla="*/ 10 h 130"/>
                      <a:gd name="T14" fmla="*/ 146 w 156"/>
                      <a:gd name="T15" fmla="*/ 73 h 130"/>
                      <a:gd name="T16" fmla="*/ 133 w 156"/>
                      <a:gd name="T17" fmla="*/ 106 h 130"/>
                      <a:gd name="T18" fmla="*/ 99 w 156"/>
                      <a:gd name="T19" fmla="*/ 120 h 130"/>
                      <a:gd name="T20" fmla="*/ 99 w 156"/>
                      <a:gd name="T21" fmla="*/ 125 h 130"/>
                      <a:gd name="T22" fmla="*/ 99 w 156"/>
                      <a:gd name="T23" fmla="*/ 130 h 130"/>
                      <a:gd name="T24" fmla="*/ 156 w 156"/>
                      <a:gd name="T25" fmla="*/ 73 h 130"/>
                      <a:gd name="T26" fmla="*/ 156 w 156"/>
                      <a:gd name="T27" fmla="*/ 0 h 130"/>
                      <a:gd name="T28" fmla="*/ 0 w 156"/>
                      <a:gd name="T29" fmla="*/ 0 h 130"/>
                      <a:gd name="T30" fmla="*/ 0 w 156"/>
                      <a:gd name="T31" fmla="*/ 73 h 130"/>
                      <a:gd name="T32" fmla="*/ 57 w 156"/>
                      <a:gd name="T33" fmla="*/ 130 h 130"/>
                      <a:gd name="T34" fmla="*/ 99 w 156"/>
                      <a:gd name="T35" fmla="*/ 130 h 130"/>
                      <a:gd name="T36" fmla="*/ 99 w 156"/>
                      <a:gd name="T37" fmla="*/ 12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6" h="130">
                        <a:moveTo>
                          <a:pt x="99" y="125"/>
                        </a:moveTo>
                        <a:cubicBezTo>
                          <a:pt x="99" y="120"/>
                          <a:pt x="99" y="120"/>
                          <a:pt x="99" y="120"/>
                        </a:cubicBezTo>
                        <a:cubicBezTo>
                          <a:pt x="57" y="120"/>
                          <a:pt x="57" y="120"/>
                          <a:pt x="57" y="120"/>
                        </a:cubicBezTo>
                        <a:cubicBezTo>
                          <a:pt x="44" y="120"/>
                          <a:pt x="32" y="115"/>
                          <a:pt x="24" y="106"/>
                        </a:cubicBezTo>
                        <a:cubicBezTo>
                          <a:pt x="15" y="98"/>
                          <a:pt x="10" y="86"/>
                          <a:pt x="10" y="73"/>
                        </a:cubicBezTo>
                        <a:cubicBezTo>
                          <a:pt x="10" y="10"/>
                          <a:pt x="10" y="10"/>
                          <a:pt x="10" y="10"/>
                        </a:cubicBezTo>
                        <a:cubicBezTo>
                          <a:pt x="146" y="10"/>
                          <a:pt x="146" y="10"/>
                          <a:pt x="146" y="10"/>
                        </a:cubicBezTo>
                        <a:cubicBezTo>
                          <a:pt x="146" y="73"/>
                          <a:pt x="146" y="73"/>
                          <a:pt x="146" y="73"/>
                        </a:cubicBezTo>
                        <a:cubicBezTo>
                          <a:pt x="146" y="86"/>
                          <a:pt x="141" y="98"/>
                          <a:pt x="133" y="106"/>
                        </a:cubicBezTo>
                        <a:cubicBezTo>
                          <a:pt x="124" y="115"/>
                          <a:pt x="112" y="120"/>
                          <a:pt x="99" y="120"/>
                        </a:cubicBezTo>
                        <a:cubicBezTo>
                          <a:pt x="99" y="125"/>
                          <a:pt x="99" y="125"/>
                          <a:pt x="99" y="125"/>
                        </a:cubicBezTo>
                        <a:cubicBezTo>
                          <a:pt x="99" y="130"/>
                          <a:pt x="99" y="130"/>
                          <a:pt x="99" y="130"/>
                        </a:cubicBezTo>
                        <a:cubicBezTo>
                          <a:pt x="131" y="130"/>
                          <a:pt x="156" y="104"/>
                          <a:pt x="156" y="73"/>
                        </a:cubicBezTo>
                        <a:cubicBezTo>
                          <a:pt x="156" y="0"/>
                          <a:pt x="156" y="0"/>
                          <a:pt x="156" y="0"/>
                        </a:cubicBezTo>
                        <a:cubicBezTo>
                          <a:pt x="0" y="0"/>
                          <a:pt x="0" y="0"/>
                          <a:pt x="0" y="0"/>
                        </a:cubicBezTo>
                        <a:cubicBezTo>
                          <a:pt x="0" y="73"/>
                          <a:pt x="0" y="73"/>
                          <a:pt x="0" y="73"/>
                        </a:cubicBezTo>
                        <a:cubicBezTo>
                          <a:pt x="0" y="104"/>
                          <a:pt x="26" y="130"/>
                          <a:pt x="57" y="130"/>
                        </a:cubicBezTo>
                        <a:cubicBezTo>
                          <a:pt x="99" y="130"/>
                          <a:pt x="99" y="130"/>
                          <a:pt x="99" y="130"/>
                        </a:cubicBezTo>
                        <a:cubicBezTo>
                          <a:pt x="99" y="125"/>
                          <a:pt x="99" y="125"/>
                          <a:pt x="99" y="12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0" name="ïśḻíďé"/>
                  <p:cNvSpPr/>
                  <p:nvPr/>
                </p:nvSpPr>
                <p:spPr bwMode="auto">
                  <a:xfrm>
                    <a:off x="3621" y="912"/>
                    <a:ext cx="55" cy="42"/>
                  </a:xfrm>
                  <a:custGeom>
                    <a:avLst/>
                    <a:gdLst>
                      <a:gd name="T0" fmla="*/ 29 w 29"/>
                      <a:gd name="T1" fmla="*/ 22 h 22"/>
                      <a:gd name="T2" fmla="*/ 0 w 29"/>
                      <a:gd name="T3" fmla="*/ 22 h 22"/>
                      <a:gd name="T4" fmla="*/ 0 w 29"/>
                      <a:gd name="T5" fmla="*/ 7 h 22"/>
                      <a:gd name="T6" fmla="*/ 7 w 29"/>
                      <a:gd name="T7" fmla="*/ 0 h 22"/>
                      <a:gd name="T8" fmla="*/ 29 w 29"/>
                      <a:gd name="T9" fmla="*/ 0 h 22"/>
                      <a:gd name="T10" fmla="*/ 29 w 29"/>
                      <a:gd name="T11" fmla="*/ 22 h 22"/>
                    </a:gdLst>
                    <a:ahLst/>
                    <a:cxnLst>
                      <a:cxn ang="0">
                        <a:pos x="T0" y="T1"/>
                      </a:cxn>
                      <a:cxn ang="0">
                        <a:pos x="T2" y="T3"/>
                      </a:cxn>
                      <a:cxn ang="0">
                        <a:pos x="T4" y="T5"/>
                      </a:cxn>
                      <a:cxn ang="0">
                        <a:pos x="T6" y="T7"/>
                      </a:cxn>
                      <a:cxn ang="0">
                        <a:pos x="T8" y="T9"/>
                      </a:cxn>
                      <a:cxn ang="0">
                        <a:pos x="T10" y="T11"/>
                      </a:cxn>
                    </a:cxnLst>
                    <a:rect l="0" t="0" r="r" b="b"/>
                    <a:pathLst>
                      <a:path w="29" h="22">
                        <a:moveTo>
                          <a:pt x="29" y="22"/>
                        </a:moveTo>
                        <a:cubicBezTo>
                          <a:pt x="0" y="22"/>
                          <a:pt x="0" y="22"/>
                          <a:pt x="0" y="22"/>
                        </a:cubicBezTo>
                        <a:cubicBezTo>
                          <a:pt x="0" y="7"/>
                          <a:pt x="0" y="7"/>
                          <a:pt x="0" y="7"/>
                        </a:cubicBezTo>
                        <a:cubicBezTo>
                          <a:pt x="0" y="3"/>
                          <a:pt x="3" y="0"/>
                          <a:pt x="7" y="0"/>
                        </a:cubicBezTo>
                        <a:cubicBezTo>
                          <a:pt x="29" y="0"/>
                          <a:pt x="29" y="0"/>
                          <a:pt x="29" y="0"/>
                        </a:cubicBezTo>
                        <a:lnTo>
                          <a:pt x="29" y="22"/>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1" name="ïṧḻïḍe"/>
                  <p:cNvSpPr/>
                  <p:nvPr/>
                </p:nvSpPr>
                <p:spPr bwMode="auto">
                  <a:xfrm>
                    <a:off x="3621" y="912"/>
                    <a:ext cx="55" cy="42"/>
                  </a:xfrm>
                  <a:custGeom>
                    <a:avLst/>
                    <a:gdLst>
                      <a:gd name="T0" fmla="*/ 29 w 29"/>
                      <a:gd name="T1" fmla="*/ 22 h 22"/>
                      <a:gd name="T2" fmla="*/ 0 w 29"/>
                      <a:gd name="T3" fmla="*/ 22 h 22"/>
                      <a:gd name="T4" fmla="*/ 0 w 29"/>
                      <a:gd name="T5" fmla="*/ 7 h 22"/>
                      <a:gd name="T6" fmla="*/ 7 w 29"/>
                      <a:gd name="T7" fmla="*/ 0 h 22"/>
                      <a:gd name="T8" fmla="*/ 29 w 29"/>
                      <a:gd name="T9" fmla="*/ 0 h 22"/>
                      <a:gd name="T10" fmla="*/ 29 w 29"/>
                      <a:gd name="T11" fmla="*/ 22 h 22"/>
                    </a:gdLst>
                    <a:ahLst/>
                    <a:cxnLst>
                      <a:cxn ang="0">
                        <a:pos x="T0" y="T1"/>
                      </a:cxn>
                      <a:cxn ang="0">
                        <a:pos x="T2" y="T3"/>
                      </a:cxn>
                      <a:cxn ang="0">
                        <a:pos x="T4" y="T5"/>
                      </a:cxn>
                      <a:cxn ang="0">
                        <a:pos x="T6" y="T7"/>
                      </a:cxn>
                      <a:cxn ang="0">
                        <a:pos x="T8" y="T9"/>
                      </a:cxn>
                      <a:cxn ang="0">
                        <a:pos x="T10" y="T11"/>
                      </a:cxn>
                    </a:cxnLst>
                    <a:rect l="0" t="0" r="r" b="b"/>
                    <a:pathLst>
                      <a:path w="29" h="22">
                        <a:moveTo>
                          <a:pt x="29" y="22"/>
                        </a:moveTo>
                        <a:cubicBezTo>
                          <a:pt x="0" y="22"/>
                          <a:pt x="0" y="22"/>
                          <a:pt x="0" y="22"/>
                        </a:cubicBezTo>
                        <a:cubicBezTo>
                          <a:pt x="0" y="7"/>
                          <a:pt x="0" y="7"/>
                          <a:pt x="0" y="7"/>
                        </a:cubicBezTo>
                        <a:cubicBezTo>
                          <a:pt x="0" y="3"/>
                          <a:pt x="3" y="0"/>
                          <a:pt x="7" y="0"/>
                        </a:cubicBezTo>
                        <a:cubicBezTo>
                          <a:pt x="29" y="0"/>
                          <a:pt x="29" y="0"/>
                          <a:pt x="29" y="0"/>
                        </a:cubicBezTo>
                        <a:lnTo>
                          <a:pt x="29"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2" name="íṡlîďê"/>
                  <p:cNvSpPr/>
                  <p:nvPr/>
                </p:nvSpPr>
                <p:spPr bwMode="auto">
                  <a:xfrm>
                    <a:off x="3676" y="867"/>
                    <a:ext cx="278" cy="106"/>
                  </a:xfrm>
                  <a:custGeom>
                    <a:avLst/>
                    <a:gdLst>
                      <a:gd name="T0" fmla="*/ 146 w 146"/>
                      <a:gd name="T1" fmla="*/ 0 h 56"/>
                      <a:gd name="T2" fmla="*/ 146 w 146"/>
                      <a:gd name="T3" fmla="*/ 43 h 56"/>
                      <a:gd name="T4" fmla="*/ 86 w 146"/>
                      <a:gd name="T5" fmla="*/ 56 h 56"/>
                      <a:gd name="T6" fmla="*/ 60 w 146"/>
                      <a:gd name="T7" fmla="*/ 56 h 56"/>
                      <a:gd name="T8" fmla="*/ 0 w 146"/>
                      <a:gd name="T9" fmla="*/ 43 h 56"/>
                      <a:gd name="T10" fmla="*/ 0 w 146"/>
                      <a:gd name="T11" fmla="*/ 0 h 56"/>
                      <a:gd name="T12" fmla="*/ 146 w 146"/>
                      <a:gd name="T13" fmla="*/ 0 h 56"/>
                    </a:gdLst>
                    <a:ahLst/>
                    <a:cxnLst>
                      <a:cxn ang="0">
                        <a:pos x="T0" y="T1"/>
                      </a:cxn>
                      <a:cxn ang="0">
                        <a:pos x="T2" y="T3"/>
                      </a:cxn>
                      <a:cxn ang="0">
                        <a:pos x="T4" y="T5"/>
                      </a:cxn>
                      <a:cxn ang="0">
                        <a:pos x="T6" y="T7"/>
                      </a:cxn>
                      <a:cxn ang="0">
                        <a:pos x="T8" y="T9"/>
                      </a:cxn>
                      <a:cxn ang="0">
                        <a:pos x="T10" y="T11"/>
                      </a:cxn>
                      <a:cxn ang="0">
                        <a:pos x="T12" y="T13"/>
                      </a:cxn>
                    </a:cxnLst>
                    <a:rect l="0" t="0" r="r" b="b"/>
                    <a:pathLst>
                      <a:path w="146" h="56">
                        <a:moveTo>
                          <a:pt x="146" y="0"/>
                        </a:moveTo>
                        <a:cubicBezTo>
                          <a:pt x="146" y="43"/>
                          <a:pt x="146" y="43"/>
                          <a:pt x="146" y="43"/>
                        </a:cubicBezTo>
                        <a:cubicBezTo>
                          <a:pt x="128" y="52"/>
                          <a:pt x="108" y="56"/>
                          <a:pt x="86" y="56"/>
                        </a:cubicBezTo>
                        <a:cubicBezTo>
                          <a:pt x="60" y="56"/>
                          <a:pt x="60" y="56"/>
                          <a:pt x="60" y="56"/>
                        </a:cubicBezTo>
                        <a:cubicBezTo>
                          <a:pt x="39" y="56"/>
                          <a:pt x="18" y="52"/>
                          <a:pt x="0" y="43"/>
                        </a:cubicBezTo>
                        <a:cubicBezTo>
                          <a:pt x="0" y="0"/>
                          <a:pt x="0" y="0"/>
                          <a:pt x="0" y="0"/>
                        </a:cubicBezTo>
                        <a:lnTo>
                          <a:pt x="146" y="0"/>
                        </a:ln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3" name="íSļîdè"/>
                  <p:cNvSpPr/>
                  <p:nvPr/>
                </p:nvSpPr>
                <p:spPr bwMode="auto">
                  <a:xfrm>
                    <a:off x="3666" y="857"/>
                    <a:ext cx="298" cy="248"/>
                  </a:xfrm>
                  <a:custGeom>
                    <a:avLst/>
                    <a:gdLst>
                      <a:gd name="T0" fmla="*/ 99 w 156"/>
                      <a:gd name="T1" fmla="*/ 125 h 130"/>
                      <a:gd name="T2" fmla="*/ 99 w 156"/>
                      <a:gd name="T3" fmla="*/ 120 h 130"/>
                      <a:gd name="T4" fmla="*/ 57 w 156"/>
                      <a:gd name="T5" fmla="*/ 120 h 130"/>
                      <a:gd name="T6" fmla="*/ 24 w 156"/>
                      <a:gd name="T7" fmla="*/ 106 h 130"/>
                      <a:gd name="T8" fmla="*/ 10 w 156"/>
                      <a:gd name="T9" fmla="*/ 73 h 130"/>
                      <a:gd name="T10" fmla="*/ 10 w 156"/>
                      <a:gd name="T11" fmla="*/ 10 h 130"/>
                      <a:gd name="T12" fmla="*/ 146 w 156"/>
                      <a:gd name="T13" fmla="*/ 10 h 130"/>
                      <a:gd name="T14" fmla="*/ 146 w 156"/>
                      <a:gd name="T15" fmla="*/ 73 h 130"/>
                      <a:gd name="T16" fmla="*/ 133 w 156"/>
                      <a:gd name="T17" fmla="*/ 106 h 130"/>
                      <a:gd name="T18" fmla="*/ 99 w 156"/>
                      <a:gd name="T19" fmla="*/ 120 h 130"/>
                      <a:gd name="T20" fmla="*/ 99 w 156"/>
                      <a:gd name="T21" fmla="*/ 125 h 130"/>
                      <a:gd name="T22" fmla="*/ 99 w 156"/>
                      <a:gd name="T23" fmla="*/ 130 h 130"/>
                      <a:gd name="T24" fmla="*/ 156 w 156"/>
                      <a:gd name="T25" fmla="*/ 73 h 130"/>
                      <a:gd name="T26" fmla="*/ 156 w 156"/>
                      <a:gd name="T27" fmla="*/ 0 h 130"/>
                      <a:gd name="T28" fmla="*/ 0 w 156"/>
                      <a:gd name="T29" fmla="*/ 0 h 130"/>
                      <a:gd name="T30" fmla="*/ 0 w 156"/>
                      <a:gd name="T31" fmla="*/ 73 h 130"/>
                      <a:gd name="T32" fmla="*/ 57 w 156"/>
                      <a:gd name="T33" fmla="*/ 130 h 130"/>
                      <a:gd name="T34" fmla="*/ 99 w 156"/>
                      <a:gd name="T35" fmla="*/ 130 h 130"/>
                      <a:gd name="T36" fmla="*/ 99 w 156"/>
                      <a:gd name="T37" fmla="*/ 12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6" h="130">
                        <a:moveTo>
                          <a:pt x="99" y="125"/>
                        </a:moveTo>
                        <a:cubicBezTo>
                          <a:pt x="99" y="120"/>
                          <a:pt x="99" y="120"/>
                          <a:pt x="99" y="120"/>
                        </a:cubicBezTo>
                        <a:cubicBezTo>
                          <a:pt x="57" y="120"/>
                          <a:pt x="57" y="120"/>
                          <a:pt x="57" y="120"/>
                        </a:cubicBezTo>
                        <a:cubicBezTo>
                          <a:pt x="44" y="120"/>
                          <a:pt x="32" y="115"/>
                          <a:pt x="24" y="106"/>
                        </a:cubicBezTo>
                        <a:cubicBezTo>
                          <a:pt x="15" y="98"/>
                          <a:pt x="10" y="86"/>
                          <a:pt x="10" y="73"/>
                        </a:cubicBezTo>
                        <a:cubicBezTo>
                          <a:pt x="10" y="10"/>
                          <a:pt x="10" y="10"/>
                          <a:pt x="10" y="10"/>
                        </a:cubicBezTo>
                        <a:cubicBezTo>
                          <a:pt x="146" y="10"/>
                          <a:pt x="146" y="10"/>
                          <a:pt x="146" y="10"/>
                        </a:cubicBezTo>
                        <a:cubicBezTo>
                          <a:pt x="146" y="73"/>
                          <a:pt x="146" y="73"/>
                          <a:pt x="146" y="73"/>
                        </a:cubicBezTo>
                        <a:cubicBezTo>
                          <a:pt x="146" y="86"/>
                          <a:pt x="141" y="98"/>
                          <a:pt x="133" y="106"/>
                        </a:cubicBezTo>
                        <a:cubicBezTo>
                          <a:pt x="124" y="115"/>
                          <a:pt x="112" y="120"/>
                          <a:pt x="99" y="120"/>
                        </a:cubicBezTo>
                        <a:cubicBezTo>
                          <a:pt x="99" y="125"/>
                          <a:pt x="99" y="125"/>
                          <a:pt x="99" y="125"/>
                        </a:cubicBezTo>
                        <a:cubicBezTo>
                          <a:pt x="99" y="130"/>
                          <a:pt x="99" y="130"/>
                          <a:pt x="99" y="130"/>
                        </a:cubicBezTo>
                        <a:cubicBezTo>
                          <a:pt x="131" y="130"/>
                          <a:pt x="156" y="104"/>
                          <a:pt x="156" y="73"/>
                        </a:cubicBezTo>
                        <a:cubicBezTo>
                          <a:pt x="156" y="0"/>
                          <a:pt x="156" y="0"/>
                          <a:pt x="156" y="0"/>
                        </a:cubicBezTo>
                        <a:cubicBezTo>
                          <a:pt x="0" y="0"/>
                          <a:pt x="0" y="0"/>
                          <a:pt x="0" y="0"/>
                        </a:cubicBezTo>
                        <a:cubicBezTo>
                          <a:pt x="0" y="73"/>
                          <a:pt x="0" y="73"/>
                          <a:pt x="0" y="73"/>
                        </a:cubicBezTo>
                        <a:cubicBezTo>
                          <a:pt x="0" y="104"/>
                          <a:pt x="26" y="130"/>
                          <a:pt x="57" y="130"/>
                        </a:cubicBezTo>
                        <a:cubicBezTo>
                          <a:pt x="99" y="130"/>
                          <a:pt x="99" y="130"/>
                          <a:pt x="99" y="130"/>
                        </a:cubicBezTo>
                        <a:cubicBezTo>
                          <a:pt x="99" y="125"/>
                          <a:pt x="99" y="125"/>
                          <a:pt x="99" y="12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4" name="îṩlïďê"/>
                  <p:cNvSpPr/>
                  <p:nvPr/>
                </p:nvSpPr>
                <p:spPr bwMode="auto">
                  <a:xfrm>
                    <a:off x="3522" y="261"/>
                    <a:ext cx="589" cy="651"/>
                  </a:xfrm>
                  <a:custGeom>
                    <a:avLst/>
                    <a:gdLst>
                      <a:gd name="T0" fmla="*/ 184 w 309"/>
                      <a:gd name="T1" fmla="*/ 342 h 342"/>
                      <a:gd name="T2" fmla="*/ 124 w 309"/>
                      <a:gd name="T3" fmla="*/ 342 h 342"/>
                      <a:gd name="T4" fmla="*/ 0 w 309"/>
                      <a:gd name="T5" fmla="*/ 217 h 342"/>
                      <a:gd name="T6" fmla="*/ 0 w 309"/>
                      <a:gd name="T7" fmla="*/ 19 h 342"/>
                      <a:gd name="T8" fmla="*/ 19 w 309"/>
                      <a:gd name="T9" fmla="*/ 0 h 342"/>
                      <a:gd name="T10" fmla="*/ 309 w 309"/>
                      <a:gd name="T11" fmla="*/ 0 h 342"/>
                      <a:gd name="T12" fmla="*/ 309 w 309"/>
                      <a:gd name="T13" fmla="*/ 217 h 342"/>
                      <a:gd name="T14" fmla="*/ 184 w 309"/>
                      <a:gd name="T15" fmla="*/ 342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 h="342">
                        <a:moveTo>
                          <a:pt x="184" y="342"/>
                        </a:moveTo>
                        <a:cubicBezTo>
                          <a:pt x="124" y="342"/>
                          <a:pt x="124" y="342"/>
                          <a:pt x="124" y="342"/>
                        </a:cubicBezTo>
                        <a:cubicBezTo>
                          <a:pt x="56" y="342"/>
                          <a:pt x="0" y="286"/>
                          <a:pt x="0" y="217"/>
                        </a:cubicBezTo>
                        <a:cubicBezTo>
                          <a:pt x="0" y="19"/>
                          <a:pt x="0" y="19"/>
                          <a:pt x="0" y="19"/>
                        </a:cubicBezTo>
                        <a:cubicBezTo>
                          <a:pt x="0" y="8"/>
                          <a:pt x="9" y="0"/>
                          <a:pt x="19" y="0"/>
                        </a:cubicBezTo>
                        <a:cubicBezTo>
                          <a:pt x="309" y="0"/>
                          <a:pt x="309" y="0"/>
                          <a:pt x="309" y="0"/>
                        </a:cubicBezTo>
                        <a:cubicBezTo>
                          <a:pt x="309" y="217"/>
                          <a:pt x="309" y="217"/>
                          <a:pt x="309" y="217"/>
                        </a:cubicBezTo>
                        <a:cubicBezTo>
                          <a:pt x="309" y="286"/>
                          <a:pt x="253" y="342"/>
                          <a:pt x="184" y="342"/>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5" name="ïsļîḍè"/>
                  <p:cNvSpPr/>
                  <p:nvPr/>
                </p:nvSpPr>
                <p:spPr bwMode="auto">
                  <a:xfrm>
                    <a:off x="3512" y="251"/>
                    <a:ext cx="608" cy="671"/>
                  </a:xfrm>
                  <a:custGeom>
                    <a:avLst/>
                    <a:gdLst>
                      <a:gd name="T0" fmla="*/ 189 w 319"/>
                      <a:gd name="T1" fmla="*/ 347 h 352"/>
                      <a:gd name="T2" fmla="*/ 189 w 319"/>
                      <a:gd name="T3" fmla="*/ 342 h 352"/>
                      <a:gd name="T4" fmla="*/ 129 w 319"/>
                      <a:gd name="T5" fmla="*/ 342 h 352"/>
                      <a:gd name="T6" fmla="*/ 45 w 319"/>
                      <a:gd name="T7" fmla="*/ 307 h 352"/>
                      <a:gd name="T8" fmla="*/ 10 w 319"/>
                      <a:gd name="T9" fmla="*/ 222 h 352"/>
                      <a:gd name="T10" fmla="*/ 10 w 319"/>
                      <a:gd name="T11" fmla="*/ 24 h 352"/>
                      <a:gd name="T12" fmla="*/ 14 w 319"/>
                      <a:gd name="T13" fmla="*/ 14 h 352"/>
                      <a:gd name="T14" fmla="*/ 24 w 319"/>
                      <a:gd name="T15" fmla="*/ 10 h 352"/>
                      <a:gd name="T16" fmla="*/ 309 w 319"/>
                      <a:gd name="T17" fmla="*/ 10 h 352"/>
                      <a:gd name="T18" fmla="*/ 309 w 319"/>
                      <a:gd name="T19" fmla="*/ 222 h 352"/>
                      <a:gd name="T20" fmla="*/ 274 w 319"/>
                      <a:gd name="T21" fmla="*/ 307 h 352"/>
                      <a:gd name="T22" fmla="*/ 189 w 319"/>
                      <a:gd name="T23" fmla="*/ 342 h 352"/>
                      <a:gd name="T24" fmla="*/ 189 w 319"/>
                      <a:gd name="T25" fmla="*/ 347 h 352"/>
                      <a:gd name="T26" fmla="*/ 189 w 319"/>
                      <a:gd name="T27" fmla="*/ 352 h 352"/>
                      <a:gd name="T28" fmla="*/ 319 w 319"/>
                      <a:gd name="T29" fmla="*/ 222 h 352"/>
                      <a:gd name="T30" fmla="*/ 319 w 319"/>
                      <a:gd name="T31" fmla="*/ 0 h 352"/>
                      <a:gd name="T32" fmla="*/ 24 w 319"/>
                      <a:gd name="T33" fmla="*/ 0 h 352"/>
                      <a:gd name="T34" fmla="*/ 0 w 319"/>
                      <a:gd name="T35" fmla="*/ 24 h 352"/>
                      <a:gd name="T36" fmla="*/ 0 w 319"/>
                      <a:gd name="T37" fmla="*/ 222 h 352"/>
                      <a:gd name="T38" fmla="*/ 129 w 319"/>
                      <a:gd name="T39" fmla="*/ 352 h 352"/>
                      <a:gd name="T40" fmla="*/ 189 w 319"/>
                      <a:gd name="T41" fmla="*/ 352 h 352"/>
                      <a:gd name="T42" fmla="*/ 189 w 319"/>
                      <a:gd name="T43" fmla="*/ 3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19" h="352">
                        <a:moveTo>
                          <a:pt x="189" y="347"/>
                        </a:moveTo>
                        <a:cubicBezTo>
                          <a:pt x="189" y="342"/>
                          <a:pt x="189" y="342"/>
                          <a:pt x="189" y="342"/>
                        </a:cubicBezTo>
                        <a:cubicBezTo>
                          <a:pt x="129" y="342"/>
                          <a:pt x="129" y="342"/>
                          <a:pt x="129" y="342"/>
                        </a:cubicBezTo>
                        <a:cubicBezTo>
                          <a:pt x="96" y="342"/>
                          <a:pt x="67" y="329"/>
                          <a:pt x="45" y="307"/>
                        </a:cubicBezTo>
                        <a:cubicBezTo>
                          <a:pt x="23" y="285"/>
                          <a:pt x="10" y="255"/>
                          <a:pt x="10" y="222"/>
                        </a:cubicBezTo>
                        <a:cubicBezTo>
                          <a:pt x="10" y="24"/>
                          <a:pt x="10" y="24"/>
                          <a:pt x="10" y="24"/>
                        </a:cubicBezTo>
                        <a:cubicBezTo>
                          <a:pt x="10" y="20"/>
                          <a:pt x="11" y="17"/>
                          <a:pt x="14" y="14"/>
                        </a:cubicBezTo>
                        <a:cubicBezTo>
                          <a:pt x="17" y="11"/>
                          <a:pt x="20" y="10"/>
                          <a:pt x="24" y="10"/>
                        </a:cubicBezTo>
                        <a:cubicBezTo>
                          <a:pt x="309" y="10"/>
                          <a:pt x="309" y="10"/>
                          <a:pt x="309" y="10"/>
                        </a:cubicBezTo>
                        <a:cubicBezTo>
                          <a:pt x="309" y="222"/>
                          <a:pt x="309" y="222"/>
                          <a:pt x="309" y="222"/>
                        </a:cubicBezTo>
                        <a:cubicBezTo>
                          <a:pt x="309" y="255"/>
                          <a:pt x="295" y="285"/>
                          <a:pt x="274" y="307"/>
                        </a:cubicBezTo>
                        <a:cubicBezTo>
                          <a:pt x="252" y="329"/>
                          <a:pt x="222" y="342"/>
                          <a:pt x="189" y="342"/>
                        </a:cubicBezTo>
                        <a:cubicBezTo>
                          <a:pt x="189" y="347"/>
                          <a:pt x="189" y="347"/>
                          <a:pt x="189" y="347"/>
                        </a:cubicBezTo>
                        <a:cubicBezTo>
                          <a:pt x="189" y="352"/>
                          <a:pt x="189" y="352"/>
                          <a:pt x="189" y="352"/>
                        </a:cubicBezTo>
                        <a:cubicBezTo>
                          <a:pt x="261" y="352"/>
                          <a:pt x="319" y="294"/>
                          <a:pt x="319" y="222"/>
                        </a:cubicBezTo>
                        <a:cubicBezTo>
                          <a:pt x="319" y="0"/>
                          <a:pt x="319" y="0"/>
                          <a:pt x="319" y="0"/>
                        </a:cubicBezTo>
                        <a:cubicBezTo>
                          <a:pt x="24" y="0"/>
                          <a:pt x="24" y="0"/>
                          <a:pt x="24" y="0"/>
                        </a:cubicBezTo>
                        <a:cubicBezTo>
                          <a:pt x="11" y="0"/>
                          <a:pt x="0" y="11"/>
                          <a:pt x="0" y="24"/>
                        </a:cubicBezTo>
                        <a:cubicBezTo>
                          <a:pt x="0" y="222"/>
                          <a:pt x="0" y="222"/>
                          <a:pt x="0" y="222"/>
                        </a:cubicBezTo>
                        <a:cubicBezTo>
                          <a:pt x="0" y="294"/>
                          <a:pt x="58" y="352"/>
                          <a:pt x="129" y="352"/>
                        </a:cubicBezTo>
                        <a:cubicBezTo>
                          <a:pt x="189" y="352"/>
                          <a:pt x="189" y="352"/>
                          <a:pt x="189" y="352"/>
                        </a:cubicBezTo>
                        <a:cubicBezTo>
                          <a:pt x="189" y="347"/>
                          <a:pt x="189" y="347"/>
                          <a:pt x="189" y="347"/>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6" name="íS1ídè"/>
                  <p:cNvSpPr/>
                  <p:nvPr/>
                </p:nvSpPr>
                <p:spPr bwMode="auto">
                  <a:xfrm>
                    <a:off x="3882" y="444"/>
                    <a:ext cx="156" cy="68"/>
                  </a:xfrm>
                  <a:custGeom>
                    <a:avLst/>
                    <a:gdLst>
                      <a:gd name="T0" fmla="*/ 69 w 82"/>
                      <a:gd name="T1" fmla="*/ 36 h 36"/>
                      <a:gd name="T2" fmla="*/ 13 w 82"/>
                      <a:gd name="T3" fmla="*/ 36 h 36"/>
                      <a:gd name="T4" fmla="*/ 0 w 82"/>
                      <a:gd name="T5" fmla="*/ 23 h 36"/>
                      <a:gd name="T6" fmla="*/ 0 w 82"/>
                      <a:gd name="T7" fmla="*/ 0 h 36"/>
                      <a:gd name="T8" fmla="*/ 82 w 82"/>
                      <a:gd name="T9" fmla="*/ 0 h 36"/>
                      <a:gd name="T10" fmla="*/ 82 w 82"/>
                      <a:gd name="T11" fmla="*/ 24 h 36"/>
                      <a:gd name="T12" fmla="*/ 69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69" y="36"/>
                        </a:moveTo>
                        <a:cubicBezTo>
                          <a:pt x="13" y="36"/>
                          <a:pt x="13" y="36"/>
                          <a:pt x="13" y="36"/>
                        </a:cubicBezTo>
                        <a:cubicBezTo>
                          <a:pt x="6" y="36"/>
                          <a:pt x="0" y="30"/>
                          <a:pt x="0" y="23"/>
                        </a:cubicBezTo>
                        <a:cubicBezTo>
                          <a:pt x="0" y="0"/>
                          <a:pt x="0" y="0"/>
                          <a:pt x="0" y="0"/>
                        </a:cubicBezTo>
                        <a:cubicBezTo>
                          <a:pt x="82" y="0"/>
                          <a:pt x="82" y="0"/>
                          <a:pt x="82" y="0"/>
                        </a:cubicBezTo>
                        <a:cubicBezTo>
                          <a:pt x="82" y="24"/>
                          <a:pt x="82" y="24"/>
                          <a:pt x="82" y="24"/>
                        </a:cubicBezTo>
                        <a:cubicBezTo>
                          <a:pt x="82" y="31"/>
                          <a:pt x="76" y="36"/>
                          <a:pt x="69" y="36"/>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7" name="îs1íḓé"/>
                  <p:cNvSpPr/>
                  <p:nvPr/>
                </p:nvSpPr>
                <p:spPr bwMode="auto">
                  <a:xfrm>
                    <a:off x="3808" y="520"/>
                    <a:ext cx="43" cy="145"/>
                  </a:xfrm>
                  <a:custGeom>
                    <a:avLst/>
                    <a:gdLst>
                      <a:gd name="T0" fmla="*/ 23 w 23"/>
                      <a:gd name="T1" fmla="*/ 76 h 76"/>
                      <a:gd name="T2" fmla="*/ 0 w 23"/>
                      <a:gd name="T3" fmla="*/ 53 h 76"/>
                      <a:gd name="T4" fmla="*/ 0 w 23"/>
                      <a:gd name="T5" fmla="*/ 0 h 76"/>
                    </a:gdLst>
                    <a:ahLst/>
                    <a:cxnLst>
                      <a:cxn ang="0">
                        <a:pos x="T0" y="T1"/>
                      </a:cxn>
                      <a:cxn ang="0">
                        <a:pos x="T2" y="T3"/>
                      </a:cxn>
                      <a:cxn ang="0">
                        <a:pos x="T4" y="T5"/>
                      </a:cxn>
                    </a:cxnLst>
                    <a:rect l="0" t="0" r="r" b="b"/>
                    <a:pathLst>
                      <a:path w="23" h="76">
                        <a:moveTo>
                          <a:pt x="23" y="76"/>
                        </a:moveTo>
                        <a:cubicBezTo>
                          <a:pt x="10" y="76"/>
                          <a:pt x="0" y="66"/>
                          <a:pt x="0" y="53"/>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8" name="îṥḻîḋe"/>
                  <p:cNvSpPr/>
                  <p:nvPr/>
                </p:nvSpPr>
                <p:spPr bwMode="auto">
                  <a:xfrm>
                    <a:off x="3884" y="411"/>
                    <a:ext cx="154" cy="38"/>
                  </a:xfrm>
                  <a:custGeom>
                    <a:avLst/>
                    <a:gdLst>
                      <a:gd name="T0" fmla="*/ 72 w 81"/>
                      <a:gd name="T1" fmla="*/ 20 h 20"/>
                      <a:gd name="T2" fmla="*/ 8 w 81"/>
                      <a:gd name="T3" fmla="*/ 20 h 20"/>
                      <a:gd name="T4" fmla="*/ 0 w 81"/>
                      <a:gd name="T5" fmla="*/ 12 h 20"/>
                      <a:gd name="T6" fmla="*/ 0 w 81"/>
                      <a:gd name="T7" fmla="*/ 8 h 20"/>
                      <a:gd name="T8" fmla="*/ 8 w 81"/>
                      <a:gd name="T9" fmla="*/ 0 h 20"/>
                      <a:gd name="T10" fmla="*/ 72 w 81"/>
                      <a:gd name="T11" fmla="*/ 0 h 20"/>
                      <a:gd name="T12" fmla="*/ 81 w 81"/>
                      <a:gd name="T13" fmla="*/ 8 h 20"/>
                      <a:gd name="T14" fmla="*/ 81 w 81"/>
                      <a:gd name="T15" fmla="*/ 12 h 20"/>
                      <a:gd name="T16" fmla="*/ 72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2" y="20"/>
                        </a:moveTo>
                        <a:cubicBezTo>
                          <a:pt x="8" y="20"/>
                          <a:pt x="8" y="20"/>
                          <a:pt x="8" y="20"/>
                        </a:cubicBezTo>
                        <a:cubicBezTo>
                          <a:pt x="3" y="20"/>
                          <a:pt x="0" y="17"/>
                          <a:pt x="0" y="12"/>
                        </a:cubicBezTo>
                        <a:cubicBezTo>
                          <a:pt x="0" y="8"/>
                          <a:pt x="0" y="8"/>
                          <a:pt x="0" y="8"/>
                        </a:cubicBezTo>
                        <a:cubicBezTo>
                          <a:pt x="0" y="4"/>
                          <a:pt x="3" y="0"/>
                          <a:pt x="8" y="0"/>
                        </a:cubicBezTo>
                        <a:cubicBezTo>
                          <a:pt x="72" y="0"/>
                          <a:pt x="72" y="0"/>
                          <a:pt x="72" y="0"/>
                        </a:cubicBezTo>
                        <a:cubicBezTo>
                          <a:pt x="77" y="0"/>
                          <a:pt x="81" y="4"/>
                          <a:pt x="81" y="8"/>
                        </a:cubicBezTo>
                        <a:cubicBezTo>
                          <a:pt x="81" y="12"/>
                          <a:pt x="81" y="12"/>
                          <a:pt x="81" y="12"/>
                        </a:cubicBezTo>
                        <a:cubicBezTo>
                          <a:pt x="81" y="17"/>
                          <a:pt x="77" y="20"/>
                          <a:pt x="72" y="20"/>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9" name="islíḓè"/>
                  <p:cNvSpPr/>
                  <p:nvPr/>
                </p:nvSpPr>
                <p:spPr bwMode="auto">
                  <a:xfrm>
                    <a:off x="3884" y="411"/>
                    <a:ext cx="154" cy="38"/>
                  </a:xfrm>
                  <a:custGeom>
                    <a:avLst/>
                    <a:gdLst>
                      <a:gd name="T0" fmla="*/ 72 w 81"/>
                      <a:gd name="T1" fmla="*/ 20 h 20"/>
                      <a:gd name="T2" fmla="*/ 8 w 81"/>
                      <a:gd name="T3" fmla="*/ 20 h 20"/>
                      <a:gd name="T4" fmla="*/ 0 w 81"/>
                      <a:gd name="T5" fmla="*/ 12 h 20"/>
                      <a:gd name="T6" fmla="*/ 0 w 81"/>
                      <a:gd name="T7" fmla="*/ 8 h 20"/>
                      <a:gd name="T8" fmla="*/ 8 w 81"/>
                      <a:gd name="T9" fmla="*/ 0 h 20"/>
                      <a:gd name="T10" fmla="*/ 72 w 81"/>
                      <a:gd name="T11" fmla="*/ 0 h 20"/>
                      <a:gd name="T12" fmla="*/ 81 w 81"/>
                      <a:gd name="T13" fmla="*/ 8 h 20"/>
                      <a:gd name="T14" fmla="*/ 81 w 81"/>
                      <a:gd name="T15" fmla="*/ 12 h 20"/>
                      <a:gd name="T16" fmla="*/ 72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2" y="20"/>
                        </a:moveTo>
                        <a:cubicBezTo>
                          <a:pt x="8" y="20"/>
                          <a:pt x="8" y="20"/>
                          <a:pt x="8" y="20"/>
                        </a:cubicBezTo>
                        <a:cubicBezTo>
                          <a:pt x="3" y="20"/>
                          <a:pt x="0" y="17"/>
                          <a:pt x="0" y="12"/>
                        </a:cubicBezTo>
                        <a:cubicBezTo>
                          <a:pt x="0" y="8"/>
                          <a:pt x="0" y="8"/>
                          <a:pt x="0" y="8"/>
                        </a:cubicBezTo>
                        <a:cubicBezTo>
                          <a:pt x="0" y="4"/>
                          <a:pt x="3" y="0"/>
                          <a:pt x="8" y="0"/>
                        </a:cubicBezTo>
                        <a:cubicBezTo>
                          <a:pt x="72" y="0"/>
                          <a:pt x="72" y="0"/>
                          <a:pt x="72" y="0"/>
                        </a:cubicBezTo>
                        <a:cubicBezTo>
                          <a:pt x="77" y="0"/>
                          <a:pt x="81" y="4"/>
                          <a:pt x="81" y="8"/>
                        </a:cubicBezTo>
                        <a:cubicBezTo>
                          <a:pt x="81" y="12"/>
                          <a:pt x="81" y="12"/>
                          <a:pt x="81" y="12"/>
                        </a:cubicBezTo>
                        <a:cubicBezTo>
                          <a:pt x="81" y="17"/>
                          <a:pt x="77" y="20"/>
                          <a:pt x="72" y="20"/>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30" name="íşḻiḋè"/>
                  <p:cNvSpPr/>
                  <p:nvPr/>
                </p:nvSpPr>
                <p:spPr bwMode="auto">
                  <a:xfrm>
                    <a:off x="3598" y="444"/>
                    <a:ext cx="156" cy="68"/>
                  </a:xfrm>
                  <a:custGeom>
                    <a:avLst/>
                    <a:gdLst>
                      <a:gd name="T0" fmla="*/ 70 w 82"/>
                      <a:gd name="T1" fmla="*/ 36 h 36"/>
                      <a:gd name="T2" fmla="*/ 13 w 82"/>
                      <a:gd name="T3" fmla="*/ 36 h 36"/>
                      <a:gd name="T4" fmla="*/ 0 w 82"/>
                      <a:gd name="T5" fmla="*/ 22 h 36"/>
                      <a:gd name="T6" fmla="*/ 0 w 82"/>
                      <a:gd name="T7" fmla="*/ 0 h 36"/>
                      <a:gd name="T8" fmla="*/ 82 w 82"/>
                      <a:gd name="T9" fmla="*/ 0 h 36"/>
                      <a:gd name="T10" fmla="*/ 82 w 82"/>
                      <a:gd name="T11" fmla="*/ 23 h 36"/>
                      <a:gd name="T12" fmla="*/ 7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70" y="36"/>
                        </a:moveTo>
                        <a:cubicBezTo>
                          <a:pt x="13" y="36"/>
                          <a:pt x="13" y="36"/>
                          <a:pt x="13" y="36"/>
                        </a:cubicBezTo>
                        <a:cubicBezTo>
                          <a:pt x="6" y="36"/>
                          <a:pt x="0" y="30"/>
                          <a:pt x="0" y="22"/>
                        </a:cubicBezTo>
                        <a:cubicBezTo>
                          <a:pt x="0" y="0"/>
                          <a:pt x="0" y="0"/>
                          <a:pt x="0" y="0"/>
                        </a:cubicBezTo>
                        <a:cubicBezTo>
                          <a:pt x="82" y="0"/>
                          <a:pt x="82" y="0"/>
                          <a:pt x="82" y="0"/>
                        </a:cubicBezTo>
                        <a:cubicBezTo>
                          <a:pt x="82" y="23"/>
                          <a:pt x="82" y="23"/>
                          <a:pt x="82" y="23"/>
                        </a:cubicBezTo>
                        <a:cubicBezTo>
                          <a:pt x="82" y="30"/>
                          <a:pt x="76" y="36"/>
                          <a:pt x="70" y="36"/>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1" name="íŝḻïḍê"/>
                  <p:cNvSpPr/>
                  <p:nvPr/>
                </p:nvSpPr>
                <p:spPr bwMode="auto">
                  <a:xfrm>
                    <a:off x="3600" y="411"/>
                    <a:ext cx="154" cy="38"/>
                  </a:xfrm>
                  <a:custGeom>
                    <a:avLst/>
                    <a:gdLst>
                      <a:gd name="T0" fmla="*/ 73 w 81"/>
                      <a:gd name="T1" fmla="*/ 20 h 20"/>
                      <a:gd name="T2" fmla="*/ 8 w 81"/>
                      <a:gd name="T3" fmla="*/ 20 h 20"/>
                      <a:gd name="T4" fmla="*/ 0 w 81"/>
                      <a:gd name="T5" fmla="*/ 12 h 20"/>
                      <a:gd name="T6" fmla="*/ 0 w 81"/>
                      <a:gd name="T7" fmla="*/ 8 h 20"/>
                      <a:gd name="T8" fmla="*/ 8 w 81"/>
                      <a:gd name="T9" fmla="*/ 0 h 20"/>
                      <a:gd name="T10" fmla="*/ 73 w 81"/>
                      <a:gd name="T11" fmla="*/ 0 h 20"/>
                      <a:gd name="T12" fmla="*/ 81 w 81"/>
                      <a:gd name="T13" fmla="*/ 8 h 20"/>
                      <a:gd name="T14" fmla="*/ 81 w 81"/>
                      <a:gd name="T15" fmla="*/ 12 h 20"/>
                      <a:gd name="T16" fmla="*/ 73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3" y="20"/>
                        </a:moveTo>
                        <a:cubicBezTo>
                          <a:pt x="8" y="20"/>
                          <a:pt x="8" y="20"/>
                          <a:pt x="8" y="20"/>
                        </a:cubicBezTo>
                        <a:cubicBezTo>
                          <a:pt x="4" y="20"/>
                          <a:pt x="0" y="17"/>
                          <a:pt x="0" y="12"/>
                        </a:cubicBezTo>
                        <a:cubicBezTo>
                          <a:pt x="0" y="8"/>
                          <a:pt x="0" y="8"/>
                          <a:pt x="0" y="8"/>
                        </a:cubicBezTo>
                        <a:cubicBezTo>
                          <a:pt x="0" y="4"/>
                          <a:pt x="4" y="0"/>
                          <a:pt x="8" y="0"/>
                        </a:cubicBezTo>
                        <a:cubicBezTo>
                          <a:pt x="73" y="0"/>
                          <a:pt x="73" y="0"/>
                          <a:pt x="73" y="0"/>
                        </a:cubicBezTo>
                        <a:cubicBezTo>
                          <a:pt x="77" y="0"/>
                          <a:pt x="81" y="4"/>
                          <a:pt x="81" y="8"/>
                        </a:cubicBezTo>
                        <a:cubicBezTo>
                          <a:pt x="81" y="12"/>
                          <a:pt x="81" y="12"/>
                          <a:pt x="81" y="12"/>
                        </a:cubicBezTo>
                        <a:cubicBezTo>
                          <a:pt x="81" y="17"/>
                          <a:pt x="77" y="20"/>
                          <a:pt x="73" y="20"/>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2" name="ïṧḻiḋê"/>
                  <p:cNvSpPr/>
                  <p:nvPr/>
                </p:nvSpPr>
                <p:spPr bwMode="auto">
                  <a:xfrm>
                    <a:off x="3600" y="411"/>
                    <a:ext cx="154" cy="38"/>
                  </a:xfrm>
                  <a:custGeom>
                    <a:avLst/>
                    <a:gdLst>
                      <a:gd name="T0" fmla="*/ 73 w 81"/>
                      <a:gd name="T1" fmla="*/ 20 h 20"/>
                      <a:gd name="T2" fmla="*/ 8 w 81"/>
                      <a:gd name="T3" fmla="*/ 20 h 20"/>
                      <a:gd name="T4" fmla="*/ 0 w 81"/>
                      <a:gd name="T5" fmla="*/ 12 h 20"/>
                      <a:gd name="T6" fmla="*/ 0 w 81"/>
                      <a:gd name="T7" fmla="*/ 8 h 20"/>
                      <a:gd name="T8" fmla="*/ 8 w 81"/>
                      <a:gd name="T9" fmla="*/ 0 h 20"/>
                      <a:gd name="T10" fmla="*/ 73 w 81"/>
                      <a:gd name="T11" fmla="*/ 0 h 20"/>
                      <a:gd name="T12" fmla="*/ 81 w 81"/>
                      <a:gd name="T13" fmla="*/ 8 h 20"/>
                      <a:gd name="T14" fmla="*/ 81 w 81"/>
                      <a:gd name="T15" fmla="*/ 12 h 20"/>
                      <a:gd name="T16" fmla="*/ 73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3" y="20"/>
                        </a:moveTo>
                        <a:cubicBezTo>
                          <a:pt x="8" y="20"/>
                          <a:pt x="8" y="20"/>
                          <a:pt x="8" y="20"/>
                        </a:cubicBezTo>
                        <a:cubicBezTo>
                          <a:pt x="4" y="20"/>
                          <a:pt x="0" y="17"/>
                          <a:pt x="0" y="12"/>
                        </a:cubicBezTo>
                        <a:cubicBezTo>
                          <a:pt x="0" y="8"/>
                          <a:pt x="0" y="8"/>
                          <a:pt x="0" y="8"/>
                        </a:cubicBezTo>
                        <a:cubicBezTo>
                          <a:pt x="0" y="4"/>
                          <a:pt x="4" y="0"/>
                          <a:pt x="8" y="0"/>
                        </a:cubicBezTo>
                        <a:cubicBezTo>
                          <a:pt x="73" y="0"/>
                          <a:pt x="73" y="0"/>
                          <a:pt x="73" y="0"/>
                        </a:cubicBezTo>
                        <a:cubicBezTo>
                          <a:pt x="77" y="0"/>
                          <a:pt x="81" y="4"/>
                          <a:pt x="81" y="8"/>
                        </a:cubicBezTo>
                        <a:cubicBezTo>
                          <a:pt x="81" y="12"/>
                          <a:pt x="81" y="12"/>
                          <a:pt x="81" y="12"/>
                        </a:cubicBezTo>
                        <a:cubicBezTo>
                          <a:pt x="81" y="17"/>
                          <a:pt x="77" y="20"/>
                          <a:pt x="73" y="20"/>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33" name="íśḷîdè"/>
                  <p:cNvSpPr/>
                  <p:nvPr/>
                </p:nvSpPr>
                <p:spPr bwMode="auto">
                  <a:xfrm>
                    <a:off x="3747" y="724"/>
                    <a:ext cx="137" cy="82"/>
                  </a:xfrm>
                  <a:custGeom>
                    <a:avLst/>
                    <a:gdLst>
                      <a:gd name="T0" fmla="*/ 43 w 72"/>
                      <a:gd name="T1" fmla="*/ 43 h 43"/>
                      <a:gd name="T2" fmla="*/ 29 w 72"/>
                      <a:gd name="T3" fmla="*/ 43 h 43"/>
                      <a:gd name="T4" fmla="*/ 0 w 72"/>
                      <a:gd name="T5" fmla="*/ 14 h 43"/>
                      <a:gd name="T6" fmla="*/ 0 w 72"/>
                      <a:gd name="T7" fmla="*/ 0 h 43"/>
                      <a:gd name="T8" fmla="*/ 72 w 72"/>
                      <a:gd name="T9" fmla="*/ 0 h 43"/>
                      <a:gd name="T10" fmla="*/ 72 w 72"/>
                      <a:gd name="T11" fmla="*/ 14 h 43"/>
                      <a:gd name="T12" fmla="*/ 43 w 72"/>
                      <a:gd name="T13" fmla="*/ 43 h 43"/>
                    </a:gdLst>
                    <a:ahLst/>
                    <a:cxnLst>
                      <a:cxn ang="0">
                        <a:pos x="T0" y="T1"/>
                      </a:cxn>
                      <a:cxn ang="0">
                        <a:pos x="T2" y="T3"/>
                      </a:cxn>
                      <a:cxn ang="0">
                        <a:pos x="T4" y="T5"/>
                      </a:cxn>
                      <a:cxn ang="0">
                        <a:pos x="T6" y="T7"/>
                      </a:cxn>
                      <a:cxn ang="0">
                        <a:pos x="T8" y="T9"/>
                      </a:cxn>
                      <a:cxn ang="0">
                        <a:pos x="T10" y="T11"/>
                      </a:cxn>
                      <a:cxn ang="0">
                        <a:pos x="T12" y="T13"/>
                      </a:cxn>
                    </a:cxnLst>
                    <a:rect l="0" t="0" r="r" b="b"/>
                    <a:pathLst>
                      <a:path w="72" h="43">
                        <a:moveTo>
                          <a:pt x="43" y="43"/>
                        </a:moveTo>
                        <a:cubicBezTo>
                          <a:pt x="29" y="43"/>
                          <a:pt x="29" y="43"/>
                          <a:pt x="29" y="43"/>
                        </a:cubicBezTo>
                        <a:cubicBezTo>
                          <a:pt x="13" y="43"/>
                          <a:pt x="0" y="30"/>
                          <a:pt x="0" y="14"/>
                        </a:cubicBezTo>
                        <a:cubicBezTo>
                          <a:pt x="0" y="0"/>
                          <a:pt x="0" y="0"/>
                          <a:pt x="0" y="0"/>
                        </a:cubicBezTo>
                        <a:cubicBezTo>
                          <a:pt x="72" y="0"/>
                          <a:pt x="72" y="0"/>
                          <a:pt x="72" y="0"/>
                        </a:cubicBezTo>
                        <a:cubicBezTo>
                          <a:pt x="72" y="14"/>
                          <a:pt x="72" y="14"/>
                          <a:pt x="72" y="14"/>
                        </a:cubicBezTo>
                        <a:cubicBezTo>
                          <a:pt x="72" y="30"/>
                          <a:pt x="59" y="43"/>
                          <a:pt x="43" y="4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4" name="ïSḷîḑè"/>
                  <p:cNvSpPr/>
                  <p:nvPr/>
                </p:nvSpPr>
                <p:spPr bwMode="auto">
                  <a:xfrm>
                    <a:off x="3747" y="724"/>
                    <a:ext cx="137" cy="82"/>
                  </a:xfrm>
                  <a:custGeom>
                    <a:avLst/>
                    <a:gdLst>
                      <a:gd name="T0" fmla="*/ 43 w 72"/>
                      <a:gd name="T1" fmla="*/ 43 h 43"/>
                      <a:gd name="T2" fmla="*/ 29 w 72"/>
                      <a:gd name="T3" fmla="*/ 43 h 43"/>
                      <a:gd name="T4" fmla="*/ 0 w 72"/>
                      <a:gd name="T5" fmla="*/ 14 h 43"/>
                      <a:gd name="T6" fmla="*/ 0 w 72"/>
                      <a:gd name="T7" fmla="*/ 0 h 43"/>
                      <a:gd name="T8" fmla="*/ 72 w 72"/>
                      <a:gd name="T9" fmla="*/ 0 h 43"/>
                      <a:gd name="T10" fmla="*/ 72 w 72"/>
                      <a:gd name="T11" fmla="*/ 14 h 43"/>
                      <a:gd name="T12" fmla="*/ 43 w 72"/>
                      <a:gd name="T13" fmla="*/ 43 h 43"/>
                    </a:gdLst>
                    <a:ahLst/>
                    <a:cxnLst>
                      <a:cxn ang="0">
                        <a:pos x="T0" y="T1"/>
                      </a:cxn>
                      <a:cxn ang="0">
                        <a:pos x="T2" y="T3"/>
                      </a:cxn>
                      <a:cxn ang="0">
                        <a:pos x="T4" y="T5"/>
                      </a:cxn>
                      <a:cxn ang="0">
                        <a:pos x="T6" y="T7"/>
                      </a:cxn>
                      <a:cxn ang="0">
                        <a:pos x="T8" y="T9"/>
                      </a:cxn>
                      <a:cxn ang="0">
                        <a:pos x="T10" y="T11"/>
                      </a:cxn>
                      <a:cxn ang="0">
                        <a:pos x="T12" y="T13"/>
                      </a:cxn>
                    </a:cxnLst>
                    <a:rect l="0" t="0" r="r" b="b"/>
                    <a:pathLst>
                      <a:path w="72" h="43">
                        <a:moveTo>
                          <a:pt x="43" y="43"/>
                        </a:moveTo>
                        <a:cubicBezTo>
                          <a:pt x="29" y="43"/>
                          <a:pt x="29" y="43"/>
                          <a:pt x="29" y="43"/>
                        </a:cubicBezTo>
                        <a:cubicBezTo>
                          <a:pt x="13" y="43"/>
                          <a:pt x="0" y="30"/>
                          <a:pt x="0" y="14"/>
                        </a:cubicBezTo>
                        <a:cubicBezTo>
                          <a:pt x="0" y="0"/>
                          <a:pt x="0" y="0"/>
                          <a:pt x="0" y="0"/>
                        </a:cubicBezTo>
                        <a:cubicBezTo>
                          <a:pt x="72" y="0"/>
                          <a:pt x="72" y="0"/>
                          <a:pt x="72" y="0"/>
                        </a:cubicBezTo>
                        <a:cubicBezTo>
                          <a:pt x="72" y="14"/>
                          <a:pt x="72" y="14"/>
                          <a:pt x="72" y="14"/>
                        </a:cubicBezTo>
                        <a:cubicBezTo>
                          <a:pt x="72" y="30"/>
                          <a:pt x="59" y="43"/>
                          <a:pt x="43" y="43"/>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35" name="išlïḋe"/>
                  <p:cNvSpPr/>
                  <p:nvPr/>
                </p:nvSpPr>
                <p:spPr bwMode="auto">
                  <a:xfrm>
                    <a:off x="3642" y="484"/>
                    <a:ext cx="76" cy="7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6" name="íṡḻïďê"/>
                  <p:cNvSpPr/>
                  <p:nvPr/>
                </p:nvSpPr>
                <p:spPr bwMode="auto">
                  <a:xfrm>
                    <a:off x="3632" y="474"/>
                    <a:ext cx="95" cy="94"/>
                  </a:xfrm>
                  <a:custGeom>
                    <a:avLst/>
                    <a:gdLst>
                      <a:gd name="T0" fmla="*/ 45 w 50"/>
                      <a:gd name="T1" fmla="*/ 24 h 49"/>
                      <a:gd name="T2" fmla="*/ 40 w 50"/>
                      <a:gd name="T3" fmla="*/ 24 h 49"/>
                      <a:gd name="T4" fmla="*/ 35 w 50"/>
                      <a:gd name="T5" fmla="*/ 35 h 49"/>
                      <a:gd name="T6" fmla="*/ 25 w 50"/>
                      <a:gd name="T7" fmla="*/ 39 h 49"/>
                      <a:gd name="T8" fmla="*/ 15 w 50"/>
                      <a:gd name="T9" fmla="*/ 35 h 49"/>
                      <a:gd name="T10" fmla="*/ 10 w 50"/>
                      <a:gd name="T11" fmla="*/ 24 h 49"/>
                      <a:gd name="T12" fmla="*/ 15 w 50"/>
                      <a:gd name="T13" fmla="*/ 14 h 49"/>
                      <a:gd name="T14" fmla="*/ 25 w 50"/>
                      <a:gd name="T15" fmla="*/ 10 h 49"/>
                      <a:gd name="T16" fmla="*/ 35 w 50"/>
                      <a:gd name="T17" fmla="*/ 14 h 49"/>
                      <a:gd name="T18" fmla="*/ 40 w 50"/>
                      <a:gd name="T19" fmla="*/ 24 h 49"/>
                      <a:gd name="T20" fmla="*/ 45 w 50"/>
                      <a:gd name="T21" fmla="*/ 24 h 49"/>
                      <a:gd name="T22" fmla="*/ 50 w 50"/>
                      <a:gd name="T23" fmla="*/ 24 h 49"/>
                      <a:gd name="T24" fmla="*/ 25 w 50"/>
                      <a:gd name="T25" fmla="*/ 0 h 49"/>
                      <a:gd name="T26" fmla="*/ 0 w 50"/>
                      <a:gd name="T27" fmla="*/ 24 h 49"/>
                      <a:gd name="T28" fmla="*/ 25 w 50"/>
                      <a:gd name="T29" fmla="*/ 49 h 49"/>
                      <a:gd name="T30" fmla="*/ 50 w 50"/>
                      <a:gd name="T31" fmla="*/ 24 h 49"/>
                      <a:gd name="T32" fmla="*/ 45 w 50"/>
                      <a:gd name="T33" fmla="*/ 2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5" y="24"/>
                        </a:moveTo>
                        <a:cubicBezTo>
                          <a:pt x="40" y="24"/>
                          <a:pt x="40" y="24"/>
                          <a:pt x="40" y="24"/>
                        </a:cubicBezTo>
                        <a:cubicBezTo>
                          <a:pt x="40" y="28"/>
                          <a:pt x="38" y="32"/>
                          <a:pt x="35" y="35"/>
                        </a:cubicBezTo>
                        <a:cubicBezTo>
                          <a:pt x="33" y="37"/>
                          <a:pt x="29" y="39"/>
                          <a:pt x="25" y="39"/>
                        </a:cubicBezTo>
                        <a:cubicBezTo>
                          <a:pt x="21" y="39"/>
                          <a:pt x="17" y="37"/>
                          <a:pt x="15" y="35"/>
                        </a:cubicBezTo>
                        <a:cubicBezTo>
                          <a:pt x="12" y="32"/>
                          <a:pt x="10" y="28"/>
                          <a:pt x="10" y="24"/>
                        </a:cubicBezTo>
                        <a:cubicBezTo>
                          <a:pt x="10" y="20"/>
                          <a:pt x="12" y="17"/>
                          <a:pt x="15" y="14"/>
                        </a:cubicBezTo>
                        <a:cubicBezTo>
                          <a:pt x="17" y="11"/>
                          <a:pt x="21" y="10"/>
                          <a:pt x="25" y="10"/>
                        </a:cubicBezTo>
                        <a:cubicBezTo>
                          <a:pt x="29" y="10"/>
                          <a:pt x="33" y="11"/>
                          <a:pt x="35" y="14"/>
                        </a:cubicBezTo>
                        <a:cubicBezTo>
                          <a:pt x="38" y="17"/>
                          <a:pt x="40" y="20"/>
                          <a:pt x="40" y="24"/>
                        </a:cubicBezTo>
                        <a:cubicBezTo>
                          <a:pt x="45" y="24"/>
                          <a:pt x="45" y="24"/>
                          <a:pt x="45" y="24"/>
                        </a:cubicBezTo>
                        <a:cubicBezTo>
                          <a:pt x="50" y="24"/>
                          <a:pt x="50" y="24"/>
                          <a:pt x="50" y="24"/>
                        </a:cubicBezTo>
                        <a:cubicBezTo>
                          <a:pt x="50" y="11"/>
                          <a:pt x="39" y="0"/>
                          <a:pt x="25" y="0"/>
                        </a:cubicBezTo>
                        <a:cubicBezTo>
                          <a:pt x="11" y="0"/>
                          <a:pt x="0" y="11"/>
                          <a:pt x="0" y="24"/>
                        </a:cubicBezTo>
                        <a:cubicBezTo>
                          <a:pt x="0" y="38"/>
                          <a:pt x="11" y="49"/>
                          <a:pt x="25" y="49"/>
                        </a:cubicBezTo>
                        <a:cubicBezTo>
                          <a:pt x="39" y="49"/>
                          <a:pt x="50" y="38"/>
                          <a:pt x="50" y="24"/>
                        </a:cubicBezTo>
                        <a:cubicBezTo>
                          <a:pt x="45" y="24"/>
                          <a:pt x="45" y="24"/>
                          <a:pt x="45" y="2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7" name="îṧlïďè"/>
                  <p:cNvSpPr/>
                  <p:nvPr/>
                </p:nvSpPr>
                <p:spPr bwMode="auto">
                  <a:xfrm>
                    <a:off x="3621" y="969"/>
                    <a:ext cx="333" cy="562"/>
                  </a:xfrm>
                  <a:custGeom>
                    <a:avLst/>
                    <a:gdLst>
                      <a:gd name="T0" fmla="*/ 0 w 333"/>
                      <a:gd name="T1" fmla="*/ 0 h 562"/>
                      <a:gd name="T2" fmla="*/ 198 w 333"/>
                      <a:gd name="T3" fmla="*/ 562 h 562"/>
                      <a:gd name="T4" fmla="*/ 333 w 333"/>
                      <a:gd name="T5" fmla="*/ 185 h 562"/>
                      <a:gd name="T6" fmla="*/ 0 w 333"/>
                      <a:gd name="T7" fmla="*/ 0 h 562"/>
                    </a:gdLst>
                    <a:ahLst/>
                    <a:cxnLst>
                      <a:cxn ang="0">
                        <a:pos x="T0" y="T1"/>
                      </a:cxn>
                      <a:cxn ang="0">
                        <a:pos x="T2" y="T3"/>
                      </a:cxn>
                      <a:cxn ang="0">
                        <a:pos x="T4" y="T5"/>
                      </a:cxn>
                      <a:cxn ang="0">
                        <a:pos x="T6" y="T7"/>
                      </a:cxn>
                    </a:cxnLst>
                    <a:rect l="0" t="0" r="r" b="b"/>
                    <a:pathLst>
                      <a:path w="333" h="562">
                        <a:moveTo>
                          <a:pt x="0" y="0"/>
                        </a:moveTo>
                        <a:lnTo>
                          <a:pt x="198" y="562"/>
                        </a:lnTo>
                        <a:lnTo>
                          <a:pt x="333" y="185"/>
                        </a:lnTo>
                        <a:lnTo>
                          <a:pt x="0" y="0"/>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8" name="išḻiḋè"/>
                  <p:cNvSpPr/>
                  <p:nvPr/>
                </p:nvSpPr>
                <p:spPr bwMode="auto">
                  <a:xfrm>
                    <a:off x="3621" y="969"/>
                    <a:ext cx="333" cy="562"/>
                  </a:xfrm>
                  <a:custGeom>
                    <a:avLst/>
                    <a:gdLst>
                      <a:gd name="T0" fmla="*/ 0 w 333"/>
                      <a:gd name="T1" fmla="*/ 0 h 562"/>
                      <a:gd name="T2" fmla="*/ 198 w 333"/>
                      <a:gd name="T3" fmla="*/ 562 h 562"/>
                      <a:gd name="T4" fmla="*/ 333 w 333"/>
                      <a:gd name="T5" fmla="*/ 185 h 562"/>
                      <a:gd name="T6" fmla="*/ 0 w 333"/>
                      <a:gd name="T7" fmla="*/ 0 h 562"/>
                    </a:gdLst>
                    <a:ahLst/>
                    <a:cxnLst>
                      <a:cxn ang="0">
                        <a:pos x="T0" y="T1"/>
                      </a:cxn>
                      <a:cxn ang="0">
                        <a:pos x="T2" y="T3"/>
                      </a:cxn>
                      <a:cxn ang="0">
                        <a:pos x="T4" y="T5"/>
                      </a:cxn>
                      <a:cxn ang="0">
                        <a:pos x="T6" y="T7"/>
                      </a:cxn>
                    </a:cxnLst>
                    <a:rect l="0" t="0" r="r" b="b"/>
                    <a:pathLst>
                      <a:path w="333" h="562">
                        <a:moveTo>
                          <a:pt x="0" y="0"/>
                        </a:moveTo>
                        <a:lnTo>
                          <a:pt x="198" y="562"/>
                        </a:lnTo>
                        <a:lnTo>
                          <a:pt x="333" y="18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9" name="îṧḻîḋe"/>
                  <p:cNvSpPr/>
                  <p:nvPr/>
                </p:nvSpPr>
                <p:spPr bwMode="auto">
                  <a:xfrm>
                    <a:off x="3861" y="962"/>
                    <a:ext cx="151" cy="223"/>
                  </a:xfrm>
                  <a:custGeom>
                    <a:avLst/>
                    <a:gdLst>
                      <a:gd name="T0" fmla="*/ 151 w 151"/>
                      <a:gd name="T1" fmla="*/ 0 h 223"/>
                      <a:gd name="T2" fmla="*/ 99 w 151"/>
                      <a:gd name="T3" fmla="*/ 223 h 223"/>
                      <a:gd name="T4" fmla="*/ 0 w 151"/>
                      <a:gd name="T5" fmla="*/ 167 h 223"/>
                      <a:gd name="T6" fmla="*/ 151 w 151"/>
                      <a:gd name="T7" fmla="*/ 0 h 223"/>
                    </a:gdLst>
                    <a:ahLst/>
                    <a:cxnLst>
                      <a:cxn ang="0">
                        <a:pos x="T0" y="T1"/>
                      </a:cxn>
                      <a:cxn ang="0">
                        <a:pos x="T2" y="T3"/>
                      </a:cxn>
                      <a:cxn ang="0">
                        <a:pos x="T4" y="T5"/>
                      </a:cxn>
                      <a:cxn ang="0">
                        <a:pos x="T6" y="T7"/>
                      </a:cxn>
                    </a:cxnLst>
                    <a:rect l="0" t="0" r="r" b="b"/>
                    <a:pathLst>
                      <a:path w="151" h="223">
                        <a:moveTo>
                          <a:pt x="151" y="0"/>
                        </a:moveTo>
                        <a:lnTo>
                          <a:pt x="99" y="223"/>
                        </a:lnTo>
                        <a:lnTo>
                          <a:pt x="0" y="167"/>
                        </a:lnTo>
                        <a:lnTo>
                          <a:pt x="151" y="0"/>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0" name="íš1îḓé"/>
                  <p:cNvSpPr/>
                  <p:nvPr/>
                </p:nvSpPr>
                <p:spPr bwMode="auto">
                  <a:xfrm>
                    <a:off x="3861" y="962"/>
                    <a:ext cx="151" cy="223"/>
                  </a:xfrm>
                  <a:custGeom>
                    <a:avLst/>
                    <a:gdLst>
                      <a:gd name="T0" fmla="*/ 151 w 151"/>
                      <a:gd name="T1" fmla="*/ 0 h 223"/>
                      <a:gd name="T2" fmla="*/ 99 w 151"/>
                      <a:gd name="T3" fmla="*/ 223 h 223"/>
                      <a:gd name="T4" fmla="*/ 0 w 151"/>
                      <a:gd name="T5" fmla="*/ 167 h 223"/>
                      <a:gd name="T6" fmla="*/ 151 w 151"/>
                      <a:gd name="T7" fmla="*/ 0 h 223"/>
                    </a:gdLst>
                    <a:ahLst/>
                    <a:cxnLst>
                      <a:cxn ang="0">
                        <a:pos x="T0" y="T1"/>
                      </a:cxn>
                      <a:cxn ang="0">
                        <a:pos x="T2" y="T3"/>
                      </a:cxn>
                      <a:cxn ang="0">
                        <a:pos x="T4" y="T5"/>
                      </a:cxn>
                      <a:cxn ang="0">
                        <a:pos x="T6" y="T7"/>
                      </a:cxn>
                    </a:cxnLst>
                    <a:rect l="0" t="0" r="r" b="b"/>
                    <a:pathLst>
                      <a:path w="151" h="223">
                        <a:moveTo>
                          <a:pt x="151" y="0"/>
                        </a:moveTo>
                        <a:lnTo>
                          <a:pt x="99" y="223"/>
                        </a:lnTo>
                        <a:lnTo>
                          <a:pt x="0" y="167"/>
                        </a:lnTo>
                        <a:lnTo>
                          <a:pt x="15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1" name="îsļîďê"/>
                  <p:cNvSpPr/>
                  <p:nvPr/>
                </p:nvSpPr>
                <p:spPr bwMode="auto">
                  <a:xfrm>
                    <a:off x="4004" y="665"/>
                    <a:ext cx="27" cy="26"/>
                  </a:xfrm>
                  <a:prstGeom prst="ellipse">
                    <a:avLst/>
                  </a:pr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2" name="ïṩlïḓè"/>
                  <p:cNvSpPr/>
                  <p:nvPr/>
                </p:nvSpPr>
                <p:spPr bwMode="auto">
                  <a:xfrm>
                    <a:off x="3756" y="1097"/>
                    <a:ext cx="126" cy="112"/>
                  </a:xfrm>
                  <a:custGeom>
                    <a:avLst/>
                    <a:gdLst>
                      <a:gd name="T0" fmla="*/ 49 w 66"/>
                      <a:gd name="T1" fmla="*/ 59 h 59"/>
                      <a:gd name="T2" fmla="*/ 17 w 66"/>
                      <a:gd name="T3" fmla="*/ 59 h 59"/>
                      <a:gd name="T4" fmla="*/ 0 w 66"/>
                      <a:gd name="T5" fmla="*/ 41 h 59"/>
                      <a:gd name="T6" fmla="*/ 0 w 66"/>
                      <a:gd name="T7" fmla="*/ 18 h 59"/>
                      <a:gd name="T8" fmla="*/ 17 w 66"/>
                      <a:gd name="T9" fmla="*/ 0 h 59"/>
                      <a:gd name="T10" fmla="*/ 49 w 66"/>
                      <a:gd name="T11" fmla="*/ 0 h 59"/>
                      <a:gd name="T12" fmla="*/ 66 w 66"/>
                      <a:gd name="T13" fmla="*/ 18 h 59"/>
                      <a:gd name="T14" fmla="*/ 66 w 66"/>
                      <a:gd name="T15" fmla="*/ 41 h 59"/>
                      <a:gd name="T16" fmla="*/ 49 w 66"/>
                      <a:gd name="T1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59">
                        <a:moveTo>
                          <a:pt x="49" y="59"/>
                        </a:moveTo>
                        <a:cubicBezTo>
                          <a:pt x="17" y="59"/>
                          <a:pt x="17" y="59"/>
                          <a:pt x="17" y="59"/>
                        </a:cubicBezTo>
                        <a:cubicBezTo>
                          <a:pt x="8" y="59"/>
                          <a:pt x="0" y="51"/>
                          <a:pt x="0" y="41"/>
                        </a:cubicBezTo>
                        <a:cubicBezTo>
                          <a:pt x="0" y="18"/>
                          <a:pt x="0" y="18"/>
                          <a:pt x="0" y="18"/>
                        </a:cubicBezTo>
                        <a:cubicBezTo>
                          <a:pt x="0" y="8"/>
                          <a:pt x="8" y="0"/>
                          <a:pt x="17" y="0"/>
                        </a:cubicBezTo>
                        <a:cubicBezTo>
                          <a:pt x="49" y="0"/>
                          <a:pt x="49" y="0"/>
                          <a:pt x="49" y="0"/>
                        </a:cubicBezTo>
                        <a:cubicBezTo>
                          <a:pt x="58" y="0"/>
                          <a:pt x="66" y="8"/>
                          <a:pt x="66" y="18"/>
                        </a:cubicBezTo>
                        <a:cubicBezTo>
                          <a:pt x="66" y="41"/>
                          <a:pt x="66" y="41"/>
                          <a:pt x="66" y="41"/>
                        </a:cubicBezTo>
                        <a:cubicBezTo>
                          <a:pt x="66" y="51"/>
                          <a:pt x="58" y="59"/>
                          <a:pt x="49" y="59"/>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3" name="išlíḍé"/>
                  <p:cNvSpPr/>
                  <p:nvPr/>
                </p:nvSpPr>
                <p:spPr bwMode="auto">
                  <a:xfrm>
                    <a:off x="3747" y="1088"/>
                    <a:ext cx="144" cy="131"/>
                  </a:xfrm>
                  <a:custGeom>
                    <a:avLst/>
                    <a:gdLst>
                      <a:gd name="T0" fmla="*/ 54 w 76"/>
                      <a:gd name="T1" fmla="*/ 64 h 69"/>
                      <a:gd name="T2" fmla="*/ 54 w 76"/>
                      <a:gd name="T3" fmla="*/ 59 h 69"/>
                      <a:gd name="T4" fmla="*/ 22 w 76"/>
                      <a:gd name="T5" fmla="*/ 59 h 69"/>
                      <a:gd name="T6" fmla="*/ 10 w 76"/>
                      <a:gd name="T7" fmla="*/ 46 h 69"/>
                      <a:gd name="T8" fmla="*/ 10 w 76"/>
                      <a:gd name="T9" fmla="*/ 23 h 69"/>
                      <a:gd name="T10" fmla="*/ 22 w 76"/>
                      <a:gd name="T11" fmla="*/ 10 h 69"/>
                      <a:gd name="T12" fmla="*/ 54 w 76"/>
                      <a:gd name="T13" fmla="*/ 10 h 69"/>
                      <a:gd name="T14" fmla="*/ 66 w 76"/>
                      <a:gd name="T15" fmla="*/ 23 h 69"/>
                      <a:gd name="T16" fmla="*/ 66 w 76"/>
                      <a:gd name="T17" fmla="*/ 46 h 69"/>
                      <a:gd name="T18" fmla="*/ 54 w 76"/>
                      <a:gd name="T19" fmla="*/ 59 h 69"/>
                      <a:gd name="T20" fmla="*/ 54 w 76"/>
                      <a:gd name="T21" fmla="*/ 64 h 69"/>
                      <a:gd name="T22" fmla="*/ 54 w 76"/>
                      <a:gd name="T23" fmla="*/ 69 h 69"/>
                      <a:gd name="T24" fmla="*/ 76 w 76"/>
                      <a:gd name="T25" fmla="*/ 46 h 69"/>
                      <a:gd name="T26" fmla="*/ 76 w 76"/>
                      <a:gd name="T27" fmla="*/ 23 h 69"/>
                      <a:gd name="T28" fmla="*/ 54 w 76"/>
                      <a:gd name="T29" fmla="*/ 0 h 69"/>
                      <a:gd name="T30" fmla="*/ 22 w 76"/>
                      <a:gd name="T31" fmla="*/ 0 h 69"/>
                      <a:gd name="T32" fmla="*/ 0 w 76"/>
                      <a:gd name="T33" fmla="*/ 23 h 69"/>
                      <a:gd name="T34" fmla="*/ 0 w 76"/>
                      <a:gd name="T35" fmla="*/ 46 h 69"/>
                      <a:gd name="T36" fmla="*/ 22 w 76"/>
                      <a:gd name="T37" fmla="*/ 69 h 69"/>
                      <a:gd name="T38" fmla="*/ 54 w 76"/>
                      <a:gd name="T39" fmla="*/ 69 h 69"/>
                      <a:gd name="T40" fmla="*/ 54 w 76"/>
                      <a:gd name="T41" fmla="*/ 64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6" h="69">
                        <a:moveTo>
                          <a:pt x="54" y="64"/>
                        </a:moveTo>
                        <a:cubicBezTo>
                          <a:pt x="54" y="59"/>
                          <a:pt x="54" y="59"/>
                          <a:pt x="54" y="59"/>
                        </a:cubicBezTo>
                        <a:cubicBezTo>
                          <a:pt x="22" y="59"/>
                          <a:pt x="22" y="59"/>
                          <a:pt x="22" y="59"/>
                        </a:cubicBezTo>
                        <a:cubicBezTo>
                          <a:pt x="15" y="59"/>
                          <a:pt x="10" y="53"/>
                          <a:pt x="10" y="46"/>
                        </a:cubicBezTo>
                        <a:cubicBezTo>
                          <a:pt x="10" y="23"/>
                          <a:pt x="10" y="23"/>
                          <a:pt x="10" y="23"/>
                        </a:cubicBezTo>
                        <a:cubicBezTo>
                          <a:pt x="10" y="16"/>
                          <a:pt x="15" y="10"/>
                          <a:pt x="22" y="10"/>
                        </a:cubicBezTo>
                        <a:cubicBezTo>
                          <a:pt x="54" y="10"/>
                          <a:pt x="54" y="10"/>
                          <a:pt x="54" y="10"/>
                        </a:cubicBezTo>
                        <a:cubicBezTo>
                          <a:pt x="61" y="10"/>
                          <a:pt x="66" y="16"/>
                          <a:pt x="66" y="23"/>
                        </a:cubicBezTo>
                        <a:cubicBezTo>
                          <a:pt x="66" y="46"/>
                          <a:pt x="66" y="46"/>
                          <a:pt x="66" y="46"/>
                        </a:cubicBezTo>
                        <a:cubicBezTo>
                          <a:pt x="66" y="53"/>
                          <a:pt x="61" y="59"/>
                          <a:pt x="54" y="59"/>
                        </a:cubicBezTo>
                        <a:cubicBezTo>
                          <a:pt x="54" y="64"/>
                          <a:pt x="54" y="64"/>
                          <a:pt x="54" y="64"/>
                        </a:cubicBezTo>
                        <a:cubicBezTo>
                          <a:pt x="54" y="69"/>
                          <a:pt x="54" y="69"/>
                          <a:pt x="54" y="69"/>
                        </a:cubicBezTo>
                        <a:cubicBezTo>
                          <a:pt x="66" y="69"/>
                          <a:pt x="76" y="59"/>
                          <a:pt x="76" y="46"/>
                        </a:cubicBezTo>
                        <a:cubicBezTo>
                          <a:pt x="76" y="23"/>
                          <a:pt x="76" y="23"/>
                          <a:pt x="76" y="23"/>
                        </a:cubicBezTo>
                        <a:cubicBezTo>
                          <a:pt x="76" y="10"/>
                          <a:pt x="66" y="0"/>
                          <a:pt x="54" y="0"/>
                        </a:cubicBezTo>
                        <a:cubicBezTo>
                          <a:pt x="22" y="0"/>
                          <a:pt x="22" y="0"/>
                          <a:pt x="22" y="0"/>
                        </a:cubicBezTo>
                        <a:cubicBezTo>
                          <a:pt x="10" y="0"/>
                          <a:pt x="0" y="10"/>
                          <a:pt x="0" y="23"/>
                        </a:cubicBezTo>
                        <a:cubicBezTo>
                          <a:pt x="0" y="46"/>
                          <a:pt x="0" y="46"/>
                          <a:pt x="0" y="46"/>
                        </a:cubicBezTo>
                        <a:cubicBezTo>
                          <a:pt x="0" y="59"/>
                          <a:pt x="10" y="69"/>
                          <a:pt x="22" y="69"/>
                        </a:cubicBezTo>
                        <a:cubicBezTo>
                          <a:pt x="54" y="69"/>
                          <a:pt x="54" y="69"/>
                          <a:pt x="54" y="69"/>
                        </a:cubicBezTo>
                        <a:cubicBezTo>
                          <a:pt x="54" y="64"/>
                          <a:pt x="54" y="64"/>
                          <a:pt x="54" y="6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4" name="íšļïḋè"/>
                  <p:cNvSpPr/>
                  <p:nvPr/>
                </p:nvSpPr>
                <p:spPr bwMode="auto">
                  <a:xfrm>
                    <a:off x="3766" y="1107"/>
                    <a:ext cx="106" cy="55"/>
                  </a:xfrm>
                  <a:custGeom>
                    <a:avLst/>
                    <a:gdLst>
                      <a:gd name="T0" fmla="*/ 37 w 56"/>
                      <a:gd name="T1" fmla="*/ 0 h 29"/>
                      <a:gd name="T2" fmla="*/ 17 w 56"/>
                      <a:gd name="T3" fmla="*/ 0 h 29"/>
                      <a:gd name="T4" fmla="*/ 0 w 56"/>
                      <a:gd name="T5" fmla="*/ 8 h 29"/>
                      <a:gd name="T6" fmla="*/ 0 w 56"/>
                      <a:gd name="T7" fmla="*/ 13 h 29"/>
                      <a:gd name="T8" fmla="*/ 0 w 56"/>
                      <a:gd name="T9" fmla="*/ 29 h 29"/>
                      <a:gd name="T10" fmla="*/ 26 w 56"/>
                      <a:gd name="T11" fmla="*/ 14 h 29"/>
                      <a:gd name="T12" fmla="*/ 56 w 56"/>
                      <a:gd name="T13" fmla="*/ 28 h 29"/>
                      <a:gd name="T14" fmla="*/ 56 w 56"/>
                      <a:gd name="T15" fmla="*/ 13 h 29"/>
                      <a:gd name="T16" fmla="*/ 56 w 56"/>
                      <a:gd name="T17" fmla="*/ 9 h 29"/>
                      <a:gd name="T18" fmla="*/ 37 w 56"/>
                      <a:gd name="T1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29">
                        <a:moveTo>
                          <a:pt x="37" y="0"/>
                        </a:moveTo>
                        <a:cubicBezTo>
                          <a:pt x="17" y="0"/>
                          <a:pt x="17" y="0"/>
                          <a:pt x="17" y="0"/>
                        </a:cubicBezTo>
                        <a:cubicBezTo>
                          <a:pt x="0" y="8"/>
                          <a:pt x="0" y="8"/>
                          <a:pt x="0" y="8"/>
                        </a:cubicBezTo>
                        <a:cubicBezTo>
                          <a:pt x="0" y="10"/>
                          <a:pt x="0" y="11"/>
                          <a:pt x="0" y="13"/>
                        </a:cubicBezTo>
                        <a:cubicBezTo>
                          <a:pt x="0" y="29"/>
                          <a:pt x="0" y="29"/>
                          <a:pt x="0" y="29"/>
                        </a:cubicBezTo>
                        <a:cubicBezTo>
                          <a:pt x="6" y="25"/>
                          <a:pt x="26" y="14"/>
                          <a:pt x="26" y="14"/>
                        </a:cubicBezTo>
                        <a:cubicBezTo>
                          <a:pt x="56" y="28"/>
                          <a:pt x="56" y="28"/>
                          <a:pt x="56" y="28"/>
                        </a:cubicBezTo>
                        <a:cubicBezTo>
                          <a:pt x="56" y="13"/>
                          <a:pt x="56" y="13"/>
                          <a:pt x="56" y="13"/>
                        </a:cubicBezTo>
                        <a:cubicBezTo>
                          <a:pt x="56" y="11"/>
                          <a:pt x="56" y="10"/>
                          <a:pt x="56" y="9"/>
                        </a:cubicBezTo>
                        <a:cubicBezTo>
                          <a:pt x="37" y="0"/>
                          <a:pt x="37" y="0"/>
                          <a:pt x="37" y="0"/>
                        </a:cubicBezTo>
                      </a:path>
                    </a:pathLst>
                  </a:custGeom>
                  <a:solidFill>
                    <a:srgbClr val="CB4C4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5" name="íŝ1ïḍe"/>
                  <p:cNvSpPr/>
                  <p:nvPr/>
                </p:nvSpPr>
                <p:spPr bwMode="auto">
                  <a:xfrm>
                    <a:off x="3756" y="1097"/>
                    <a:ext cx="128" cy="69"/>
                  </a:xfrm>
                  <a:custGeom>
                    <a:avLst/>
                    <a:gdLst>
                      <a:gd name="T0" fmla="*/ 61 w 67"/>
                      <a:gd name="T1" fmla="*/ 14 h 36"/>
                      <a:gd name="T2" fmla="*/ 61 w 67"/>
                      <a:gd name="T3" fmla="*/ 18 h 36"/>
                      <a:gd name="T4" fmla="*/ 61 w 67"/>
                      <a:gd name="T5" fmla="*/ 33 h 36"/>
                      <a:gd name="T6" fmla="*/ 64 w 67"/>
                      <a:gd name="T7" fmla="*/ 34 h 36"/>
                      <a:gd name="T8" fmla="*/ 67 w 67"/>
                      <a:gd name="T9" fmla="*/ 17 h 36"/>
                      <a:gd name="T10" fmla="*/ 61 w 67"/>
                      <a:gd name="T11" fmla="*/ 14 h 36"/>
                      <a:gd name="T12" fmla="*/ 5 w 67"/>
                      <a:gd name="T13" fmla="*/ 13 h 36"/>
                      <a:gd name="T14" fmla="*/ 0 w 67"/>
                      <a:gd name="T15" fmla="*/ 16 h 36"/>
                      <a:gd name="T16" fmla="*/ 0 w 67"/>
                      <a:gd name="T17" fmla="*/ 36 h 36"/>
                      <a:gd name="T18" fmla="*/ 3 w 67"/>
                      <a:gd name="T19" fmla="*/ 35 h 36"/>
                      <a:gd name="T20" fmla="*/ 5 w 67"/>
                      <a:gd name="T21" fmla="*/ 34 h 36"/>
                      <a:gd name="T22" fmla="*/ 5 w 67"/>
                      <a:gd name="T23" fmla="*/ 18 h 36"/>
                      <a:gd name="T24" fmla="*/ 5 w 67"/>
                      <a:gd name="T25" fmla="*/ 13 h 36"/>
                      <a:gd name="T26" fmla="*/ 31 w 67"/>
                      <a:gd name="T27" fmla="*/ 0 h 36"/>
                      <a:gd name="T28" fmla="*/ 22 w 67"/>
                      <a:gd name="T29" fmla="*/ 5 h 36"/>
                      <a:gd name="T30" fmla="*/ 42 w 67"/>
                      <a:gd name="T31" fmla="*/ 5 h 36"/>
                      <a:gd name="T32" fmla="*/ 31 w 67"/>
                      <a:gd name="T33"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36">
                        <a:moveTo>
                          <a:pt x="61" y="14"/>
                        </a:moveTo>
                        <a:cubicBezTo>
                          <a:pt x="61" y="15"/>
                          <a:pt x="61" y="16"/>
                          <a:pt x="61" y="18"/>
                        </a:cubicBezTo>
                        <a:cubicBezTo>
                          <a:pt x="61" y="33"/>
                          <a:pt x="61" y="33"/>
                          <a:pt x="61" y="33"/>
                        </a:cubicBezTo>
                        <a:cubicBezTo>
                          <a:pt x="64" y="34"/>
                          <a:pt x="64" y="34"/>
                          <a:pt x="64" y="34"/>
                        </a:cubicBezTo>
                        <a:cubicBezTo>
                          <a:pt x="67" y="17"/>
                          <a:pt x="67" y="17"/>
                          <a:pt x="67" y="17"/>
                        </a:cubicBezTo>
                        <a:cubicBezTo>
                          <a:pt x="61" y="14"/>
                          <a:pt x="61" y="14"/>
                          <a:pt x="61" y="14"/>
                        </a:cubicBezTo>
                        <a:moveTo>
                          <a:pt x="5" y="13"/>
                        </a:moveTo>
                        <a:cubicBezTo>
                          <a:pt x="0" y="16"/>
                          <a:pt x="0" y="16"/>
                          <a:pt x="0" y="16"/>
                        </a:cubicBezTo>
                        <a:cubicBezTo>
                          <a:pt x="0" y="36"/>
                          <a:pt x="0" y="36"/>
                          <a:pt x="0" y="36"/>
                        </a:cubicBezTo>
                        <a:cubicBezTo>
                          <a:pt x="3" y="35"/>
                          <a:pt x="3" y="35"/>
                          <a:pt x="3" y="35"/>
                        </a:cubicBezTo>
                        <a:cubicBezTo>
                          <a:pt x="3" y="35"/>
                          <a:pt x="4" y="35"/>
                          <a:pt x="5" y="34"/>
                        </a:cubicBezTo>
                        <a:cubicBezTo>
                          <a:pt x="5" y="18"/>
                          <a:pt x="5" y="18"/>
                          <a:pt x="5" y="18"/>
                        </a:cubicBezTo>
                        <a:cubicBezTo>
                          <a:pt x="5" y="16"/>
                          <a:pt x="5" y="15"/>
                          <a:pt x="5" y="13"/>
                        </a:cubicBezTo>
                        <a:moveTo>
                          <a:pt x="31" y="0"/>
                        </a:moveTo>
                        <a:cubicBezTo>
                          <a:pt x="22" y="5"/>
                          <a:pt x="22" y="5"/>
                          <a:pt x="22" y="5"/>
                        </a:cubicBezTo>
                        <a:cubicBezTo>
                          <a:pt x="42" y="5"/>
                          <a:pt x="42" y="5"/>
                          <a:pt x="42" y="5"/>
                        </a:cubicBezTo>
                        <a:cubicBezTo>
                          <a:pt x="31" y="0"/>
                          <a:pt x="31" y="0"/>
                          <a:pt x="31" y="0"/>
                        </a:cubicBezTo>
                      </a:path>
                    </a:pathLst>
                  </a:custGeom>
                  <a:solidFill>
                    <a:srgbClr val="640B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6" name="ïS1îḋê"/>
                  <p:cNvSpPr/>
                  <p:nvPr/>
                </p:nvSpPr>
                <p:spPr bwMode="auto">
                  <a:xfrm>
                    <a:off x="3438" y="61"/>
                    <a:ext cx="751" cy="449"/>
                  </a:xfrm>
                  <a:custGeom>
                    <a:avLst/>
                    <a:gdLst>
                      <a:gd name="T0" fmla="*/ 43 w 394"/>
                      <a:gd name="T1" fmla="*/ 236 h 236"/>
                      <a:gd name="T2" fmla="*/ 12 w 394"/>
                      <a:gd name="T3" fmla="*/ 154 h 236"/>
                      <a:gd name="T4" fmla="*/ 39 w 394"/>
                      <a:gd name="T5" fmla="*/ 60 h 236"/>
                      <a:gd name="T6" fmla="*/ 36 w 394"/>
                      <a:gd name="T7" fmla="*/ 42 h 236"/>
                      <a:gd name="T8" fmla="*/ 72 w 394"/>
                      <a:gd name="T9" fmla="*/ 14 h 236"/>
                      <a:gd name="T10" fmla="*/ 331 w 394"/>
                      <a:gd name="T11" fmla="*/ 33 h 236"/>
                      <a:gd name="T12" fmla="*/ 385 w 394"/>
                      <a:gd name="T13" fmla="*/ 134 h 236"/>
                      <a:gd name="T14" fmla="*/ 354 w 394"/>
                      <a:gd name="T15" fmla="*/ 230 h 236"/>
                      <a:gd name="T16" fmla="*/ 353 w 394"/>
                      <a:gd name="T17" fmla="*/ 142 h 236"/>
                      <a:gd name="T18" fmla="*/ 143 w 394"/>
                      <a:gd name="T19" fmla="*/ 105 h 236"/>
                      <a:gd name="T20" fmla="*/ 44 w 394"/>
                      <a:gd name="T21" fmla="*/ 152 h 236"/>
                      <a:gd name="T22" fmla="*/ 43 w 394"/>
                      <a:gd name="T23"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4" h="236">
                        <a:moveTo>
                          <a:pt x="43" y="236"/>
                        </a:moveTo>
                        <a:cubicBezTo>
                          <a:pt x="12" y="154"/>
                          <a:pt x="12" y="154"/>
                          <a:pt x="12" y="154"/>
                        </a:cubicBezTo>
                        <a:cubicBezTo>
                          <a:pt x="0" y="120"/>
                          <a:pt x="9" y="81"/>
                          <a:pt x="39" y="60"/>
                        </a:cubicBezTo>
                        <a:cubicBezTo>
                          <a:pt x="39" y="60"/>
                          <a:pt x="37" y="52"/>
                          <a:pt x="36" y="42"/>
                        </a:cubicBezTo>
                        <a:cubicBezTo>
                          <a:pt x="33" y="18"/>
                          <a:pt x="47" y="15"/>
                          <a:pt x="72" y="14"/>
                        </a:cubicBezTo>
                        <a:cubicBezTo>
                          <a:pt x="272" y="2"/>
                          <a:pt x="271" y="0"/>
                          <a:pt x="331" y="33"/>
                        </a:cubicBezTo>
                        <a:cubicBezTo>
                          <a:pt x="394" y="73"/>
                          <a:pt x="385" y="134"/>
                          <a:pt x="385" y="134"/>
                        </a:cubicBezTo>
                        <a:cubicBezTo>
                          <a:pt x="354" y="230"/>
                          <a:pt x="354" y="230"/>
                          <a:pt x="354" y="230"/>
                        </a:cubicBezTo>
                        <a:cubicBezTo>
                          <a:pt x="353" y="142"/>
                          <a:pt x="353" y="142"/>
                          <a:pt x="353" y="142"/>
                        </a:cubicBezTo>
                        <a:cubicBezTo>
                          <a:pt x="256" y="167"/>
                          <a:pt x="143" y="105"/>
                          <a:pt x="143" y="105"/>
                        </a:cubicBezTo>
                        <a:cubicBezTo>
                          <a:pt x="105" y="113"/>
                          <a:pt x="57" y="115"/>
                          <a:pt x="44" y="152"/>
                        </a:cubicBezTo>
                        <a:cubicBezTo>
                          <a:pt x="43" y="236"/>
                          <a:pt x="43" y="236"/>
                          <a:pt x="43" y="236"/>
                        </a:cubicBezTo>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7" name="ïṩḻiḋé"/>
                  <p:cNvSpPr/>
                  <p:nvPr/>
                </p:nvSpPr>
                <p:spPr bwMode="auto">
                  <a:xfrm>
                    <a:off x="3441" y="63"/>
                    <a:ext cx="740" cy="499"/>
                  </a:xfrm>
                  <a:custGeom>
                    <a:avLst/>
                    <a:gdLst>
                      <a:gd name="T0" fmla="*/ 46 w 388"/>
                      <a:gd name="T1" fmla="*/ 233 h 262"/>
                      <a:gd name="T2" fmla="*/ 10 w 388"/>
                      <a:gd name="T3" fmla="*/ 153 h 262"/>
                      <a:gd name="T4" fmla="*/ 10 w 388"/>
                      <a:gd name="T5" fmla="*/ 123 h 262"/>
                      <a:gd name="T6" fmla="*/ 42 w 388"/>
                      <a:gd name="T7" fmla="*/ 61 h 262"/>
                      <a:gd name="T8" fmla="*/ 41 w 388"/>
                      <a:gd name="T9" fmla="*/ 57 h 262"/>
                      <a:gd name="T10" fmla="*/ 39 w 388"/>
                      <a:gd name="T11" fmla="*/ 35 h 262"/>
                      <a:gd name="T12" fmla="*/ 44 w 388"/>
                      <a:gd name="T13" fmla="*/ 23 h 262"/>
                      <a:gd name="T14" fmla="*/ 70 w 388"/>
                      <a:gd name="T15" fmla="*/ 18 h 262"/>
                      <a:gd name="T16" fmla="*/ 283 w 388"/>
                      <a:gd name="T17" fmla="*/ 16 h 262"/>
                      <a:gd name="T18" fmla="*/ 329 w 388"/>
                      <a:gd name="T19" fmla="*/ 32 h 262"/>
                      <a:gd name="T20" fmla="*/ 370 w 388"/>
                      <a:gd name="T21" fmla="*/ 86 h 262"/>
                      <a:gd name="T22" fmla="*/ 378 w 388"/>
                      <a:gd name="T23" fmla="*/ 131 h 262"/>
                      <a:gd name="T24" fmla="*/ 378 w 388"/>
                      <a:gd name="T25" fmla="*/ 132 h 262"/>
                      <a:gd name="T26" fmla="*/ 379 w 388"/>
                      <a:gd name="T27" fmla="*/ 132 h 262"/>
                      <a:gd name="T28" fmla="*/ 378 w 388"/>
                      <a:gd name="T29" fmla="*/ 132 h 262"/>
                      <a:gd name="T30" fmla="*/ 378 w 388"/>
                      <a:gd name="T31" fmla="*/ 132 h 262"/>
                      <a:gd name="T32" fmla="*/ 378 w 388"/>
                      <a:gd name="T33" fmla="*/ 132 h 262"/>
                      <a:gd name="T34" fmla="*/ 356 w 388"/>
                      <a:gd name="T35" fmla="*/ 135 h 262"/>
                      <a:gd name="T36" fmla="*/ 301 w 388"/>
                      <a:gd name="T37" fmla="*/ 142 h 262"/>
                      <a:gd name="T38" fmla="*/ 157 w 388"/>
                      <a:gd name="T39" fmla="*/ 106 h 262"/>
                      <a:gd name="T40" fmla="*/ 144 w 388"/>
                      <a:gd name="T41" fmla="*/ 100 h 262"/>
                      <a:gd name="T42" fmla="*/ 143 w 388"/>
                      <a:gd name="T43" fmla="*/ 99 h 262"/>
                      <a:gd name="T44" fmla="*/ 140 w 388"/>
                      <a:gd name="T45" fmla="*/ 99 h 262"/>
                      <a:gd name="T46" fmla="*/ 55 w 388"/>
                      <a:gd name="T47" fmla="*/ 125 h 262"/>
                      <a:gd name="T48" fmla="*/ 37 w 388"/>
                      <a:gd name="T49" fmla="*/ 150 h 262"/>
                      <a:gd name="T50" fmla="*/ 41 w 388"/>
                      <a:gd name="T51" fmla="*/ 235 h 262"/>
                      <a:gd name="T52" fmla="*/ 41 w 388"/>
                      <a:gd name="T53" fmla="*/ 235 h 262"/>
                      <a:gd name="T54" fmla="*/ 47 w 388"/>
                      <a:gd name="T55" fmla="*/ 151 h 262"/>
                      <a:gd name="T56" fmla="*/ 46 w 388"/>
                      <a:gd name="T57" fmla="*/ 153 h 262"/>
                      <a:gd name="T58" fmla="*/ 98 w 388"/>
                      <a:gd name="T59" fmla="*/ 117 h 262"/>
                      <a:gd name="T60" fmla="*/ 141 w 388"/>
                      <a:gd name="T61" fmla="*/ 104 h 262"/>
                      <a:gd name="T62" fmla="*/ 189 w 388"/>
                      <a:gd name="T63" fmla="*/ 130 h 262"/>
                      <a:gd name="T64" fmla="*/ 352 w 388"/>
                      <a:gd name="T65" fmla="*/ 146 h 262"/>
                      <a:gd name="T66" fmla="*/ 346 w 388"/>
                      <a:gd name="T67" fmla="*/ 141 h 262"/>
                      <a:gd name="T68" fmla="*/ 388 w 388"/>
                      <a:gd name="T69" fmla="*/ 134 h 262"/>
                      <a:gd name="T70" fmla="*/ 388 w 388"/>
                      <a:gd name="T71" fmla="*/ 125 h 262"/>
                      <a:gd name="T72" fmla="*/ 332 w 388"/>
                      <a:gd name="T73" fmla="*/ 28 h 262"/>
                      <a:gd name="T74" fmla="*/ 331 w 388"/>
                      <a:gd name="T75" fmla="*/ 28 h 262"/>
                      <a:gd name="T76" fmla="*/ 230 w 388"/>
                      <a:gd name="T77" fmla="*/ 0 h 262"/>
                      <a:gd name="T78" fmla="*/ 54 w 388"/>
                      <a:gd name="T79" fmla="*/ 9 h 262"/>
                      <a:gd name="T80" fmla="*/ 30 w 388"/>
                      <a:gd name="T81" fmla="*/ 25 h 262"/>
                      <a:gd name="T82" fmla="*/ 29 w 388"/>
                      <a:gd name="T83" fmla="*/ 42 h 262"/>
                      <a:gd name="T84" fmla="*/ 37 w 388"/>
                      <a:gd name="T85" fmla="*/ 59 h 262"/>
                      <a:gd name="T86" fmla="*/ 0 w 388"/>
                      <a:gd name="T87" fmla="*/ 123 h 262"/>
                      <a:gd name="T88" fmla="*/ 5 w 388"/>
                      <a:gd name="T89" fmla="*/ 155 h 262"/>
                      <a:gd name="T90" fmla="*/ 46 w 388"/>
                      <a:gd name="T91" fmla="*/ 235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88" h="262">
                        <a:moveTo>
                          <a:pt x="41" y="235"/>
                        </a:moveTo>
                        <a:cubicBezTo>
                          <a:pt x="46" y="233"/>
                          <a:pt x="46" y="233"/>
                          <a:pt x="46" y="233"/>
                        </a:cubicBezTo>
                        <a:cubicBezTo>
                          <a:pt x="15" y="151"/>
                          <a:pt x="15" y="151"/>
                          <a:pt x="15" y="151"/>
                        </a:cubicBezTo>
                        <a:cubicBezTo>
                          <a:pt x="10" y="153"/>
                          <a:pt x="10" y="153"/>
                          <a:pt x="10" y="153"/>
                        </a:cubicBezTo>
                        <a:cubicBezTo>
                          <a:pt x="15" y="151"/>
                          <a:pt x="15" y="151"/>
                          <a:pt x="15" y="151"/>
                        </a:cubicBezTo>
                        <a:cubicBezTo>
                          <a:pt x="12" y="142"/>
                          <a:pt x="10" y="132"/>
                          <a:pt x="10" y="123"/>
                        </a:cubicBezTo>
                        <a:cubicBezTo>
                          <a:pt x="10" y="99"/>
                          <a:pt x="20" y="77"/>
                          <a:pt x="40" y="63"/>
                        </a:cubicBezTo>
                        <a:cubicBezTo>
                          <a:pt x="42" y="61"/>
                          <a:pt x="42" y="61"/>
                          <a:pt x="42" y="61"/>
                        </a:cubicBezTo>
                        <a:cubicBezTo>
                          <a:pt x="42" y="58"/>
                          <a:pt x="42" y="58"/>
                          <a:pt x="42" y="58"/>
                        </a:cubicBezTo>
                        <a:cubicBezTo>
                          <a:pt x="42" y="58"/>
                          <a:pt x="41" y="57"/>
                          <a:pt x="41" y="57"/>
                        </a:cubicBezTo>
                        <a:cubicBezTo>
                          <a:pt x="41" y="54"/>
                          <a:pt x="40" y="48"/>
                          <a:pt x="39" y="41"/>
                        </a:cubicBezTo>
                        <a:cubicBezTo>
                          <a:pt x="39" y="39"/>
                          <a:pt x="39" y="37"/>
                          <a:pt x="39" y="35"/>
                        </a:cubicBezTo>
                        <a:cubicBezTo>
                          <a:pt x="39" y="31"/>
                          <a:pt x="39" y="29"/>
                          <a:pt x="40" y="27"/>
                        </a:cubicBezTo>
                        <a:cubicBezTo>
                          <a:pt x="41" y="25"/>
                          <a:pt x="42" y="24"/>
                          <a:pt x="44" y="23"/>
                        </a:cubicBezTo>
                        <a:cubicBezTo>
                          <a:pt x="46" y="21"/>
                          <a:pt x="49" y="20"/>
                          <a:pt x="54" y="19"/>
                        </a:cubicBezTo>
                        <a:cubicBezTo>
                          <a:pt x="58" y="18"/>
                          <a:pt x="64" y="18"/>
                          <a:pt x="70" y="18"/>
                        </a:cubicBezTo>
                        <a:cubicBezTo>
                          <a:pt x="150" y="13"/>
                          <a:pt x="198" y="10"/>
                          <a:pt x="230" y="10"/>
                        </a:cubicBezTo>
                        <a:cubicBezTo>
                          <a:pt x="254" y="10"/>
                          <a:pt x="269" y="12"/>
                          <a:pt x="283" y="16"/>
                        </a:cubicBezTo>
                        <a:cubicBezTo>
                          <a:pt x="296" y="20"/>
                          <a:pt x="308" y="27"/>
                          <a:pt x="326" y="37"/>
                        </a:cubicBezTo>
                        <a:cubicBezTo>
                          <a:pt x="329" y="32"/>
                          <a:pt x="329" y="32"/>
                          <a:pt x="329" y="32"/>
                        </a:cubicBezTo>
                        <a:cubicBezTo>
                          <a:pt x="326" y="37"/>
                          <a:pt x="326" y="37"/>
                          <a:pt x="326" y="37"/>
                        </a:cubicBezTo>
                        <a:cubicBezTo>
                          <a:pt x="350" y="52"/>
                          <a:pt x="363" y="70"/>
                          <a:pt x="370" y="86"/>
                        </a:cubicBezTo>
                        <a:cubicBezTo>
                          <a:pt x="377" y="102"/>
                          <a:pt x="378" y="117"/>
                          <a:pt x="378" y="125"/>
                        </a:cubicBezTo>
                        <a:cubicBezTo>
                          <a:pt x="378" y="128"/>
                          <a:pt x="378" y="129"/>
                          <a:pt x="378" y="131"/>
                        </a:cubicBezTo>
                        <a:cubicBezTo>
                          <a:pt x="378" y="131"/>
                          <a:pt x="378" y="132"/>
                          <a:pt x="378" y="132"/>
                        </a:cubicBezTo>
                        <a:cubicBezTo>
                          <a:pt x="378" y="132"/>
                          <a:pt x="378" y="132"/>
                          <a:pt x="378" y="132"/>
                        </a:cubicBezTo>
                        <a:cubicBezTo>
                          <a:pt x="378" y="132"/>
                          <a:pt x="378" y="132"/>
                          <a:pt x="378" y="132"/>
                        </a:cubicBezTo>
                        <a:cubicBezTo>
                          <a:pt x="379" y="132"/>
                          <a:pt x="379" y="132"/>
                          <a:pt x="379" y="132"/>
                        </a:cubicBezTo>
                        <a:cubicBezTo>
                          <a:pt x="378" y="132"/>
                          <a:pt x="378" y="132"/>
                          <a:pt x="378" y="132"/>
                        </a:cubicBezTo>
                        <a:cubicBezTo>
                          <a:pt x="378" y="132"/>
                          <a:pt x="378" y="132"/>
                          <a:pt x="378" y="132"/>
                        </a:cubicBezTo>
                        <a:cubicBezTo>
                          <a:pt x="379" y="132"/>
                          <a:pt x="379" y="132"/>
                          <a:pt x="379" y="132"/>
                        </a:cubicBezTo>
                        <a:cubicBezTo>
                          <a:pt x="378" y="132"/>
                          <a:pt x="378" y="132"/>
                          <a:pt x="378" y="132"/>
                        </a:cubicBezTo>
                        <a:cubicBezTo>
                          <a:pt x="383" y="133"/>
                          <a:pt x="383" y="133"/>
                          <a:pt x="383" y="133"/>
                        </a:cubicBezTo>
                        <a:cubicBezTo>
                          <a:pt x="378" y="132"/>
                          <a:pt x="378" y="132"/>
                          <a:pt x="378" y="132"/>
                        </a:cubicBezTo>
                        <a:cubicBezTo>
                          <a:pt x="357" y="199"/>
                          <a:pt x="357" y="199"/>
                          <a:pt x="357" y="199"/>
                        </a:cubicBezTo>
                        <a:cubicBezTo>
                          <a:pt x="356" y="135"/>
                          <a:pt x="356" y="135"/>
                          <a:pt x="356" y="135"/>
                        </a:cubicBezTo>
                        <a:cubicBezTo>
                          <a:pt x="349" y="136"/>
                          <a:pt x="349" y="136"/>
                          <a:pt x="349" y="136"/>
                        </a:cubicBezTo>
                        <a:cubicBezTo>
                          <a:pt x="334" y="140"/>
                          <a:pt x="317" y="142"/>
                          <a:pt x="301" y="142"/>
                        </a:cubicBezTo>
                        <a:cubicBezTo>
                          <a:pt x="261" y="142"/>
                          <a:pt x="221" y="131"/>
                          <a:pt x="192" y="121"/>
                        </a:cubicBezTo>
                        <a:cubicBezTo>
                          <a:pt x="177" y="115"/>
                          <a:pt x="165" y="110"/>
                          <a:pt x="157" y="106"/>
                        </a:cubicBezTo>
                        <a:cubicBezTo>
                          <a:pt x="152" y="104"/>
                          <a:pt x="149" y="102"/>
                          <a:pt x="147" y="101"/>
                        </a:cubicBezTo>
                        <a:cubicBezTo>
                          <a:pt x="146" y="101"/>
                          <a:pt x="145" y="100"/>
                          <a:pt x="144" y="100"/>
                        </a:cubicBezTo>
                        <a:cubicBezTo>
                          <a:pt x="144" y="99"/>
                          <a:pt x="144" y="99"/>
                          <a:pt x="144" y="99"/>
                        </a:cubicBezTo>
                        <a:cubicBezTo>
                          <a:pt x="143" y="99"/>
                          <a:pt x="143" y="99"/>
                          <a:pt x="143" y="99"/>
                        </a:cubicBezTo>
                        <a:cubicBezTo>
                          <a:pt x="142" y="98"/>
                          <a:pt x="142" y="98"/>
                          <a:pt x="142" y="98"/>
                        </a:cubicBezTo>
                        <a:cubicBezTo>
                          <a:pt x="140" y="99"/>
                          <a:pt x="140" y="99"/>
                          <a:pt x="140" y="99"/>
                        </a:cubicBezTo>
                        <a:cubicBezTo>
                          <a:pt x="121" y="103"/>
                          <a:pt x="100" y="105"/>
                          <a:pt x="81" y="112"/>
                        </a:cubicBezTo>
                        <a:cubicBezTo>
                          <a:pt x="71" y="115"/>
                          <a:pt x="62" y="119"/>
                          <a:pt x="55" y="125"/>
                        </a:cubicBezTo>
                        <a:cubicBezTo>
                          <a:pt x="47" y="131"/>
                          <a:pt x="41" y="139"/>
                          <a:pt x="37" y="149"/>
                        </a:cubicBezTo>
                        <a:cubicBezTo>
                          <a:pt x="37" y="150"/>
                          <a:pt x="37" y="150"/>
                          <a:pt x="37" y="150"/>
                        </a:cubicBezTo>
                        <a:cubicBezTo>
                          <a:pt x="36" y="235"/>
                          <a:pt x="36" y="235"/>
                          <a:pt x="36" y="235"/>
                        </a:cubicBezTo>
                        <a:cubicBezTo>
                          <a:pt x="41" y="235"/>
                          <a:pt x="41" y="235"/>
                          <a:pt x="41" y="235"/>
                        </a:cubicBezTo>
                        <a:cubicBezTo>
                          <a:pt x="46" y="233"/>
                          <a:pt x="46" y="233"/>
                          <a:pt x="46" y="233"/>
                        </a:cubicBezTo>
                        <a:cubicBezTo>
                          <a:pt x="41" y="235"/>
                          <a:pt x="41" y="235"/>
                          <a:pt x="41" y="235"/>
                        </a:cubicBezTo>
                        <a:cubicBezTo>
                          <a:pt x="46" y="235"/>
                          <a:pt x="46" y="235"/>
                          <a:pt x="46" y="235"/>
                        </a:cubicBezTo>
                        <a:cubicBezTo>
                          <a:pt x="47" y="151"/>
                          <a:pt x="47" y="151"/>
                          <a:pt x="47" y="151"/>
                        </a:cubicBezTo>
                        <a:cubicBezTo>
                          <a:pt x="42" y="151"/>
                          <a:pt x="42" y="151"/>
                          <a:pt x="42" y="151"/>
                        </a:cubicBezTo>
                        <a:cubicBezTo>
                          <a:pt x="46" y="153"/>
                          <a:pt x="46" y="153"/>
                          <a:pt x="46" y="153"/>
                        </a:cubicBezTo>
                        <a:cubicBezTo>
                          <a:pt x="50" y="144"/>
                          <a:pt x="54" y="138"/>
                          <a:pt x="61" y="133"/>
                        </a:cubicBezTo>
                        <a:cubicBezTo>
                          <a:pt x="70" y="125"/>
                          <a:pt x="83" y="121"/>
                          <a:pt x="98" y="117"/>
                        </a:cubicBezTo>
                        <a:cubicBezTo>
                          <a:pt x="112" y="114"/>
                          <a:pt x="127" y="112"/>
                          <a:pt x="142" y="109"/>
                        </a:cubicBezTo>
                        <a:cubicBezTo>
                          <a:pt x="141" y="104"/>
                          <a:pt x="141" y="104"/>
                          <a:pt x="141" y="104"/>
                        </a:cubicBezTo>
                        <a:cubicBezTo>
                          <a:pt x="139" y="108"/>
                          <a:pt x="139" y="108"/>
                          <a:pt x="139" y="108"/>
                        </a:cubicBezTo>
                        <a:cubicBezTo>
                          <a:pt x="139" y="108"/>
                          <a:pt x="158" y="119"/>
                          <a:pt x="189" y="130"/>
                        </a:cubicBezTo>
                        <a:cubicBezTo>
                          <a:pt x="219" y="141"/>
                          <a:pt x="259" y="152"/>
                          <a:pt x="301" y="152"/>
                        </a:cubicBezTo>
                        <a:cubicBezTo>
                          <a:pt x="318" y="152"/>
                          <a:pt x="335" y="150"/>
                          <a:pt x="352" y="146"/>
                        </a:cubicBezTo>
                        <a:cubicBezTo>
                          <a:pt x="351" y="141"/>
                          <a:pt x="351" y="141"/>
                          <a:pt x="351" y="141"/>
                        </a:cubicBezTo>
                        <a:cubicBezTo>
                          <a:pt x="346" y="141"/>
                          <a:pt x="346" y="141"/>
                          <a:pt x="346" y="141"/>
                        </a:cubicBezTo>
                        <a:cubicBezTo>
                          <a:pt x="348" y="260"/>
                          <a:pt x="348" y="260"/>
                          <a:pt x="348" y="260"/>
                        </a:cubicBezTo>
                        <a:cubicBezTo>
                          <a:pt x="388" y="134"/>
                          <a:pt x="388" y="134"/>
                          <a:pt x="388" y="134"/>
                        </a:cubicBezTo>
                        <a:cubicBezTo>
                          <a:pt x="388" y="134"/>
                          <a:pt x="388" y="134"/>
                          <a:pt x="388" y="134"/>
                        </a:cubicBezTo>
                        <a:cubicBezTo>
                          <a:pt x="388" y="134"/>
                          <a:pt x="388" y="130"/>
                          <a:pt x="388" y="125"/>
                        </a:cubicBezTo>
                        <a:cubicBezTo>
                          <a:pt x="388" y="116"/>
                          <a:pt x="387" y="100"/>
                          <a:pt x="379" y="82"/>
                        </a:cubicBezTo>
                        <a:cubicBezTo>
                          <a:pt x="371" y="64"/>
                          <a:pt x="357" y="44"/>
                          <a:pt x="332" y="28"/>
                        </a:cubicBezTo>
                        <a:cubicBezTo>
                          <a:pt x="331" y="28"/>
                          <a:pt x="331" y="28"/>
                          <a:pt x="331" y="28"/>
                        </a:cubicBezTo>
                        <a:cubicBezTo>
                          <a:pt x="331" y="28"/>
                          <a:pt x="331" y="28"/>
                          <a:pt x="331" y="28"/>
                        </a:cubicBezTo>
                        <a:cubicBezTo>
                          <a:pt x="313" y="18"/>
                          <a:pt x="300" y="11"/>
                          <a:pt x="286" y="6"/>
                        </a:cubicBezTo>
                        <a:cubicBezTo>
                          <a:pt x="271" y="2"/>
                          <a:pt x="255" y="0"/>
                          <a:pt x="230" y="0"/>
                        </a:cubicBezTo>
                        <a:cubicBezTo>
                          <a:pt x="197" y="0"/>
                          <a:pt x="149" y="3"/>
                          <a:pt x="69" y="8"/>
                        </a:cubicBezTo>
                        <a:cubicBezTo>
                          <a:pt x="64" y="8"/>
                          <a:pt x="59" y="8"/>
                          <a:pt x="54" y="9"/>
                        </a:cubicBezTo>
                        <a:cubicBezTo>
                          <a:pt x="47" y="10"/>
                          <a:pt x="41" y="12"/>
                          <a:pt x="36" y="17"/>
                        </a:cubicBezTo>
                        <a:cubicBezTo>
                          <a:pt x="33" y="19"/>
                          <a:pt x="31" y="21"/>
                          <a:pt x="30" y="25"/>
                        </a:cubicBezTo>
                        <a:cubicBezTo>
                          <a:pt x="29" y="28"/>
                          <a:pt x="29" y="31"/>
                          <a:pt x="29" y="35"/>
                        </a:cubicBezTo>
                        <a:cubicBezTo>
                          <a:pt x="29" y="37"/>
                          <a:pt x="29" y="40"/>
                          <a:pt x="29" y="42"/>
                        </a:cubicBezTo>
                        <a:cubicBezTo>
                          <a:pt x="30" y="52"/>
                          <a:pt x="32" y="60"/>
                          <a:pt x="32" y="60"/>
                        </a:cubicBezTo>
                        <a:cubicBezTo>
                          <a:pt x="37" y="59"/>
                          <a:pt x="37" y="59"/>
                          <a:pt x="37" y="59"/>
                        </a:cubicBezTo>
                        <a:cubicBezTo>
                          <a:pt x="34" y="55"/>
                          <a:pt x="34" y="55"/>
                          <a:pt x="34" y="55"/>
                        </a:cubicBezTo>
                        <a:cubicBezTo>
                          <a:pt x="11" y="71"/>
                          <a:pt x="0" y="97"/>
                          <a:pt x="0" y="123"/>
                        </a:cubicBezTo>
                        <a:cubicBezTo>
                          <a:pt x="0" y="133"/>
                          <a:pt x="2" y="144"/>
                          <a:pt x="5" y="155"/>
                        </a:cubicBezTo>
                        <a:cubicBezTo>
                          <a:pt x="5" y="155"/>
                          <a:pt x="5" y="155"/>
                          <a:pt x="5" y="155"/>
                        </a:cubicBezTo>
                        <a:cubicBezTo>
                          <a:pt x="46" y="262"/>
                          <a:pt x="46" y="262"/>
                          <a:pt x="46" y="262"/>
                        </a:cubicBezTo>
                        <a:cubicBezTo>
                          <a:pt x="46" y="235"/>
                          <a:pt x="46" y="235"/>
                          <a:pt x="46" y="235"/>
                        </a:cubicBezTo>
                        <a:cubicBezTo>
                          <a:pt x="41" y="235"/>
                          <a:pt x="41" y="235"/>
                          <a:pt x="41" y="23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8" name="iŝḻîḑè"/>
                  <p:cNvSpPr/>
                  <p:nvPr/>
                </p:nvSpPr>
                <p:spPr bwMode="auto">
                  <a:xfrm>
                    <a:off x="3756" y="1097"/>
                    <a:ext cx="126" cy="112"/>
                  </a:xfrm>
                  <a:custGeom>
                    <a:avLst/>
                    <a:gdLst>
                      <a:gd name="T0" fmla="*/ 49 w 66"/>
                      <a:gd name="T1" fmla="*/ 59 h 59"/>
                      <a:gd name="T2" fmla="*/ 17 w 66"/>
                      <a:gd name="T3" fmla="*/ 59 h 59"/>
                      <a:gd name="T4" fmla="*/ 0 w 66"/>
                      <a:gd name="T5" fmla="*/ 41 h 59"/>
                      <a:gd name="T6" fmla="*/ 0 w 66"/>
                      <a:gd name="T7" fmla="*/ 18 h 59"/>
                      <a:gd name="T8" fmla="*/ 17 w 66"/>
                      <a:gd name="T9" fmla="*/ 0 h 59"/>
                      <a:gd name="T10" fmla="*/ 49 w 66"/>
                      <a:gd name="T11" fmla="*/ 0 h 59"/>
                      <a:gd name="T12" fmla="*/ 66 w 66"/>
                      <a:gd name="T13" fmla="*/ 18 h 59"/>
                      <a:gd name="T14" fmla="*/ 66 w 66"/>
                      <a:gd name="T15" fmla="*/ 41 h 59"/>
                      <a:gd name="T16" fmla="*/ 49 w 66"/>
                      <a:gd name="T1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59">
                        <a:moveTo>
                          <a:pt x="49" y="59"/>
                        </a:moveTo>
                        <a:cubicBezTo>
                          <a:pt x="17" y="59"/>
                          <a:pt x="17" y="59"/>
                          <a:pt x="17" y="59"/>
                        </a:cubicBezTo>
                        <a:cubicBezTo>
                          <a:pt x="8" y="59"/>
                          <a:pt x="0" y="51"/>
                          <a:pt x="0" y="41"/>
                        </a:cubicBezTo>
                        <a:cubicBezTo>
                          <a:pt x="0" y="18"/>
                          <a:pt x="0" y="18"/>
                          <a:pt x="0" y="18"/>
                        </a:cubicBezTo>
                        <a:cubicBezTo>
                          <a:pt x="0" y="8"/>
                          <a:pt x="8" y="0"/>
                          <a:pt x="17" y="0"/>
                        </a:cubicBezTo>
                        <a:cubicBezTo>
                          <a:pt x="49" y="0"/>
                          <a:pt x="49" y="0"/>
                          <a:pt x="49" y="0"/>
                        </a:cubicBezTo>
                        <a:cubicBezTo>
                          <a:pt x="58" y="0"/>
                          <a:pt x="66" y="8"/>
                          <a:pt x="66" y="18"/>
                        </a:cubicBezTo>
                        <a:cubicBezTo>
                          <a:pt x="66" y="41"/>
                          <a:pt x="66" y="41"/>
                          <a:pt x="66" y="41"/>
                        </a:cubicBezTo>
                        <a:cubicBezTo>
                          <a:pt x="66" y="51"/>
                          <a:pt x="58" y="59"/>
                          <a:pt x="49" y="59"/>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9" name="ïSľíḋê"/>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 name="T10" fmla="*/ 3 w 198"/>
                      <a:gd name="T11" fmla="*/ 0 h 246"/>
                    </a:gdLst>
                    <a:ahLst/>
                    <a:cxnLst>
                      <a:cxn ang="0">
                        <a:pos x="T0" y="T1"/>
                      </a:cxn>
                      <a:cxn ang="0">
                        <a:pos x="T2" y="T3"/>
                      </a:cxn>
                      <a:cxn ang="0">
                        <a:pos x="T4" y="T5"/>
                      </a:cxn>
                      <a:cxn ang="0">
                        <a:pos x="T6" y="T7"/>
                      </a:cxn>
                      <a:cxn ang="0">
                        <a:pos x="T8" y="T9"/>
                      </a:cxn>
                      <a:cxn ang="0">
                        <a:pos x="T10" y="T11"/>
                      </a:cxn>
                    </a:cxnLst>
                    <a:rect l="0" t="0" r="r" b="b"/>
                    <a:pathLst>
                      <a:path w="198" h="246">
                        <a:moveTo>
                          <a:pt x="3" y="0"/>
                        </a:moveTo>
                        <a:lnTo>
                          <a:pt x="198" y="181"/>
                        </a:lnTo>
                        <a:lnTo>
                          <a:pt x="65" y="246"/>
                        </a:lnTo>
                        <a:lnTo>
                          <a:pt x="0" y="38"/>
                        </a:lnTo>
                        <a:lnTo>
                          <a:pt x="0" y="8"/>
                        </a:lnTo>
                        <a:lnTo>
                          <a:pt x="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0" name="ïšḻiḋe"/>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Lst>
                    <a:ahLst/>
                    <a:cxnLst>
                      <a:cxn ang="0">
                        <a:pos x="T0" y="T1"/>
                      </a:cxn>
                      <a:cxn ang="0">
                        <a:pos x="T2" y="T3"/>
                      </a:cxn>
                      <a:cxn ang="0">
                        <a:pos x="T4" y="T5"/>
                      </a:cxn>
                      <a:cxn ang="0">
                        <a:pos x="T6" y="T7"/>
                      </a:cxn>
                      <a:cxn ang="0">
                        <a:pos x="T8" y="T9"/>
                      </a:cxn>
                    </a:cxnLst>
                    <a:rect l="0" t="0" r="r" b="b"/>
                    <a:pathLst>
                      <a:path w="198" h="246">
                        <a:moveTo>
                          <a:pt x="3" y="0"/>
                        </a:moveTo>
                        <a:lnTo>
                          <a:pt x="198" y="181"/>
                        </a:lnTo>
                        <a:lnTo>
                          <a:pt x="65" y="246"/>
                        </a:lnTo>
                        <a:lnTo>
                          <a:pt x="0" y="38"/>
                        </a:lnTo>
                        <a:lnTo>
                          <a:pt x="0"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1" name="îSḻidé"/>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Lst>
                    <a:ahLst/>
                    <a:cxnLst>
                      <a:cxn ang="0">
                        <a:pos x="T0" y="T1"/>
                      </a:cxn>
                      <a:cxn ang="0">
                        <a:pos x="T2" y="T3"/>
                      </a:cxn>
                      <a:cxn ang="0">
                        <a:pos x="T4" y="T5"/>
                      </a:cxn>
                      <a:cxn ang="0">
                        <a:pos x="T6" y="T7"/>
                      </a:cxn>
                      <a:cxn ang="0">
                        <a:pos x="T8" y="T9"/>
                      </a:cxn>
                    </a:cxnLst>
                    <a:rect l="0" t="0" r="r" b="b"/>
                    <a:pathLst>
                      <a:path w="198" h="246">
                        <a:moveTo>
                          <a:pt x="3" y="0"/>
                        </a:moveTo>
                        <a:lnTo>
                          <a:pt x="198" y="181"/>
                        </a:lnTo>
                        <a:lnTo>
                          <a:pt x="65" y="246"/>
                        </a:lnTo>
                        <a:lnTo>
                          <a:pt x="0" y="38"/>
                        </a:lnTo>
                        <a:lnTo>
                          <a:pt x="0" y="8"/>
                        </a:ln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2" name="iṩļíḑê"/>
                  <p:cNvSpPr/>
                  <p:nvPr/>
                </p:nvSpPr>
                <p:spPr bwMode="auto">
                  <a:xfrm>
                    <a:off x="3954" y="912"/>
                    <a:ext cx="58" cy="42"/>
                  </a:xfrm>
                  <a:custGeom>
                    <a:avLst/>
                    <a:gdLst>
                      <a:gd name="T0" fmla="*/ 0 w 30"/>
                      <a:gd name="T1" fmla="*/ 22 h 22"/>
                      <a:gd name="T2" fmla="*/ 30 w 30"/>
                      <a:gd name="T3" fmla="*/ 22 h 22"/>
                      <a:gd name="T4" fmla="*/ 30 w 30"/>
                      <a:gd name="T5" fmla="*/ 7 h 22"/>
                      <a:gd name="T6" fmla="*/ 23 w 30"/>
                      <a:gd name="T7" fmla="*/ 0 h 22"/>
                      <a:gd name="T8" fmla="*/ 0 w 30"/>
                      <a:gd name="T9" fmla="*/ 0 h 22"/>
                      <a:gd name="T10" fmla="*/ 0 w 30"/>
                      <a:gd name="T11" fmla="*/ 22 h 22"/>
                    </a:gdLst>
                    <a:ahLst/>
                    <a:cxnLst>
                      <a:cxn ang="0">
                        <a:pos x="T0" y="T1"/>
                      </a:cxn>
                      <a:cxn ang="0">
                        <a:pos x="T2" y="T3"/>
                      </a:cxn>
                      <a:cxn ang="0">
                        <a:pos x="T4" y="T5"/>
                      </a:cxn>
                      <a:cxn ang="0">
                        <a:pos x="T6" y="T7"/>
                      </a:cxn>
                      <a:cxn ang="0">
                        <a:pos x="T8" y="T9"/>
                      </a:cxn>
                      <a:cxn ang="0">
                        <a:pos x="T10" y="T11"/>
                      </a:cxn>
                    </a:cxnLst>
                    <a:rect l="0" t="0" r="r" b="b"/>
                    <a:pathLst>
                      <a:path w="30" h="22">
                        <a:moveTo>
                          <a:pt x="0" y="22"/>
                        </a:moveTo>
                        <a:cubicBezTo>
                          <a:pt x="30" y="22"/>
                          <a:pt x="30" y="22"/>
                          <a:pt x="30" y="22"/>
                        </a:cubicBezTo>
                        <a:cubicBezTo>
                          <a:pt x="30" y="7"/>
                          <a:pt x="30" y="7"/>
                          <a:pt x="30" y="7"/>
                        </a:cubicBezTo>
                        <a:cubicBezTo>
                          <a:pt x="30" y="3"/>
                          <a:pt x="26" y="0"/>
                          <a:pt x="23" y="0"/>
                        </a:cubicBezTo>
                        <a:cubicBezTo>
                          <a:pt x="0" y="0"/>
                          <a:pt x="0" y="0"/>
                          <a:pt x="0" y="0"/>
                        </a:cubicBezTo>
                        <a:lnTo>
                          <a:pt x="0" y="22"/>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3" name="îśļïḑé"/>
                  <p:cNvSpPr/>
                  <p:nvPr/>
                </p:nvSpPr>
                <p:spPr bwMode="auto">
                  <a:xfrm>
                    <a:off x="3954" y="912"/>
                    <a:ext cx="58" cy="42"/>
                  </a:xfrm>
                  <a:custGeom>
                    <a:avLst/>
                    <a:gdLst>
                      <a:gd name="T0" fmla="*/ 0 w 30"/>
                      <a:gd name="T1" fmla="*/ 22 h 22"/>
                      <a:gd name="T2" fmla="*/ 30 w 30"/>
                      <a:gd name="T3" fmla="*/ 22 h 22"/>
                      <a:gd name="T4" fmla="*/ 30 w 30"/>
                      <a:gd name="T5" fmla="*/ 7 h 22"/>
                      <a:gd name="T6" fmla="*/ 23 w 30"/>
                      <a:gd name="T7" fmla="*/ 0 h 22"/>
                      <a:gd name="T8" fmla="*/ 0 w 30"/>
                      <a:gd name="T9" fmla="*/ 0 h 22"/>
                      <a:gd name="T10" fmla="*/ 0 w 30"/>
                      <a:gd name="T11" fmla="*/ 22 h 22"/>
                    </a:gdLst>
                    <a:ahLst/>
                    <a:cxnLst>
                      <a:cxn ang="0">
                        <a:pos x="T0" y="T1"/>
                      </a:cxn>
                      <a:cxn ang="0">
                        <a:pos x="T2" y="T3"/>
                      </a:cxn>
                      <a:cxn ang="0">
                        <a:pos x="T4" y="T5"/>
                      </a:cxn>
                      <a:cxn ang="0">
                        <a:pos x="T6" y="T7"/>
                      </a:cxn>
                      <a:cxn ang="0">
                        <a:pos x="T8" y="T9"/>
                      </a:cxn>
                      <a:cxn ang="0">
                        <a:pos x="T10" y="T11"/>
                      </a:cxn>
                    </a:cxnLst>
                    <a:rect l="0" t="0" r="r" b="b"/>
                    <a:pathLst>
                      <a:path w="30" h="22">
                        <a:moveTo>
                          <a:pt x="0" y="22"/>
                        </a:moveTo>
                        <a:cubicBezTo>
                          <a:pt x="30" y="22"/>
                          <a:pt x="30" y="22"/>
                          <a:pt x="30" y="22"/>
                        </a:cubicBezTo>
                        <a:cubicBezTo>
                          <a:pt x="30" y="7"/>
                          <a:pt x="30" y="7"/>
                          <a:pt x="30" y="7"/>
                        </a:cubicBezTo>
                        <a:cubicBezTo>
                          <a:pt x="30" y="3"/>
                          <a:pt x="26" y="0"/>
                          <a:pt x="23" y="0"/>
                        </a:cubicBezTo>
                        <a:cubicBezTo>
                          <a:pt x="0" y="0"/>
                          <a:pt x="0" y="0"/>
                          <a:pt x="0" y="0"/>
                        </a:cubicBezTo>
                        <a:lnTo>
                          <a:pt x="0"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4" name="íṧ1ïďè"/>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 name="T10" fmla="*/ 195 w 201"/>
                      <a:gd name="T11" fmla="*/ 0 h 238"/>
                    </a:gdLst>
                    <a:ahLst/>
                    <a:cxnLst>
                      <a:cxn ang="0">
                        <a:pos x="T0" y="T1"/>
                      </a:cxn>
                      <a:cxn ang="0">
                        <a:pos x="T2" y="T3"/>
                      </a:cxn>
                      <a:cxn ang="0">
                        <a:pos x="T4" y="T5"/>
                      </a:cxn>
                      <a:cxn ang="0">
                        <a:pos x="T6" y="T7"/>
                      </a:cxn>
                      <a:cxn ang="0">
                        <a:pos x="T8" y="T9"/>
                      </a:cxn>
                      <a:cxn ang="0">
                        <a:pos x="T10" y="T11"/>
                      </a:cxn>
                    </a:cxnLst>
                    <a:rect l="0" t="0" r="r" b="b"/>
                    <a:pathLst>
                      <a:path w="201" h="238">
                        <a:moveTo>
                          <a:pt x="195" y="0"/>
                        </a:moveTo>
                        <a:lnTo>
                          <a:pt x="0" y="181"/>
                        </a:lnTo>
                        <a:lnTo>
                          <a:pt x="128" y="238"/>
                        </a:lnTo>
                        <a:lnTo>
                          <a:pt x="201" y="38"/>
                        </a:lnTo>
                        <a:lnTo>
                          <a:pt x="201" y="8"/>
                        </a:lnTo>
                        <a:lnTo>
                          <a:pt x="1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5" name="ïṡḷiḓè"/>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Lst>
                    <a:ahLst/>
                    <a:cxnLst>
                      <a:cxn ang="0">
                        <a:pos x="T0" y="T1"/>
                      </a:cxn>
                      <a:cxn ang="0">
                        <a:pos x="T2" y="T3"/>
                      </a:cxn>
                      <a:cxn ang="0">
                        <a:pos x="T4" y="T5"/>
                      </a:cxn>
                      <a:cxn ang="0">
                        <a:pos x="T6" y="T7"/>
                      </a:cxn>
                      <a:cxn ang="0">
                        <a:pos x="T8" y="T9"/>
                      </a:cxn>
                    </a:cxnLst>
                    <a:rect l="0" t="0" r="r" b="b"/>
                    <a:pathLst>
                      <a:path w="201" h="238">
                        <a:moveTo>
                          <a:pt x="195" y="0"/>
                        </a:moveTo>
                        <a:lnTo>
                          <a:pt x="0" y="181"/>
                        </a:lnTo>
                        <a:lnTo>
                          <a:pt x="128" y="238"/>
                        </a:lnTo>
                        <a:lnTo>
                          <a:pt x="201" y="38"/>
                        </a:lnTo>
                        <a:lnTo>
                          <a:pt x="201"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6" name="ïṥ1ïḍe"/>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Lst>
                    <a:ahLst/>
                    <a:cxnLst>
                      <a:cxn ang="0">
                        <a:pos x="T0" y="T1"/>
                      </a:cxn>
                      <a:cxn ang="0">
                        <a:pos x="T2" y="T3"/>
                      </a:cxn>
                      <a:cxn ang="0">
                        <a:pos x="T4" y="T5"/>
                      </a:cxn>
                      <a:cxn ang="0">
                        <a:pos x="T6" y="T7"/>
                      </a:cxn>
                      <a:cxn ang="0">
                        <a:pos x="T8" y="T9"/>
                      </a:cxn>
                    </a:cxnLst>
                    <a:rect l="0" t="0" r="r" b="b"/>
                    <a:pathLst>
                      <a:path w="201" h="238">
                        <a:moveTo>
                          <a:pt x="195" y="0"/>
                        </a:moveTo>
                        <a:lnTo>
                          <a:pt x="0" y="181"/>
                        </a:lnTo>
                        <a:lnTo>
                          <a:pt x="128" y="238"/>
                        </a:lnTo>
                        <a:lnTo>
                          <a:pt x="201" y="38"/>
                        </a:lnTo>
                        <a:lnTo>
                          <a:pt x="201" y="8"/>
                        </a:ln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7" name="îSļíḍe"/>
                  <p:cNvSpPr/>
                  <p:nvPr/>
                </p:nvSpPr>
                <p:spPr bwMode="auto">
                  <a:xfrm>
                    <a:off x="3756" y="1208"/>
                    <a:ext cx="124" cy="310"/>
                  </a:xfrm>
                  <a:custGeom>
                    <a:avLst/>
                    <a:gdLst>
                      <a:gd name="T0" fmla="*/ 105 w 124"/>
                      <a:gd name="T1" fmla="*/ 0 h 310"/>
                      <a:gd name="T2" fmla="*/ 21 w 124"/>
                      <a:gd name="T3" fmla="*/ 0 h 310"/>
                      <a:gd name="T4" fmla="*/ 0 w 124"/>
                      <a:gd name="T5" fmla="*/ 241 h 310"/>
                      <a:gd name="T6" fmla="*/ 65 w 124"/>
                      <a:gd name="T7" fmla="*/ 310 h 310"/>
                      <a:gd name="T8" fmla="*/ 124 w 124"/>
                      <a:gd name="T9" fmla="*/ 247 h 310"/>
                      <a:gd name="T10" fmla="*/ 105 w 124"/>
                      <a:gd name="T11" fmla="*/ 0 h 310"/>
                    </a:gdLst>
                    <a:ahLst/>
                    <a:cxnLst>
                      <a:cxn ang="0">
                        <a:pos x="T0" y="T1"/>
                      </a:cxn>
                      <a:cxn ang="0">
                        <a:pos x="T2" y="T3"/>
                      </a:cxn>
                      <a:cxn ang="0">
                        <a:pos x="T4" y="T5"/>
                      </a:cxn>
                      <a:cxn ang="0">
                        <a:pos x="T6" y="T7"/>
                      </a:cxn>
                      <a:cxn ang="0">
                        <a:pos x="T8" y="T9"/>
                      </a:cxn>
                      <a:cxn ang="0">
                        <a:pos x="T10" y="T11"/>
                      </a:cxn>
                    </a:cxnLst>
                    <a:rect l="0" t="0" r="r" b="b"/>
                    <a:pathLst>
                      <a:path w="124" h="310">
                        <a:moveTo>
                          <a:pt x="105" y="0"/>
                        </a:moveTo>
                        <a:lnTo>
                          <a:pt x="21" y="0"/>
                        </a:lnTo>
                        <a:lnTo>
                          <a:pt x="0" y="241"/>
                        </a:lnTo>
                        <a:lnTo>
                          <a:pt x="65" y="310"/>
                        </a:lnTo>
                        <a:lnTo>
                          <a:pt x="124" y="247"/>
                        </a:lnTo>
                        <a:lnTo>
                          <a:pt x="105" y="0"/>
                        </a:lnTo>
                        <a:close/>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8" name="îṩļíḓe"/>
                  <p:cNvSpPr/>
                  <p:nvPr/>
                </p:nvSpPr>
                <p:spPr bwMode="auto">
                  <a:xfrm>
                    <a:off x="3756" y="1208"/>
                    <a:ext cx="124" cy="310"/>
                  </a:xfrm>
                  <a:custGeom>
                    <a:avLst/>
                    <a:gdLst>
                      <a:gd name="T0" fmla="*/ 105 w 124"/>
                      <a:gd name="T1" fmla="*/ 0 h 310"/>
                      <a:gd name="T2" fmla="*/ 21 w 124"/>
                      <a:gd name="T3" fmla="*/ 0 h 310"/>
                      <a:gd name="T4" fmla="*/ 0 w 124"/>
                      <a:gd name="T5" fmla="*/ 241 h 310"/>
                      <a:gd name="T6" fmla="*/ 65 w 124"/>
                      <a:gd name="T7" fmla="*/ 310 h 310"/>
                      <a:gd name="T8" fmla="*/ 124 w 124"/>
                      <a:gd name="T9" fmla="*/ 247 h 310"/>
                      <a:gd name="T10" fmla="*/ 105 w 124"/>
                      <a:gd name="T11" fmla="*/ 0 h 310"/>
                    </a:gdLst>
                    <a:ahLst/>
                    <a:cxnLst>
                      <a:cxn ang="0">
                        <a:pos x="T0" y="T1"/>
                      </a:cxn>
                      <a:cxn ang="0">
                        <a:pos x="T2" y="T3"/>
                      </a:cxn>
                      <a:cxn ang="0">
                        <a:pos x="T4" y="T5"/>
                      </a:cxn>
                      <a:cxn ang="0">
                        <a:pos x="T6" y="T7"/>
                      </a:cxn>
                      <a:cxn ang="0">
                        <a:pos x="T8" y="T9"/>
                      </a:cxn>
                      <a:cxn ang="0">
                        <a:pos x="T10" y="T11"/>
                      </a:cxn>
                    </a:cxnLst>
                    <a:rect l="0" t="0" r="r" b="b"/>
                    <a:pathLst>
                      <a:path w="124" h="310">
                        <a:moveTo>
                          <a:pt x="105" y="0"/>
                        </a:moveTo>
                        <a:lnTo>
                          <a:pt x="21" y="0"/>
                        </a:lnTo>
                        <a:lnTo>
                          <a:pt x="0" y="241"/>
                        </a:lnTo>
                        <a:lnTo>
                          <a:pt x="65" y="310"/>
                        </a:lnTo>
                        <a:lnTo>
                          <a:pt x="124" y="247"/>
                        </a:lnTo>
                        <a:lnTo>
                          <a:pt x="105"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9" name="işlíďé"/>
                  <p:cNvSpPr/>
                  <p:nvPr/>
                </p:nvSpPr>
                <p:spPr bwMode="auto">
                  <a:xfrm flipV="1">
                    <a:off x="3400" y="1402"/>
                    <a:ext cx="0" cy="97"/>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60" name="iš1îḍé"/>
                  <p:cNvSpPr/>
                  <p:nvPr/>
                </p:nvSpPr>
                <p:spPr bwMode="auto">
                  <a:xfrm>
                    <a:off x="3661" y="501"/>
                    <a:ext cx="38" cy="38"/>
                  </a:xfrm>
                  <a:prstGeom prst="ellipse">
                    <a:avLst/>
                  </a:pr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1" name="ïSḷiḑê"/>
                  <p:cNvSpPr/>
                  <p:nvPr/>
                </p:nvSpPr>
                <p:spPr bwMode="auto">
                  <a:xfrm>
                    <a:off x="3920" y="484"/>
                    <a:ext cx="74" cy="7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2" name="ïšḻíḋé"/>
                  <p:cNvSpPr/>
                  <p:nvPr/>
                </p:nvSpPr>
                <p:spPr bwMode="auto">
                  <a:xfrm>
                    <a:off x="3911" y="474"/>
                    <a:ext cx="93" cy="94"/>
                  </a:xfrm>
                  <a:custGeom>
                    <a:avLst/>
                    <a:gdLst>
                      <a:gd name="T0" fmla="*/ 44 w 49"/>
                      <a:gd name="T1" fmla="*/ 24 h 49"/>
                      <a:gd name="T2" fmla="*/ 39 w 49"/>
                      <a:gd name="T3" fmla="*/ 24 h 49"/>
                      <a:gd name="T4" fmla="*/ 35 w 49"/>
                      <a:gd name="T5" fmla="*/ 35 h 49"/>
                      <a:gd name="T6" fmla="*/ 24 w 49"/>
                      <a:gd name="T7" fmla="*/ 39 h 49"/>
                      <a:gd name="T8" fmla="*/ 14 w 49"/>
                      <a:gd name="T9" fmla="*/ 35 h 49"/>
                      <a:gd name="T10" fmla="*/ 10 w 49"/>
                      <a:gd name="T11" fmla="*/ 24 h 49"/>
                      <a:gd name="T12" fmla="*/ 14 w 49"/>
                      <a:gd name="T13" fmla="*/ 14 h 49"/>
                      <a:gd name="T14" fmla="*/ 24 w 49"/>
                      <a:gd name="T15" fmla="*/ 10 h 49"/>
                      <a:gd name="T16" fmla="*/ 35 w 49"/>
                      <a:gd name="T17" fmla="*/ 14 h 49"/>
                      <a:gd name="T18" fmla="*/ 39 w 49"/>
                      <a:gd name="T19" fmla="*/ 24 h 49"/>
                      <a:gd name="T20" fmla="*/ 44 w 49"/>
                      <a:gd name="T21" fmla="*/ 24 h 49"/>
                      <a:gd name="T22" fmla="*/ 49 w 49"/>
                      <a:gd name="T23" fmla="*/ 24 h 49"/>
                      <a:gd name="T24" fmla="*/ 24 w 49"/>
                      <a:gd name="T25" fmla="*/ 0 h 49"/>
                      <a:gd name="T26" fmla="*/ 0 w 49"/>
                      <a:gd name="T27" fmla="*/ 24 h 49"/>
                      <a:gd name="T28" fmla="*/ 24 w 49"/>
                      <a:gd name="T29" fmla="*/ 49 h 49"/>
                      <a:gd name="T30" fmla="*/ 49 w 49"/>
                      <a:gd name="T31" fmla="*/ 24 h 49"/>
                      <a:gd name="T32" fmla="*/ 44 w 49"/>
                      <a:gd name="T33" fmla="*/ 2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 h="49">
                        <a:moveTo>
                          <a:pt x="44" y="24"/>
                        </a:moveTo>
                        <a:cubicBezTo>
                          <a:pt x="39" y="24"/>
                          <a:pt x="39" y="24"/>
                          <a:pt x="39" y="24"/>
                        </a:cubicBezTo>
                        <a:cubicBezTo>
                          <a:pt x="39" y="28"/>
                          <a:pt x="37" y="32"/>
                          <a:pt x="35" y="35"/>
                        </a:cubicBezTo>
                        <a:cubicBezTo>
                          <a:pt x="32" y="37"/>
                          <a:pt x="28" y="39"/>
                          <a:pt x="24" y="39"/>
                        </a:cubicBezTo>
                        <a:cubicBezTo>
                          <a:pt x="20" y="39"/>
                          <a:pt x="17" y="37"/>
                          <a:pt x="14" y="35"/>
                        </a:cubicBezTo>
                        <a:cubicBezTo>
                          <a:pt x="11" y="32"/>
                          <a:pt x="10" y="28"/>
                          <a:pt x="10" y="24"/>
                        </a:cubicBezTo>
                        <a:cubicBezTo>
                          <a:pt x="10" y="20"/>
                          <a:pt x="11" y="17"/>
                          <a:pt x="14" y="14"/>
                        </a:cubicBezTo>
                        <a:cubicBezTo>
                          <a:pt x="17" y="11"/>
                          <a:pt x="20" y="10"/>
                          <a:pt x="24" y="10"/>
                        </a:cubicBezTo>
                        <a:cubicBezTo>
                          <a:pt x="28" y="10"/>
                          <a:pt x="32" y="11"/>
                          <a:pt x="35" y="14"/>
                        </a:cubicBezTo>
                        <a:cubicBezTo>
                          <a:pt x="37" y="17"/>
                          <a:pt x="39" y="20"/>
                          <a:pt x="39" y="24"/>
                        </a:cubicBezTo>
                        <a:cubicBezTo>
                          <a:pt x="44" y="24"/>
                          <a:pt x="44" y="24"/>
                          <a:pt x="44" y="24"/>
                        </a:cubicBezTo>
                        <a:cubicBezTo>
                          <a:pt x="49" y="24"/>
                          <a:pt x="49" y="24"/>
                          <a:pt x="49" y="24"/>
                        </a:cubicBezTo>
                        <a:cubicBezTo>
                          <a:pt x="49" y="11"/>
                          <a:pt x="38" y="0"/>
                          <a:pt x="24" y="0"/>
                        </a:cubicBezTo>
                        <a:cubicBezTo>
                          <a:pt x="11" y="0"/>
                          <a:pt x="0" y="11"/>
                          <a:pt x="0" y="24"/>
                        </a:cubicBezTo>
                        <a:cubicBezTo>
                          <a:pt x="0" y="38"/>
                          <a:pt x="11" y="49"/>
                          <a:pt x="24" y="49"/>
                        </a:cubicBezTo>
                        <a:cubicBezTo>
                          <a:pt x="38" y="49"/>
                          <a:pt x="49" y="38"/>
                          <a:pt x="49" y="24"/>
                        </a:cubicBezTo>
                        <a:cubicBezTo>
                          <a:pt x="44" y="24"/>
                          <a:pt x="44" y="24"/>
                          <a:pt x="44" y="2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3" name="ïsľidé"/>
                  <p:cNvSpPr/>
                  <p:nvPr/>
                </p:nvSpPr>
                <p:spPr bwMode="auto">
                  <a:xfrm>
                    <a:off x="3937" y="501"/>
                    <a:ext cx="40" cy="38"/>
                  </a:xfrm>
                  <a:prstGeom prst="ellipse">
                    <a:avLst/>
                  </a:pr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4" name="ïṡļîďê"/>
                  <p:cNvSpPr/>
                  <p:nvPr/>
                </p:nvSpPr>
                <p:spPr bwMode="auto">
                  <a:xfrm>
                    <a:off x="3605" y="509"/>
                    <a:ext cx="151" cy="120"/>
                  </a:xfrm>
                  <a:custGeom>
                    <a:avLst/>
                    <a:gdLst>
                      <a:gd name="T0" fmla="*/ 71 w 79"/>
                      <a:gd name="T1" fmla="*/ 0 h 63"/>
                      <a:gd name="T2" fmla="*/ 66 w 79"/>
                      <a:gd name="T3" fmla="*/ 2 h 63"/>
                      <a:gd name="T4" fmla="*/ 63 w 79"/>
                      <a:gd name="T5" fmla="*/ 2 h 63"/>
                      <a:gd name="T6" fmla="*/ 64 w 79"/>
                      <a:gd name="T7" fmla="*/ 6 h 63"/>
                      <a:gd name="T8" fmla="*/ 64 w 79"/>
                      <a:gd name="T9" fmla="*/ 6 h 63"/>
                      <a:gd name="T10" fmla="*/ 64 w 79"/>
                      <a:gd name="T11" fmla="*/ 6 h 63"/>
                      <a:gd name="T12" fmla="*/ 39 w 79"/>
                      <a:gd name="T13" fmla="*/ 31 h 63"/>
                      <a:gd name="T14" fmla="*/ 14 w 79"/>
                      <a:gd name="T15" fmla="*/ 6 h 63"/>
                      <a:gd name="T16" fmla="*/ 15 w 79"/>
                      <a:gd name="T17" fmla="*/ 2 h 63"/>
                      <a:gd name="T18" fmla="*/ 9 w 79"/>
                      <a:gd name="T19" fmla="*/ 2 h 63"/>
                      <a:gd name="T20" fmla="*/ 6 w 79"/>
                      <a:gd name="T21" fmla="*/ 1 h 63"/>
                      <a:gd name="T22" fmla="*/ 0 w 79"/>
                      <a:gd name="T23" fmla="*/ 24 h 63"/>
                      <a:gd name="T24" fmla="*/ 39 w 79"/>
                      <a:gd name="T25" fmla="*/ 63 h 63"/>
                      <a:gd name="T26" fmla="*/ 79 w 79"/>
                      <a:gd name="T27" fmla="*/ 24 h 63"/>
                      <a:gd name="T28" fmla="*/ 71 w 79"/>
                      <a:gd name="T2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63">
                        <a:moveTo>
                          <a:pt x="71" y="0"/>
                        </a:moveTo>
                        <a:cubicBezTo>
                          <a:pt x="69" y="1"/>
                          <a:pt x="67" y="2"/>
                          <a:pt x="66" y="2"/>
                        </a:cubicBezTo>
                        <a:cubicBezTo>
                          <a:pt x="63" y="2"/>
                          <a:pt x="63" y="2"/>
                          <a:pt x="63" y="2"/>
                        </a:cubicBezTo>
                        <a:cubicBezTo>
                          <a:pt x="64" y="3"/>
                          <a:pt x="64" y="5"/>
                          <a:pt x="64" y="6"/>
                        </a:cubicBezTo>
                        <a:cubicBezTo>
                          <a:pt x="64" y="6"/>
                          <a:pt x="64" y="6"/>
                          <a:pt x="64" y="6"/>
                        </a:cubicBezTo>
                        <a:cubicBezTo>
                          <a:pt x="64" y="6"/>
                          <a:pt x="64" y="6"/>
                          <a:pt x="64" y="6"/>
                        </a:cubicBezTo>
                        <a:cubicBezTo>
                          <a:pt x="64" y="20"/>
                          <a:pt x="53" y="31"/>
                          <a:pt x="39" y="31"/>
                        </a:cubicBezTo>
                        <a:cubicBezTo>
                          <a:pt x="25" y="31"/>
                          <a:pt x="14" y="20"/>
                          <a:pt x="14" y="6"/>
                        </a:cubicBezTo>
                        <a:cubicBezTo>
                          <a:pt x="14" y="5"/>
                          <a:pt x="15" y="3"/>
                          <a:pt x="15" y="2"/>
                        </a:cubicBezTo>
                        <a:cubicBezTo>
                          <a:pt x="9" y="2"/>
                          <a:pt x="9" y="2"/>
                          <a:pt x="9" y="2"/>
                        </a:cubicBezTo>
                        <a:cubicBezTo>
                          <a:pt x="8" y="2"/>
                          <a:pt x="7" y="1"/>
                          <a:pt x="6" y="1"/>
                        </a:cubicBezTo>
                        <a:cubicBezTo>
                          <a:pt x="2" y="8"/>
                          <a:pt x="0" y="15"/>
                          <a:pt x="0" y="24"/>
                        </a:cubicBezTo>
                        <a:cubicBezTo>
                          <a:pt x="0" y="45"/>
                          <a:pt x="17" y="63"/>
                          <a:pt x="39" y="63"/>
                        </a:cubicBezTo>
                        <a:cubicBezTo>
                          <a:pt x="61" y="63"/>
                          <a:pt x="79" y="45"/>
                          <a:pt x="79" y="24"/>
                        </a:cubicBezTo>
                        <a:cubicBezTo>
                          <a:pt x="79" y="15"/>
                          <a:pt x="76" y="7"/>
                          <a:pt x="71" y="0"/>
                        </a:cubicBezTo>
                      </a:path>
                    </a:pathLst>
                  </a:custGeom>
                  <a:solidFill>
                    <a:srgbClr val="FFF7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5" name="íṩḷîḓé"/>
                  <p:cNvSpPr/>
                  <p:nvPr/>
                </p:nvSpPr>
                <p:spPr bwMode="auto">
                  <a:xfrm>
                    <a:off x="3617" y="484"/>
                    <a:ext cx="124" cy="28"/>
                  </a:xfrm>
                  <a:custGeom>
                    <a:avLst/>
                    <a:gdLst>
                      <a:gd name="T0" fmla="*/ 18 w 65"/>
                      <a:gd name="T1" fmla="*/ 0 h 15"/>
                      <a:gd name="T2" fmla="*/ 0 w 65"/>
                      <a:gd name="T3" fmla="*/ 14 h 15"/>
                      <a:gd name="T4" fmla="*/ 3 w 65"/>
                      <a:gd name="T5" fmla="*/ 15 h 15"/>
                      <a:gd name="T6" fmla="*/ 9 w 65"/>
                      <a:gd name="T7" fmla="*/ 15 h 15"/>
                      <a:gd name="T8" fmla="*/ 18 w 65"/>
                      <a:gd name="T9" fmla="*/ 0 h 15"/>
                      <a:gd name="T10" fmla="*/ 49 w 65"/>
                      <a:gd name="T11" fmla="*/ 0 h 15"/>
                      <a:gd name="T12" fmla="*/ 57 w 65"/>
                      <a:gd name="T13" fmla="*/ 15 h 15"/>
                      <a:gd name="T14" fmla="*/ 60 w 65"/>
                      <a:gd name="T15" fmla="*/ 15 h 15"/>
                      <a:gd name="T16" fmla="*/ 65 w 65"/>
                      <a:gd name="T17" fmla="*/ 13 h 15"/>
                      <a:gd name="T18" fmla="*/ 49 w 65"/>
                      <a:gd name="T19"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 h="15">
                        <a:moveTo>
                          <a:pt x="18" y="0"/>
                        </a:moveTo>
                        <a:cubicBezTo>
                          <a:pt x="11" y="3"/>
                          <a:pt x="5" y="8"/>
                          <a:pt x="0" y="14"/>
                        </a:cubicBezTo>
                        <a:cubicBezTo>
                          <a:pt x="1" y="14"/>
                          <a:pt x="2" y="15"/>
                          <a:pt x="3" y="15"/>
                        </a:cubicBezTo>
                        <a:cubicBezTo>
                          <a:pt x="9" y="15"/>
                          <a:pt x="9" y="15"/>
                          <a:pt x="9" y="15"/>
                        </a:cubicBezTo>
                        <a:cubicBezTo>
                          <a:pt x="10" y="9"/>
                          <a:pt x="13" y="4"/>
                          <a:pt x="18" y="0"/>
                        </a:cubicBezTo>
                        <a:moveTo>
                          <a:pt x="49" y="0"/>
                        </a:moveTo>
                        <a:cubicBezTo>
                          <a:pt x="53" y="4"/>
                          <a:pt x="56" y="9"/>
                          <a:pt x="57" y="15"/>
                        </a:cubicBezTo>
                        <a:cubicBezTo>
                          <a:pt x="60" y="15"/>
                          <a:pt x="60" y="15"/>
                          <a:pt x="60" y="15"/>
                        </a:cubicBezTo>
                        <a:cubicBezTo>
                          <a:pt x="61" y="15"/>
                          <a:pt x="63" y="14"/>
                          <a:pt x="65" y="13"/>
                        </a:cubicBezTo>
                        <a:cubicBezTo>
                          <a:pt x="61" y="8"/>
                          <a:pt x="55" y="3"/>
                          <a:pt x="49" y="0"/>
                        </a:cubicBezTo>
                      </a:path>
                    </a:pathLst>
                  </a:custGeom>
                  <a:solidFill>
                    <a:srgbClr val="FEEAD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6" name="isḷïḋè"/>
                  <p:cNvSpPr/>
                  <p:nvPr/>
                </p:nvSpPr>
                <p:spPr bwMode="auto">
                  <a:xfrm>
                    <a:off x="3651" y="493"/>
                    <a:ext cx="67" cy="56"/>
                  </a:xfrm>
                  <a:custGeom>
                    <a:avLst/>
                    <a:gdLst>
                      <a:gd name="T0" fmla="*/ 15 w 35"/>
                      <a:gd name="T1" fmla="*/ 24 h 29"/>
                      <a:gd name="T2" fmla="*/ 5 w 35"/>
                      <a:gd name="T3" fmla="*/ 14 h 29"/>
                      <a:gd name="T4" fmla="*/ 15 w 35"/>
                      <a:gd name="T5" fmla="*/ 4 h 29"/>
                      <a:gd name="T6" fmla="*/ 25 w 35"/>
                      <a:gd name="T7" fmla="*/ 14 h 29"/>
                      <a:gd name="T8" fmla="*/ 15 w 35"/>
                      <a:gd name="T9" fmla="*/ 24 h 29"/>
                      <a:gd name="T10" fmla="*/ 15 w 35"/>
                      <a:gd name="T11" fmla="*/ 0 h 29"/>
                      <a:gd name="T12" fmla="*/ 5 w 35"/>
                      <a:gd name="T13" fmla="*/ 4 h 29"/>
                      <a:gd name="T14" fmla="*/ 0 w 35"/>
                      <a:gd name="T15" fmla="*/ 14 h 29"/>
                      <a:gd name="T16" fmla="*/ 5 w 35"/>
                      <a:gd name="T17" fmla="*/ 25 h 29"/>
                      <a:gd name="T18" fmla="*/ 15 w 35"/>
                      <a:gd name="T19" fmla="*/ 29 h 29"/>
                      <a:gd name="T20" fmla="*/ 25 w 35"/>
                      <a:gd name="T21" fmla="*/ 25 h 29"/>
                      <a:gd name="T22" fmla="*/ 30 w 35"/>
                      <a:gd name="T23" fmla="*/ 14 h 29"/>
                      <a:gd name="T24" fmla="*/ 35 w 35"/>
                      <a:gd name="T25" fmla="*/ 14 h 29"/>
                      <a:gd name="T26" fmla="*/ 35 w 35"/>
                      <a:gd name="T27" fmla="*/ 14 h 29"/>
                      <a:gd name="T28" fmla="*/ 30 w 35"/>
                      <a:gd name="T29" fmla="*/ 14 h 29"/>
                      <a:gd name="T30" fmla="*/ 25 w 35"/>
                      <a:gd name="T31" fmla="*/ 4 h 29"/>
                      <a:gd name="T32" fmla="*/ 15 w 35"/>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29">
                        <a:moveTo>
                          <a:pt x="15" y="24"/>
                        </a:moveTo>
                        <a:cubicBezTo>
                          <a:pt x="9" y="24"/>
                          <a:pt x="5" y="20"/>
                          <a:pt x="5" y="14"/>
                        </a:cubicBezTo>
                        <a:cubicBezTo>
                          <a:pt x="5" y="8"/>
                          <a:pt x="9" y="4"/>
                          <a:pt x="15" y="4"/>
                        </a:cubicBezTo>
                        <a:cubicBezTo>
                          <a:pt x="21" y="4"/>
                          <a:pt x="25" y="8"/>
                          <a:pt x="25" y="14"/>
                        </a:cubicBezTo>
                        <a:cubicBezTo>
                          <a:pt x="25" y="20"/>
                          <a:pt x="21" y="24"/>
                          <a:pt x="15" y="24"/>
                        </a:cubicBezTo>
                        <a:moveTo>
                          <a:pt x="15" y="0"/>
                        </a:moveTo>
                        <a:cubicBezTo>
                          <a:pt x="11" y="0"/>
                          <a:pt x="7" y="1"/>
                          <a:pt x="5" y="4"/>
                        </a:cubicBezTo>
                        <a:cubicBezTo>
                          <a:pt x="2" y="7"/>
                          <a:pt x="0" y="10"/>
                          <a:pt x="0" y="14"/>
                        </a:cubicBezTo>
                        <a:cubicBezTo>
                          <a:pt x="0" y="18"/>
                          <a:pt x="2" y="22"/>
                          <a:pt x="5" y="25"/>
                        </a:cubicBezTo>
                        <a:cubicBezTo>
                          <a:pt x="7" y="27"/>
                          <a:pt x="11" y="29"/>
                          <a:pt x="15" y="29"/>
                        </a:cubicBezTo>
                        <a:cubicBezTo>
                          <a:pt x="19" y="29"/>
                          <a:pt x="23" y="27"/>
                          <a:pt x="25" y="25"/>
                        </a:cubicBezTo>
                        <a:cubicBezTo>
                          <a:pt x="28" y="22"/>
                          <a:pt x="30" y="18"/>
                          <a:pt x="30" y="14"/>
                        </a:cubicBezTo>
                        <a:cubicBezTo>
                          <a:pt x="35" y="14"/>
                          <a:pt x="35" y="14"/>
                          <a:pt x="35" y="14"/>
                        </a:cubicBezTo>
                        <a:cubicBezTo>
                          <a:pt x="35" y="14"/>
                          <a:pt x="35" y="14"/>
                          <a:pt x="35" y="14"/>
                        </a:cubicBezTo>
                        <a:cubicBezTo>
                          <a:pt x="30" y="14"/>
                          <a:pt x="30" y="14"/>
                          <a:pt x="30" y="14"/>
                        </a:cubicBezTo>
                        <a:cubicBezTo>
                          <a:pt x="30" y="10"/>
                          <a:pt x="28" y="7"/>
                          <a:pt x="25" y="4"/>
                        </a:cubicBezTo>
                        <a:cubicBezTo>
                          <a:pt x="23" y="1"/>
                          <a:pt x="19" y="0"/>
                          <a:pt x="15"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7" name="íṣḻîḑê"/>
                  <p:cNvSpPr/>
                  <p:nvPr/>
                </p:nvSpPr>
                <p:spPr bwMode="auto">
                  <a:xfrm>
                    <a:off x="3632" y="478"/>
                    <a:ext cx="95" cy="90"/>
                  </a:xfrm>
                  <a:custGeom>
                    <a:avLst/>
                    <a:gdLst>
                      <a:gd name="T0" fmla="*/ 50 w 50"/>
                      <a:gd name="T1" fmla="*/ 22 h 47"/>
                      <a:gd name="T2" fmla="*/ 50 w 50"/>
                      <a:gd name="T3" fmla="*/ 22 h 47"/>
                      <a:gd name="T4" fmla="*/ 50 w 50"/>
                      <a:gd name="T5" fmla="*/ 22 h 47"/>
                      <a:gd name="T6" fmla="*/ 25 w 50"/>
                      <a:gd name="T7" fmla="*/ 0 h 47"/>
                      <a:gd name="T8" fmla="*/ 10 w 50"/>
                      <a:gd name="T9" fmla="*/ 3 h 47"/>
                      <a:gd name="T10" fmla="*/ 1 w 50"/>
                      <a:gd name="T11" fmla="*/ 18 h 47"/>
                      <a:gd name="T12" fmla="*/ 0 w 50"/>
                      <a:gd name="T13" fmla="*/ 22 h 47"/>
                      <a:gd name="T14" fmla="*/ 25 w 50"/>
                      <a:gd name="T15" fmla="*/ 47 h 47"/>
                      <a:gd name="T16" fmla="*/ 50 w 50"/>
                      <a:gd name="T17" fmla="*/ 22 h 47"/>
                      <a:gd name="T18" fmla="*/ 45 w 50"/>
                      <a:gd name="T19" fmla="*/ 22 h 47"/>
                      <a:gd name="T20" fmla="*/ 40 w 50"/>
                      <a:gd name="T21" fmla="*/ 22 h 47"/>
                      <a:gd name="T22" fmla="*/ 35 w 50"/>
                      <a:gd name="T23" fmla="*/ 33 h 47"/>
                      <a:gd name="T24" fmla="*/ 25 w 50"/>
                      <a:gd name="T25" fmla="*/ 37 h 47"/>
                      <a:gd name="T26" fmla="*/ 15 w 50"/>
                      <a:gd name="T27" fmla="*/ 33 h 47"/>
                      <a:gd name="T28" fmla="*/ 10 w 50"/>
                      <a:gd name="T29" fmla="*/ 22 h 47"/>
                      <a:gd name="T30" fmla="*/ 15 w 50"/>
                      <a:gd name="T31" fmla="*/ 12 h 47"/>
                      <a:gd name="T32" fmla="*/ 25 w 50"/>
                      <a:gd name="T33" fmla="*/ 8 h 47"/>
                      <a:gd name="T34" fmla="*/ 35 w 50"/>
                      <a:gd name="T35" fmla="*/ 12 h 47"/>
                      <a:gd name="T36" fmla="*/ 40 w 50"/>
                      <a:gd name="T37" fmla="*/ 22 h 47"/>
                      <a:gd name="T38" fmla="*/ 45 w 50"/>
                      <a:gd name="T39" fmla="*/ 22 h 47"/>
                      <a:gd name="T40" fmla="*/ 50 w 50"/>
                      <a:gd name="T41" fmla="*/ 22 h 47"/>
                      <a:gd name="T42" fmla="*/ 50 w 50"/>
                      <a:gd name="T43" fmla="*/ 22 h 47"/>
                      <a:gd name="T44" fmla="*/ 49 w 50"/>
                      <a:gd name="T45" fmla="*/ 18 h 47"/>
                      <a:gd name="T46" fmla="*/ 41 w 50"/>
                      <a:gd name="T47" fmla="*/ 3 h 47"/>
                      <a:gd name="T48" fmla="*/ 25 w 50"/>
                      <a:gd name="T4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0" h="47">
                        <a:moveTo>
                          <a:pt x="50" y="22"/>
                        </a:moveTo>
                        <a:cubicBezTo>
                          <a:pt x="50" y="22"/>
                          <a:pt x="50" y="22"/>
                          <a:pt x="50" y="22"/>
                        </a:cubicBezTo>
                        <a:cubicBezTo>
                          <a:pt x="50" y="22"/>
                          <a:pt x="50" y="22"/>
                          <a:pt x="50" y="22"/>
                        </a:cubicBezTo>
                        <a:moveTo>
                          <a:pt x="25" y="0"/>
                        </a:moveTo>
                        <a:cubicBezTo>
                          <a:pt x="20" y="0"/>
                          <a:pt x="14" y="1"/>
                          <a:pt x="10" y="3"/>
                        </a:cubicBezTo>
                        <a:cubicBezTo>
                          <a:pt x="5" y="7"/>
                          <a:pt x="2" y="12"/>
                          <a:pt x="1" y="18"/>
                        </a:cubicBezTo>
                        <a:cubicBezTo>
                          <a:pt x="1" y="19"/>
                          <a:pt x="0" y="21"/>
                          <a:pt x="0" y="22"/>
                        </a:cubicBezTo>
                        <a:cubicBezTo>
                          <a:pt x="0" y="36"/>
                          <a:pt x="11" y="47"/>
                          <a:pt x="25" y="47"/>
                        </a:cubicBezTo>
                        <a:cubicBezTo>
                          <a:pt x="39" y="47"/>
                          <a:pt x="50" y="36"/>
                          <a:pt x="50" y="22"/>
                        </a:cubicBezTo>
                        <a:cubicBezTo>
                          <a:pt x="45" y="22"/>
                          <a:pt x="45" y="22"/>
                          <a:pt x="45" y="22"/>
                        </a:cubicBezTo>
                        <a:cubicBezTo>
                          <a:pt x="40" y="22"/>
                          <a:pt x="40" y="22"/>
                          <a:pt x="40" y="22"/>
                        </a:cubicBezTo>
                        <a:cubicBezTo>
                          <a:pt x="40" y="26"/>
                          <a:pt x="38" y="30"/>
                          <a:pt x="35" y="33"/>
                        </a:cubicBezTo>
                        <a:cubicBezTo>
                          <a:pt x="33" y="35"/>
                          <a:pt x="29" y="37"/>
                          <a:pt x="25" y="37"/>
                        </a:cubicBezTo>
                        <a:cubicBezTo>
                          <a:pt x="21" y="37"/>
                          <a:pt x="17" y="35"/>
                          <a:pt x="15" y="33"/>
                        </a:cubicBezTo>
                        <a:cubicBezTo>
                          <a:pt x="12" y="30"/>
                          <a:pt x="10" y="26"/>
                          <a:pt x="10" y="22"/>
                        </a:cubicBezTo>
                        <a:cubicBezTo>
                          <a:pt x="10" y="18"/>
                          <a:pt x="12" y="15"/>
                          <a:pt x="15" y="12"/>
                        </a:cubicBezTo>
                        <a:cubicBezTo>
                          <a:pt x="17" y="9"/>
                          <a:pt x="21" y="8"/>
                          <a:pt x="25" y="8"/>
                        </a:cubicBezTo>
                        <a:cubicBezTo>
                          <a:pt x="29" y="8"/>
                          <a:pt x="33" y="9"/>
                          <a:pt x="35" y="12"/>
                        </a:cubicBezTo>
                        <a:cubicBezTo>
                          <a:pt x="38" y="15"/>
                          <a:pt x="40" y="18"/>
                          <a:pt x="40" y="22"/>
                        </a:cubicBezTo>
                        <a:cubicBezTo>
                          <a:pt x="45" y="22"/>
                          <a:pt x="45" y="22"/>
                          <a:pt x="45" y="22"/>
                        </a:cubicBezTo>
                        <a:cubicBezTo>
                          <a:pt x="50" y="22"/>
                          <a:pt x="50" y="22"/>
                          <a:pt x="50" y="22"/>
                        </a:cubicBezTo>
                        <a:cubicBezTo>
                          <a:pt x="50" y="22"/>
                          <a:pt x="50" y="22"/>
                          <a:pt x="50" y="22"/>
                        </a:cubicBezTo>
                        <a:cubicBezTo>
                          <a:pt x="50" y="21"/>
                          <a:pt x="50" y="19"/>
                          <a:pt x="49" y="18"/>
                        </a:cubicBezTo>
                        <a:cubicBezTo>
                          <a:pt x="48" y="12"/>
                          <a:pt x="45" y="7"/>
                          <a:pt x="41" y="3"/>
                        </a:cubicBezTo>
                        <a:cubicBezTo>
                          <a:pt x="36" y="1"/>
                          <a:pt x="31" y="0"/>
                          <a:pt x="25" y="0"/>
                        </a:cubicBezTo>
                      </a:path>
                    </a:pathLst>
                  </a:cu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8" name="iṧḷîḍé"/>
                  <p:cNvSpPr/>
                  <p:nvPr/>
                </p:nvSpPr>
                <p:spPr bwMode="auto">
                  <a:xfrm>
                    <a:off x="3661" y="501"/>
                    <a:ext cx="38" cy="38"/>
                  </a:xfrm>
                  <a:prstGeom prst="ellipse">
                    <a:avLst/>
                  </a:pr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9" name="işḷîḓê"/>
                  <p:cNvSpPr/>
                  <p:nvPr/>
                </p:nvSpPr>
                <p:spPr bwMode="auto">
                  <a:xfrm>
                    <a:off x="3876" y="509"/>
                    <a:ext cx="151" cy="120"/>
                  </a:xfrm>
                  <a:custGeom>
                    <a:avLst/>
                    <a:gdLst>
                      <a:gd name="T0" fmla="*/ 8 w 79"/>
                      <a:gd name="T1" fmla="*/ 0 h 63"/>
                      <a:gd name="T2" fmla="*/ 0 w 79"/>
                      <a:gd name="T3" fmla="*/ 24 h 63"/>
                      <a:gd name="T4" fmla="*/ 40 w 79"/>
                      <a:gd name="T5" fmla="*/ 63 h 63"/>
                      <a:gd name="T6" fmla="*/ 79 w 79"/>
                      <a:gd name="T7" fmla="*/ 24 h 63"/>
                      <a:gd name="T8" fmla="*/ 73 w 79"/>
                      <a:gd name="T9" fmla="*/ 2 h 63"/>
                      <a:gd name="T10" fmla="*/ 72 w 79"/>
                      <a:gd name="T11" fmla="*/ 2 h 63"/>
                      <a:gd name="T12" fmla="*/ 67 w 79"/>
                      <a:gd name="T13" fmla="*/ 2 h 63"/>
                      <a:gd name="T14" fmla="*/ 67 w 79"/>
                      <a:gd name="T15" fmla="*/ 6 h 63"/>
                      <a:gd name="T16" fmla="*/ 67 w 79"/>
                      <a:gd name="T17" fmla="*/ 6 h 63"/>
                      <a:gd name="T18" fmla="*/ 67 w 79"/>
                      <a:gd name="T19" fmla="*/ 6 h 63"/>
                      <a:gd name="T20" fmla="*/ 42 w 79"/>
                      <a:gd name="T21" fmla="*/ 31 h 63"/>
                      <a:gd name="T22" fmla="*/ 18 w 79"/>
                      <a:gd name="T23" fmla="*/ 6 h 63"/>
                      <a:gd name="T24" fmla="*/ 18 w 79"/>
                      <a:gd name="T25" fmla="*/ 2 h 63"/>
                      <a:gd name="T26" fmla="*/ 16 w 79"/>
                      <a:gd name="T27" fmla="*/ 2 h 63"/>
                      <a:gd name="T28" fmla="*/ 8 w 79"/>
                      <a:gd name="T2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63">
                        <a:moveTo>
                          <a:pt x="8" y="0"/>
                        </a:moveTo>
                        <a:cubicBezTo>
                          <a:pt x="3" y="6"/>
                          <a:pt x="0" y="15"/>
                          <a:pt x="0" y="24"/>
                        </a:cubicBezTo>
                        <a:cubicBezTo>
                          <a:pt x="0" y="45"/>
                          <a:pt x="18" y="63"/>
                          <a:pt x="40" y="63"/>
                        </a:cubicBezTo>
                        <a:cubicBezTo>
                          <a:pt x="61" y="63"/>
                          <a:pt x="79" y="45"/>
                          <a:pt x="79" y="24"/>
                        </a:cubicBezTo>
                        <a:cubicBezTo>
                          <a:pt x="79" y="16"/>
                          <a:pt x="77" y="8"/>
                          <a:pt x="73" y="2"/>
                        </a:cubicBezTo>
                        <a:cubicBezTo>
                          <a:pt x="73" y="2"/>
                          <a:pt x="72" y="2"/>
                          <a:pt x="72" y="2"/>
                        </a:cubicBezTo>
                        <a:cubicBezTo>
                          <a:pt x="67" y="2"/>
                          <a:pt x="67" y="2"/>
                          <a:pt x="67" y="2"/>
                        </a:cubicBezTo>
                        <a:cubicBezTo>
                          <a:pt x="67" y="4"/>
                          <a:pt x="67" y="5"/>
                          <a:pt x="67" y="6"/>
                        </a:cubicBezTo>
                        <a:cubicBezTo>
                          <a:pt x="67" y="6"/>
                          <a:pt x="67" y="6"/>
                          <a:pt x="67" y="6"/>
                        </a:cubicBezTo>
                        <a:cubicBezTo>
                          <a:pt x="67" y="6"/>
                          <a:pt x="67" y="6"/>
                          <a:pt x="67" y="6"/>
                        </a:cubicBezTo>
                        <a:cubicBezTo>
                          <a:pt x="67" y="20"/>
                          <a:pt x="56" y="31"/>
                          <a:pt x="42" y="31"/>
                        </a:cubicBezTo>
                        <a:cubicBezTo>
                          <a:pt x="29" y="31"/>
                          <a:pt x="18" y="20"/>
                          <a:pt x="18" y="6"/>
                        </a:cubicBezTo>
                        <a:cubicBezTo>
                          <a:pt x="18" y="5"/>
                          <a:pt x="18" y="4"/>
                          <a:pt x="18" y="2"/>
                        </a:cubicBezTo>
                        <a:cubicBezTo>
                          <a:pt x="16" y="2"/>
                          <a:pt x="16" y="2"/>
                          <a:pt x="16" y="2"/>
                        </a:cubicBezTo>
                        <a:cubicBezTo>
                          <a:pt x="13" y="2"/>
                          <a:pt x="10" y="1"/>
                          <a:pt x="8" y="0"/>
                        </a:cubicBezTo>
                      </a:path>
                    </a:pathLst>
                  </a:custGeom>
                  <a:solidFill>
                    <a:srgbClr val="FFF7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0" name="i$1ïďe"/>
                  <p:cNvSpPr/>
                  <p:nvPr/>
                </p:nvSpPr>
                <p:spPr bwMode="auto">
                  <a:xfrm>
                    <a:off x="3891" y="480"/>
                    <a:ext cx="124" cy="32"/>
                  </a:xfrm>
                  <a:custGeom>
                    <a:avLst/>
                    <a:gdLst>
                      <a:gd name="T0" fmla="*/ 53 w 65"/>
                      <a:gd name="T1" fmla="*/ 6 h 17"/>
                      <a:gd name="T2" fmla="*/ 59 w 65"/>
                      <a:gd name="T3" fmla="*/ 17 h 17"/>
                      <a:gd name="T4" fmla="*/ 64 w 65"/>
                      <a:gd name="T5" fmla="*/ 17 h 17"/>
                      <a:gd name="T6" fmla="*/ 65 w 65"/>
                      <a:gd name="T7" fmla="*/ 17 h 17"/>
                      <a:gd name="T8" fmla="*/ 53 w 65"/>
                      <a:gd name="T9" fmla="*/ 6 h 17"/>
                      <a:gd name="T10" fmla="*/ 21 w 65"/>
                      <a:gd name="T11" fmla="*/ 0 h 17"/>
                      <a:gd name="T12" fmla="*/ 0 w 65"/>
                      <a:gd name="T13" fmla="*/ 15 h 17"/>
                      <a:gd name="T14" fmla="*/ 8 w 65"/>
                      <a:gd name="T15" fmla="*/ 17 h 17"/>
                      <a:gd name="T16" fmla="*/ 10 w 65"/>
                      <a:gd name="T17" fmla="*/ 17 h 17"/>
                      <a:gd name="T18" fmla="*/ 21 w 65"/>
                      <a:gd name="T19"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 h="17">
                        <a:moveTo>
                          <a:pt x="53" y="6"/>
                        </a:moveTo>
                        <a:cubicBezTo>
                          <a:pt x="56" y="9"/>
                          <a:pt x="58" y="13"/>
                          <a:pt x="59" y="17"/>
                        </a:cubicBezTo>
                        <a:cubicBezTo>
                          <a:pt x="64" y="17"/>
                          <a:pt x="64" y="17"/>
                          <a:pt x="64" y="17"/>
                        </a:cubicBezTo>
                        <a:cubicBezTo>
                          <a:pt x="64" y="17"/>
                          <a:pt x="65" y="17"/>
                          <a:pt x="65" y="17"/>
                        </a:cubicBezTo>
                        <a:cubicBezTo>
                          <a:pt x="62" y="13"/>
                          <a:pt x="58" y="9"/>
                          <a:pt x="53" y="6"/>
                        </a:cubicBezTo>
                        <a:moveTo>
                          <a:pt x="21" y="0"/>
                        </a:moveTo>
                        <a:cubicBezTo>
                          <a:pt x="13" y="3"/>
                          <a:pt x="5" y="8"/>
                          <a:pt x="0" y="15"/>
                        </a:cubicBezTo>
                        <a:cubicBezTo>
                          <a:pt x="2" y="16"/>
                          <a:pt x="5" y="17"/>
                          <a:pt x="8" y="17"/>
                        </a:cubicBezTo>
                        <a:cubicBezTo>
                          <a:pt x="10" y="17"/>
                          <a:pt x="10" y="17"/>
                          <a:pt x="10" y="17"/>
                        </a:cubicBezTo>
                        <a:cubicBezTo>
                          <a:pt x="11" y="10"/>
                          <a:pt x="15" y="4"/>
                          <a:pt x="21" y="0"/>
                        </a:cubicBezTo>
                      </a:path>
                    </a:pathLst>
                  </a:custGeom>
                  <a:solidFill>
                    <a:srgbClr val="FEEAD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1" name="i$1íḍe"/>
                  <p:cNvSpPr/>
                  <p:nvPr/>
                </p:nvSpPr>
                <p:spPr bwMode="auto">
                  <a:xfrm>
                    <a:off x="3930" y="493"/>
                    <a:ext cx="64" cy="56"/>
                  </a:xfrm>
                  <a:custGeom>
                    <a:avLst/>
                    <a:gdLst>
                      <a:gd name="T0" fmla="*/ 14 w 34"/>
                      <a:gd name="T1" fmla="*/ 24 h 29"/>
                      <a:gd name="T2" fmla="*/ 4 w 34"/>
                      <a:gd name="T3" fmla="*/ 14 h 29"/>
                      <a:gd name="T4" fmla="*/ 14 w 34"/>
                      <a:gd name="T5" fmla="*/ 4 h 29"/>
                      <a:gd name="T6" fmla="*/ 25 w 34"/>
                      <a:gd name="T7" fmla="*/ 14 h 29"/>
                      <a:gd name="T8" fmla="*/ 14 w 34"/>
                      <a:gd name="T9" fmla="*/ 24 h 29"/>
                      <a:gd name="T10" fmla="*/ 14 w 34"/>
                      <a:gd name="T11" fmla="*/ 0 h 29"/>
                      <a:gd name="T12" fmla="*/ 4 w 34"/>
                      <a:gd name="T13" fmla="*/ 4 h 29"/>
                      <a:gd name="T14" fmla="*/ 0 w 34"/>
                      <a:gd name="T15" fmla="*/ 14 h 29"/>
                      <a:gd name="T16" fmla="*/ 4 w 34"/>
                      <a:gd name="T17" fmla="*/ 25 h 29"/>
                      <a:gd name="T18" fmla="*/ 14 w 34"/>
                      <a:gd name="T19" fmla="*/ 29 h 29"/>
                      <a:gd name="T20" fmla="*/ 25 w 34"/>
                      <a:gd name="T21" fmla="*/ 25 h 29"/>
                      <a:gd name="T22" fmla="*/ 29 w 34"/>
                      <a:gd name="T23" fmla="*/ 14 h 29"/>
                      <a:gd name="T24" fmla="*/ 34 w 34"/>
                      <a:gd name="T25" fmla="*/ 14 h 29"/>
                      <a:gd name="T26" fmla="*/ 34 w 34"/>
                      <a:gd name="T27" fmla="*/ 14 h 29"/>
                      <a:gd name="T28" fmla="*/ 29 w 34"/>
                      <a:gd name="T29" fmla="*/ 14 h 29"/>
                      <a:gd name="T30" fmla="*/ 25 w 34"/>
                      <a:gd name="T31" fmla="*/ 4 h 29"/>
                      <a:gd name="T32" fmla="*/ 14 w 34"/>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 h="29">
                        <a:moveTo>
                          <a:pt x="14" y="24"/>
                        </a:moveTo>
                        <a:cubicBezTo>
                          <a:pt x="9" y="24"/>
                          <a:pt x="4" y="20"/>
                          <a:pt x="4" y="14"/>
                        </a:cubicBezTo>
                        <a:cubicBezTo>
                          <a:pt x="4" y="8"/>
                          <a:pt x="9" y="4"/>
                          <a:pt x="14" y="4"/>
                        </a:cubicBezTo>
                        <a:cubicBezTo>
                          <a:pt x="20" y="4"/>
                          <a:pt x="25" y="8"/>
                          <a:pt x="25" y="14"/>
                        </a:cubicBezTo>
                        <a:cubicBezTo>
                          <a:pt x="25" y="20"/>
                          <a:pt x="20" y="24"/>
                          <a:pt x="14" y="24"/>
                        </a:cubicBezTo>
                        <a:moveTo>
                          <a:pt x="14" y="0"/>
                        </a:moveTo>
                        <a:cubicBezTo>
                          <a:pt x="10" y="0"/>
                          <a:pt x="7" y="1"/>
                          <a:pt x="4" y="4"/>
                        </a:cubicBezTo>
                        <a:cubicBezTo>
                          <a:pt x="1" y="7"/>
                          <a:pt x="0" y="10"/>
                          <a:pt x="0" y="14"/>
                        </a:cubicBezTo>
                        <a:cubicBezTo>
                          <a:pt x="0" y="18"/>
                          <a:pt x="1" y="22"/>
                          <a:pt x="4" y="25"/>
                        </a:cubicBezTo>
                        <a:cubicBezTo>
                          <a:pt x="7" y="27"/>
                          <a:pt x="10" y="29"/>
                          <a:pt x="14" y="29"/>
                        </a:cubicBezTo>
                        <a:cubicBezTo>
                          <a:pt x="18" y="29"/>
                          <a:pt x="22" y="27"/>
                          <a:pt x="25" y="25"/>
                        </a:cubicBezTo>
                        <a:cubicBezTo>
                          <a:pt x="27" y="22"/>
                          <a:pt x="29" y="18"/>
                          <a:pt x="29" y="14"/>
                        </a:cubicBezTo>
                        <a:cubicBezTo>
                          <a:pt x="34" y="14"/>
                          <a:pt x="34" y="14"/>
                          <a:pt x="34" y="14"/>
                        </a:cubicBezTo>
                        <a:cubicBezTo>
                          <a:pt x="34" y="14"/>
                          <a:pt x="34" y="14"/>
                          <a:pt x="34" y="14"/>
                        </a:cubicBezTo>
                        <a:cubicBezTo>
                          <a:pt x="29" y="14"/>
                          <a:pt x="29" y="14"/>
                          <a:pt x="29" y="14"/>
                        </a:cubicBezTo>
                        <a:cubicBezTo>
                          <a:pt x="29" y="10"/>
                          <a:pt x="27" y="7"/>
                          <a:pt x="25" y="4"/>
                        </a:cubicBezTo>
                        <a:cubicBezTo>
                          <a:pt x="22" y="1"/>
                          <a:pt x="18" y="0"/>
                          <a:pt x="14"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2" name="ïšḻiḓè"/>
                  <p:cNvSpPr/>
                  <p:nvPr/>
                </p:nvSpPr>
                <p:spPr bwMode="auto">
                  <a:xfrm>
                    <a:off x="3911" y="478"/>
                    <a:ext cx="93" cy="90"/>
                  </a:xfrm>
                  <a:custGeom>
                    <a:avLst/>
                    <a:gdLst>
                      <a:gd name="T0" fmla="*/ 49 w 49"/>
                      <a:gd name="T1" fmla="*/ 22 h 47"/>
                      <a:gd name="T2" fmla="*/ 49 w 49"/>
                      <a:gd name="T3" fmla="*/ 22 h 47"/>
                      <a:gd name="T4" fmla="*/ 49 w 49"/>
                      <a:gd name="T5" fmla="*/ 22 h 47"/>
                      <a:gd name="T6" fmla="*/ 22 w 49"/>
                      <a:gd name="T7" fmla="*/ 0 h 47"/>
                      <a:gd name="T8" fmla="*/ 11 w 49"/>
                      <a:gd name="T9" fmla="*/ 1 h 47"/>
                      <a:gd name="T10" fmla="*/ 0 w 49"/>
                      <a:gd name="T11" fmla="*/ 18 h 47"/>
                      <a:gd name="T12" fmla="*/ 0 w 49"/>
                      <a:gd name="T13" fmla="*/ 22 h 47"/>
                      <a:gd name="T14" fmla="*/ 24 w 49"/>
                      <a:gd name="T15" fmla="*/ 47 h 47"/>
                      <a:gd name="T16" fmla="*/ 49 w 49"/>
                      <a:gd name="T17" fmla="*/ 22 h 47"/>
                      <a:gd name="T18" fmla="*/ 44 w 49"/>
                      <a:gd name="T19" fmla="*/ 22 h 47"/>
                      <a:gd name="T20" fmla="*/ 39 w 49"/>
                      <a:gd name="T21" fmla="*/ 22 h 47"/>
                      <a:gd name="T22" fmla="*/ 35 w 49"/>
                      <a:gd name="T23" fmla="*/ 33 h 47"/>
                      <a:gd name="T24" fmla="*/ 24 w 49"/>
                      <a:gd name="T25" fmla="*/ 37 h 47"/>
                      <a:gd name="T26" fmla="*/ 14 w 49"/>
                      <a:gd name="T27" fmla="*/ 33 h 47"/>
                      <a:gd name="T28" fmla="*/ 10 w 49"/>
                      <a:gd name="T29" fmla="*/ 22 h 47"/>
                      <a:gd name="T30" fmla="*/ 14 w 49"/>
                      <a:gd name="T31" fmla="*/ 12 h 47"/>
                      <a:gd name="T32" fmla="*/ 24 w 49"/>
                      <a:gd name="T33" fmla="*/ 8 h 47"/>
                      <a:gd name="T34" fmla="*/ 35 w 49"/>
                      <a:gd name="T35" fmla="*/ 12 h 47"/>
                      <a:gd name="T36" fmla="*/ 39 w 49"/>
                      <a:gd name="T37" fmla="*/ 22 h 47"/>
                      <a:gd name="T38" fmla="*/ 44 w 49"/>
                      <a:gd name="T39" fmla="*/ 22 h 47"/>
                      <a:gd name="T40" fmla="*/ 49 w 49"/>
                      <a:gd name="T41" fmla="*/ 22 h 47"/>
                      <a:gd name="T42" fmla="*/ 49 w 49"/>
                      <a:gd name="T43" fmla="*/ 22 h 47"/>
                      <a:gd name="T44" fmla="*/ 49 w 49"/>
                      <a:gd name="T45" fmla="*/ 18 h 47"/>
                      <a:gd name="T46" fmla="*/ 43 w 49"/>
                      <a:gd name="T47" fmla="*/ 7 h 47"/>
                      <a:gd name="T48" fmla="*/ 22 w 49"/>
                      <a:gd name="T4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9" h="47">
                        <a:moveTo>
                          <a:pt x="49" y="22"/>
                        </a:moveTo>
                        <a:cubicBezTo>
                          <a:pt x="49" y="22"/>
                          <a:pt x="49" y="22"/>
                          <a:pt x="49" y="22"/>
                        </a:cubicBezTo>
                        <a:cubicBezTo>
                          <a:pt x="49" y="22"/>
                          <a:pt x="49" y="22"/>
                          <a:pt x="49" y="22"/>
                        </a:cubicBezTo>
                        <a:moveTo>
                          <a:pt x="22" y="0"/>
                        </a:moveTo>
                        <a:cubicBezTo>
                          <a:pt x="18" y="0"/>
                          <a:pt x="15" y="1"/>
                          <a:pt x="11" y="1"/>
                        </a:cubicBezTo>
                        <a:cubicBezTo>
                          <a:pt x="5" y="5"/>
                          <a:pt x="1" y="11"/>
                          <a:pt x="0" y="18"/>
                        </a:cubicBezTo>
                        <a:cubicBezTo>
                          <a:pt x="0" y="20"/>
                          <a:pt x="0" y="21"/>
                          <a:pt x="0" y="22"/>
                        </a:cubicBezTo>
                        <a:cubicBezTo>
                          <a:pt x="0" y="36"/>
                          <a:pt x="11" y="47"/>
                          <a:pt x="24" y="47"/>
                        </a:cubicBezTo>
                        <a:cubicBezTo>
                          <a:pt x="38" y="47"/>
                          <a:pt x="49" y="36"/>
                          <a:pt x="49" y="22"/>
                        </a:cubicBezTo>
                        <a:cubicBezTo>
                          <a:pt x="44" y="22"/>
                          <a:pt x="44" y="22"/>
                          <a:pt x="44" y="22"/>
                        </a:cubicBezTo>
                        <a:cubicBezTo>
                          <a:pt x="39" y="22"/>
                          <a:pt x="39" y="22"/>
                          <a:pt x="39" y="22"/>
                        </a:cubicBezTo>
                        <a:cubicBezTo>
                          <a:pt x="39" y="26"/>
                          <a:pt x="37" y="30"/>
                          <a:pt x="35" y="33"/>
                        </a:cubicBezTo>
                        <a:cubicBezTo>
                          <a:pt x="32" y="35"/>
                          <a:pt x="28" y="37"/>
                          <a:pt x="24" y="37"/>
                        </a:cubicBezTo>
                        <a:cubicBezTo>
                          <a:pt x="20" y="37"/>
                          <a:pt x="17" y="35"/>
                          <a:pt x="14" y="33"/>
                        </a:cubicBezTo>
                        <a:cubicBezTo>
                          <a:pt x="11" y="30"/>
                          <a:pt x="10" y="26"/>
                          <a:pt x="10" y="22"/>
                        </a:cubicBezTo>
                        <a:cubicBezTo>
                          <a:pt x="10" y="18"/>
                          <a:pt x="11" y="15"/>
                          <a:pt x="14" y="12"/>
                        </a:cubicBezTo>
                        <a:cubicBezTo>
                          <a:pt x="17" y="9"/>
                          <a:pt x="20" y="8"/>
                          <a:pt x="24" y="8"/>
                        </a:cubicBezTo>
                        <a:cubicBezTo>
                          <a:pt x="28" y="8"/>
                          <a:pt x="32" y="9"/>
                          <a:pt x="35" y="12"/>
                        </a:cubicBezTo>
                        <a:cubicBezTo>
                          <a:pt x="37" y="15"/>
                          <a:pt x="39" y="18"/>
                          <a:pt x="39" y="22"/>
                        </a:cubicBezTo>
                        <a:cubicBezTo>
                          <a:pt x="44" y="22"/>
                          <a:pt x="44" y="22"/>
                          <a:pt x="44" y="22"/>
                        </a:cubicBezTo>
                        <a:cubicBezTo>
                          <a:pt x="49" y="22"/>
                          <a:pt x="49" y="22"/>
                          <a:pt x="49" y="22"/>
                        </a:cubicBezTo>
                        <a:cubicBezTo>
                          <a:pt x="49" y="22"/>
                          <a:pt x="49" y="22"/>
                          <a:pt x="49" y="22"/>
                        </a:cubicBezTo>
                        <a:cubicBezTo>
                          <a:pt x="49" y="21"/>
                          <a:pt x="49" y="20"/>
                          <a:pt x="49" y="18"/>
                        </a:cubicBezTo>
                        <a:cubicBezTo>
                          <a:pt x="48" y="14"/>
                          <a:pt x="46" y="10"/>
                          <a:pt x="43" y="7"/>
                        </a:cubicBezTo>
                        <a:cubicBezTo>
                          <a:pt x="37" y="2"/>
                          <a:pt x="30" y="0"/>
                          <a:pt x="22" y="0"/>
                        </a:cubicBezTo>
                      </a:path>
                    </a:pathLst>
                  </a:cu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3" name="îśḻïḑe"/>
                  <p:cNvSpPr/>
                  <p:nvPr/>
                </p:nvSpPr>
                <p:spPr bwMode="auto">
                  <a:xfrm>
                    <a:off x="3937" y="501"/>
                    <a:ext cx="40" cy="38"/>
                  </a:xfrm>
                  <a:prstGeom prst="ellipse">
                    <a:avLst/>
                  </a:pr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4" name="iṣḻiḑê"/>
                  <p:cNvSpPr/>
                  <p:nvPr/>
                </p:nvSpPr>
                <p:spPr bwMode="auto">
                  <a:xfrm>
                    <a:off x="3604" y="478"/>
                    <a:ext cx="152" cy="151"/>
                  </a:xfrm>
                  <a:prstGeom prst="ellipse">
                    <a:avLst/>
                  </a:prstGeom>
                  <a:noFill/>
                  <a:ln w="23813" cap="rnd">
                    <a:solidFill>
                      <a:srgbClr val="E25959"/>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75" name="îṩlîďe"/>
                  <p:cNvSpPr/>
                  <p:nvPr/>
                </p:nvSpPr>
                <p:spPr bwMode="auto">
                  <a:xfrm>
                    <a:off x="3876" y="478"/>
                    <a:ext cx="151" cy="151"/>
                  </a:xfrm>
                  <a:prstGeom prst="ellipse">
                    <a:avLst/>
                  </a:prstGeom>
                  <a:noFill/>
                  <a:ln w="23813" cap="rnd">
                    <a:solidFill>
                      <a:srgbClr val="E25959"/>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76" name="íṩḷïḍè"/>
                  <p:cNvSpPr/>
                  <p:nvPr/>
                </p:nvSpPr>
                <p:spPr bwMode="auto">
                  <a:xfrm>
                    <a:off x="3756" y="554"/>
                    <a:ext cx="120" cy="0"/>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77" name="îšľîḓé"/>
                  <p:cNvSpPr/>
                  <p:nvPr/>
                </p:nvSpPr>
                <p:spPr bwMode="auto">
                  <a:xfrm>
                    <a:off x="3518" y="505"/>
                    <a:ext cx="86" cy="49"/>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78" name="ïş1íďé"/>
                  <p:cNvSpPr/>
                  <p:nvPr/>
                </p:nvSpPr>
                <p:spPr bwMode="auto">
                  <a:xfrm flipV="1">
                    <a:off x="4027" y="499"/>
                    <a:ext cx="84" cy="59"/>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79" name="i$ḷïďe"/>
                  <p:cNvSpPr/>
                  <p:nvPr/>
                </p:nvSpPr>
                <p:spPr bwMode="auto">
                  <a:xfrm>
                    <a:off x="4021" y="968"/>
                    <a:ext cx="355" cy="588"/>
                  </a:xfrm>
                  <a:custGeom>
                    <a:avLst/>
                    <a:gdLst>
                      <a:gd name="T0" fmla="*/ 0 w 186"/>
                      <a:gd name="T1" fmla="*/ 0 h 309"/>
                      <a:gd name="T2" fmla="*/ 0 w 186"/>
                      <a:gd name="T3" fmla="*/ 0 h 309"/>
                      <a:gd name="T4" fmla="*/ 172 w 186"/>
                      <a:gd name="T5" fmla="*/ 121 h 309"/>
                      <a:gd name="T6" fmla="*/ 186 w 186"/>
                      <a:gd name="T7" fmla="*/ 299 h 309"/>
                      <a:gd name="T8" fmla="*/ 160 w 186"/>
                      <a:gd name="T9" fmla="*/ 309 h 309"/>
                      <a:gd name="T10" fmla="*/ 115 w 186"/>
                      <a:gd name="T11" fmla="*/ 265 h 309"/>
                    </a:gdLst>
                    <a:ahLst/>
                    <a:cxnLst>
                      <a:cxn ang="0">
                        <a:pos x="T0" y="T1"/>
                      </a:cxn>
                      <a:cxn ang="0">
                        <a:pos x="T2" y="T3"/>
                      </a:cxn>
                      <a:cxn ang="0">
                        <a:pos x="T4" y="T5"/>
                      </a:cxn>
                      <a:cxn ang="0">
                        <a:pos x="T6" y="T7"/>
                      </a:cxn>
                      <a:cxn ang="0">
                        <a:pos x="T8" y="T9"/>
                      </a:cxn>
                      <a:cxn ang="0">
                        <a:pos x="T10" y="T11"/>
                      </a:cxn>
                    </a:cxnLst>
                    <a:rect l="0" t="0" r="r" b="b"/>
                    <a:pathLst>
                      <a:path w="186" h="309">
                        <a:moveTo>
                          <a:pt x="0" y="0"/>
                        </a:moveTo>
                        <a:cubicBezTo>
                          <a:pt x="0" y="0"/>
                          <a:pt x="0" y="0"/>
                          <a:pt x="0" y="0"/>
                        </a:cubicBezTo>
                        <a:cubicBezTo>
                          <a:pt x="88" y="0"/>
                          <a:pt x="146" y="37"/>
                          <a:pt x="172" y="121"/>
                        </a:cubicBezTo>
                        <a:cubicBezTo>
                          <a:pt x="186" y="299"/>
                          <a:pt x="186" y="299"/>
                          <a:pt x="186" y="299"/>
                        </a:cubicBezTo>
                        <a:cubicBezTo>
                          <a:pt x="160" y="309"/>
                          <a:pt x="160" y="309"/>
                          <a:pt x="160" y="309"/>
                        </a:cubicBezTo>
                        <a:cubicBezTo>
                          <a:pt x="115" y="265"/>
                          <a:pt x="115" y="265"/>
                          <a:pt x="115" y="265"/>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0" name="i$ļiḑê"/>
                  <p:cNvSpPr/>
                  <p:nvPr/>
                </p:nvSpPr>
                <p:spPr bwMode="auto">
                  <a:xfrm>
                    <a:off x="4021" y="968"/>
                    <a:ext cx="355" cy="588"/>
                  </a:xfrm>
                  <a:custGeom>
                    <a:avLst/>
                    <a:gdLst>
                      <a:gd name="T0" fmla="*/ 0 w 186"/>
                      <a:gd name="T1" fmla="*/ 0 h 309"/>
                      <a:gd name="T2" fmla="*/ 0 w 186"/>
                      <a:gd name="T3" fmla="*/ 0 h 309"/>
                      <a:gd name="T4" fmla="*/ 172 w 186"/>
                      <a:gd name="T5" fmla="*/ 121 h 309"/>
                      <a:gd name="T6" fmla="*/ 186 w 186"/>
                      <a:gd name="T7" fmla="*/ 299 h 309"/>
                      <a:gd name="T8" fmla="*/ 160 w 186"/>
                      <a:gd name="T9" fmla="*/ 309 h 309"/>
                      <a:gd name="T10" fmla="*/ 115 w 186"/>
                      <a:gd name="T11" fmla="*/ 265 h 309"/>
                    </a:gdLst>
                    <a:ahLst/>
                    <a:cxnLst>
                      <a:cxn ang="0">
                        <a:pos x="T0" y="T1"/>
                      </a:cxn>
                      <a:cxn ang="0">
                        <a:pos x="T2" y="T3"/>
                      </a:cxn>
                      <a:cxn ang="0">
                        <a:pos x="T4" y="T5"/>
                      </a:cxn>
                      <a:cxn ang="0">
                        <a:pos x="T6" y="T7"/>
                      </a:cxn>
                      <a:cxn ang="0">
                        <a:pos x="T8" y="T9"/>
                      </a:cxn>
                      <a:cxn ang="0">
                        <a:pos x="T10" y="T11"/>
                      </a:cxn>
                    </a:cxnLst>
                    <a:rect l="0" t="0" r="r" b="b"/>
                    <a:pathLst>
                      <a:path w="186" h="309">
                        <a:moveTo>
                          <a:pt x="0" y="0"/>
                        </a:moveTo>
                        <a:cubicBezTo>
                          <a:pt x="0" y="0"/>
                          <a:pt x="0" y="0"/>
                          <a:pt x="0" y="0"/>
                        </a:cubicBezTo>
                        <a:cubicBezTo>
                          <a:pt x="88" y="0"/>
                          <a:pt x="146" y="37"/>
                          <a:pt x="172" y="121"/>
                        </a:cubicBezTo>
                        <a:cubicBezTo>
                          <a:pt x="186" y="299"/>
                          <a:pt x="186" y="299"/>
                          <a:pt x="186" y="299"/>
                        </a:cubicBezTo>
                        <a:cubicBezTo>
                          <a:pt x="160" y="309"/>
                          <a:pt x="160" y="309"/>
                          <a:pt x="160" y="309"/>
                        </a:cubicBezTo>
                        <a:cubicBezTo>
                          <a:pt x="115" y="265"/>
                          <a:pt x="115" y="265"/>
                          <a:pt x="115" y="26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1" name="î$ḻïďè"/>
                  <p:cNvSpPr/>
                  <p:nvPr/>
                </p:nvSpPr>
                <p:spPr bwMode="auto">
                  <a:xfrm>
                    <a:off x="3182" y="968"/>
                    <a:ext cx="431" cy="569"/>
                  </a:xfrm>
                  <a:custGeom>
                    <a:avLst/>
                    <a:gdLst>
                      <a:gd name="T0" fmla="*/ 226 w 226"/>
                      <a:gd name="T1" fmla="*/ 0 h 299"/>
                      <a:gd name="T2" fmla="*/ 226 w 226"/>
                      <a:gd name="T3" fmla="*/ 0 h 299"/>
                      <a:gd name="T4" fmla="*/ 33 w 226"/>
                      <a:gd name="T5" fmla="*/ 142 h 299"/>
                      <a:gd name="T6" fmla="*/ 0 w 226"/>
                      <a:gd name="T7" fmla="*/ 299 h 299"/>
                      <a:gd name="T8" fmla="*/ 93 w 226"/>
                      <a:gd name="T9" fmla="*/ 299 h 299"/>
                      <a:gd name="T10" fmla="*/ 108 w 226"/>
                      <a:gd name="T11" fmla="*/ 271 h 299"/>
                    </a:gdLst>
                    <a:ahLst/>
                    <a:cxnLst>
                      <a:cxn ang="0">
                        <a:pos x="T0" y="T1"/>
                      </a:cxn>
                      <a:cxn ang="0">
                        <a:pos x="T2" y="T3"/>
                      </a:cxn>
                      <a:cxn ang="0">
                        <a:pos x="T4" y="T5"/>
                      </a:cxn>
                      <a:cxn ang="0">
                        <a:pos x="T6" y="T7"/>
                      </a:cxn>
                      <a:cxn ang="0">
                        <a:pos x="T8" y="T9"/>
                      </a:cxn>
                      <a:cxn ang="0">
                        <a:pos x="T10" y="T11"/>
                      </a:cxn>
                    </a:cxnLst>
                    <a:rect l="0" t="0" r="r" b="b"/>
                    <a:pathLst>
                      <a:path w="226" h="299">
                        <a:moveTo>
                          <a:pt x="226" y="0"/>
                        </a:moveTo>
                        <a:cubicBezTo>
                          <a:pt x="226" y="0"/>
                          <a:pt x="226" y="0"/>
                          <a:pt x="226" y="0"/>
                        </a:cubicBezTo>
                        <a:cubicBezTo>
                          <a:pt x="137" y="0"/>
                          <a:pt x="59" y="57"/>
                          <a:pt x="33" y="142"/>
                        </a:cubicBezTo>
                        <a:cubicBezTo>
                          <a:pt x="0" y="299"/>
                          <a:pt x="0" y="299"/>
                          <a:pt x="0" y="299"/>
                        </a:cubicBezTo>
                        <a:cubicBezTo>
                          <a:pt x="93" y="299"/>
                          <a:pt x="93" y="299"/>
                          <a:pt x="93" y="299"/>
                        </a:cubicBezTo>
                        <a:cubicBezTo>
                          <a:pt x="108" y="271"/>
                          <a:pt x="108" y="271"/>
                          <a:pt x="108" y="271"/>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2" name="ïšḻîdé"/>
                  <p:cNvSpPr/>
                  <p:nvPr/>
                </p:nvSpPr>
                <p:spPr bwMode="auto">
                  <a:xfrm>
                    <a:off x="3182" y="968"/>
                    <a:ext cx="431" cy="569"/>
                  </a:xfrm>
                  <a:custGeom>
                    <a:avLst/>
                    <a:gdLst>
                      <a:gd name="T0" fmla="*/ 226 w 226"/>
                      <a:gd name="T1" fmla="*/ 0 h 299"/>
                      <a:gd name="T2" fmla="*/ 226 w 226"/>
                      <a:gd name="T3" fmla="*/ 0 h 299"/>
                      <a:gd name="T4" fmla="*/ 33 w 226"/>
                      <a:gd name="T5" fmla="*/ 142 h 299"/>
                      <a:gd name="T6" fmla="*/ 0 w 226"/>
                      <a:gd name="T7" fmla="*/ 299 h 299"/>
                      <a:gd name="T8" fmla="*/ 93 w 226"/>
                      <a:gd name="T9" fmla="*/ 299 h 299"/>
                      <a:gd name="T10" fmla="*/ 108 w 226"/>
                      <a:gd name="T11" fmla="*/ 271 h 299"/>
                    </a:gdLst>
                    <a:ahLst/>
                    <a:cxnLst>
                      <a:cxn ang="0">
                        <a:pos x="T0" y="T1"/>
                      </a:cxn>
                      <a:cxn ang="0">
                        <a:pos x="T2" y="T3"/>
                      </a:cxn>
                      <a:cxn ang="0">
                        <a:pos x="T4" y="T5"/>
                      </a:cxn>
                      <a:cxn ang="0">
                        <a:pos x="T6" y="T7"/>
                      </a:cxn>
                      <a:cxn ang="0">
                        <a:pos x="T8" y="T9"/>
                      </a:cxn>
                      <a:cxn ang="0">
                        <a:pos x="T10" y="T11"/>
                      </a:cxn>
                    </a:cxnLst>
                    <a:rect l="0" t="0" r="r" b="b"/>
                    <a:pathLst>
                      <a:path w="226" h="299">
                        <a:moveTo>
                          <a:pt x="226" y="0"/>
                        </a:moveTo>
                        <a:cubicBezTo>
                          <a:pt x="226" y="0"/>
                          <a:pt x="226" y="0"/>
                          <a:pt x="226" y="0"/>
                        </a:cubicBezTo>
                        <a:cubicBezTo>
                          <a:pt x="137" y="0"/>
                          <a:pt x="59" y="57"/>
                          <a:pt x="33" y="142"/>
                        </a:cubicBezTo>
                        <a:cubicBezTo>
                          <a:pt x="0" y="299"/>
                          <a:pt x="0" y="299"/>
                          <a:pt x="0" y="299"/>
                        </a:cubicBezTo>
                        <a:cubicBezTo>
                          <a:pt x="93" y="299"/>
                          <a:pt x="93" y="299"/>
                          <a:pt x="93" y="299"/>
                        </a:cubicBezTo>
                        <a:cubicBezTo>
                          <a:pt x="108" y="271"/>
                          <a:pt x="108" y="271"/>
                          <a:pt x="108" y="271"/>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3" name="ïśḻíḋé"/>
                  <p:cNvSpPr/>
                  <p:nvPr/>
                </p:nvSpPr>
                <p:spPr bwMode="auto">
                  <a:xfrm>
                    <a:off x="3821" y="969"/>
                    <a:ext cx="263" cy="545"/>
                  </a:xfrm>
                  <a:custGeom>
                    <a:avLst/>
                    <a:gdLst>
                      <a:gd name="T0" fmla="*/ 102 w 138"/>
                      <a:gd name="T1" fmla="*/ 0 h 286"/>
                      <a:gd name="T2" fmla="*/ 134 w 138"/>
                      <a:gd name="T3" fmla="*/ 0 h 286"/>
                      <a:gd name="T4" fmla="*/ 138 w 138"/>
                      <a:gd name="T5" fmla="*/ 4 h 286"/>
                      <a:gd name="T6" fmla="*/ 132 w 138"/>
                      <a:gd name="T7" fmla="*/ 97 h 286"/>
                      <a:gd name="T8" fmla="*/ 96 w 138"/>
                      <a:gd name="T9" fmla="*/ 117 h 286"/>
                      <a:gd name="T10" fmla="*/ 103 w 138"/>
                      <a:gd name="T11" fmla="*/ 180 h 286"/>
                      <a:gd name="T12" fmla="*/ 2 w 138"/>
                      <a:gd name="T13" fmla="*/ 285 h 286"/>
                      <a:gd name="T14" fmla="*/ 1 w 138"/>
                      <a:gd name="T15" fmla="*/ 285 h 286"/>
                      <a:gd name="T16" fmla="*/ 102 w 138"/>
                      <a:gd name="T17"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286">
                        <a:moveTo>
                          <a:pt x="102" y="0"/>
                        </a:moveTo>
                        <a:cubicBezTo>
                          <a:pt x="134" y="0"/>
                          <a:pt x="134" y="0"/>
                          <a:pt x="134" y="0"/>
                        </a:cubicBezTo>
                        <a:cubicBezTo>
                          <a:pt x="136" y="0"/>
                          <a:pt x="138" y="2"/>
                          <a:pt x="138" y="4"/>
                        </a:cubicBezTo>
                        <a:cubicBezTo>
                          <a:pt x="132" y="97"/>
                          <a:pt x="132" y="97"/>
                          <a:pt x="132" y="97"/>
                        </a:cubicBezTo>
                        <a:cubicBezTo>
                          <a:pt x="96" y="117"/>
                          <a:pt x="96" y="117"/>
                          <a:pt x="96" y="117"/>
                        </a:cubicBezTo>
                        <a:cubicBezTo>
                          <a:pt x="103" y="180"/>
                          <a:pt x="103" y="180"/>
                          <a:pt x="103" y="180"/>
                        </a:cubicBezTo>
                        <a:cubicBezTo>
                          <a:pt x="2" y="285"/>
                          <a:pt x="2" y="285"/>
                          <a:pt x="2" y="285"/>
                        </a:cubicBezTo>
                        <a:cubicBezTo>
                          <a:pt x="1" y="286"/>
                          <a:pt x="0" y="285"/>
                          <a:pt x="1" y="285"/>
                        </a:cubicBezTo>
                        <a:lnTo>
                          <a:pt x="102"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4" name="îṡļïḑê"/>
                  <p:cNvSpPr/>
                  <p:nvPr/>
                </p:nvSpPr>
                <p:spPr bwMode="auto">
                  <a:xfrm>
                    <a:off x="3821" y="969"/>
                    <a:ext cx="263" cy="545"/>
                  </a:xfrm>
                  <a:custGeom>
                    <a:avLst/>
                    <a:gdLst>
                      <a:gd name="T0" fmla="*/ 102 w 138"/>
                      <a:gd name="T1" fmla="*/ 0 h 286"/>
                      <a:gd name="T2" fmla="*/ 134 w 138"/>
                      <a:gd name="T3" fmla="*/ 0 h 286"/>
                      <a:gd name="T4" fmla="*/ 138 w 138"/>
                      <a:gd name="T5" fmla="*/ 4 h 286"/>
                      <a:gd name="T6" fmla="*/ 132 w 138"/>
                      <a:gd name="T7" fmla="*/ 97 h 286"/>
                      <a:gd name="T8" fmla="*/ 96 w 138"/>
                      <a:gd name="T9" fmla="*/ 117 h 286"/>
                      <a:gd name="T10" fmla="*/ 103 w 138"/>
                      <a:gd name="T11" fmla="*/ 180 h 286"/>
                      <a:gd name="T12" fmla="*/ 2 w 138"/>
                      <a:gd name="T13" fmla="*/ 285 h 286"/>
                      <a:gd name="T14" fmla="*/ 1 w 138"/>
                      <a:gd name="T15" fmla="*/ 285 h 286"/>
                      <a:gd name="T16" fmla="*/ 102 w 138"/>
                      <a:gd name="T17"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286">
                        <a:moveTo>
                          <a:pt x="102" y="0"/>
                        </a:moveTo>
                        <a:cubicBezTo>
                          <a:pt x="134" y="0"/>
                          <a:pt x="134" y="0"/>
                          <a:pt x="134" y="0"/>
                        </a:cubicBezTo>
                        <a:cubicBezTo>
                          <a:pt x="136" y="0"/>
                          <a:pt x="138" y="2"/>
                          <a:pt x="138" y="4"/>
                        </a:cubicBezTo>
                        <a:cubicBezTo>
                          <a:pt x="132" y="97"/>
                          <a:pt x="132" y="97"/>
                          <a:pt x="132" y="97"/>
                        </a:cubicBezTo>
                        <a:cubicBezTo>
                          <a:pt x="96" y="117"/>
                          <a:pt x="96" y="117"/>
                          <a:pt x="96" y="117"/>
                        </a:cubicBezTo>
                        <a:cubicBezTo>
                          <a:pt x="103" y="180"/>
                          <a:pt x="103" y="180"/>
                          <a:pt x="103" y="180"/>
                        </a:cubicBezTo>
                        <a:cubicBezTo>
                          <a:pt x="2" y="285"/>
                          <a:pt x="2" y="285"/>
                          <a:pt x="2" y="285"/>
                        </a:cubicBezTo>
                        <a:cubicBezTo>
                          <a:pt x="1" y="286"/>
                          <a:pt x="0" y="285"/>
                          <a:pt x="1" y="285"/>
                        </a:cubicBezTo>
                        <a:lnTo>
                          <a:pt x="102"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5" name="íṩļíḑe"/>
                  <p:cNvSpPr/>
                  <p:nvPr/>
                </p:nvSpPr>
                <p:spPr bwMode="auto">
                  <a:xfrm>
                    <a:off x="3548" y="968"/>
                    <a:ext cx="269" cy="542"/>
                  </a:xfrm>
                  <a:custGeom>
                    <a:avLst/>
                    <a:gdLst>
                      <a:gd name="T0" fmla="*/ 37 w 141"/>
                      <a:gd name="T1" fmla="*/ 0 h 285"/>
                      <a:gd name="T2" fmla="*/ 12 w 141"/>
                      <a:gd name="T3" fmla="*/ 0 h 285"/>
                      <a:gd name="T4" fmla="*/ 1 w 141"/>
                      <a:gd name="T5" fmla="*/ 12 h 285"/>
                      <a:gd name="T6" fmla="*/ 6 w 141"/>
                      <a:gd name="T7" fmla="*/ 98 h 285"/>
                      <a:gd name="T8" fmla="*/ 42 w 141"/>
                      <a:gd name="T9" fmla="*/ 118 h 285"/>
                      <a:gd name="T10" fmla="*/ 35 w 141"/>
                      <a:gd name="T11" fmla="*/ 181 h 285"/>
                      <a:gd name="T12" fmla="*/ 138 w 141"/>
                      <a:gd name="T13" fmla="*/ 284 h 285"/>
                      <a:gd name="T14" fmla="*/ 140 w 141"/>
                      <a:gd name="T15" fmla="*/ 282 h 285"/>
                      <a:gd name="T16" fmla="*/ 37 w 141"/>
                      <a:gd name="T17"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285">
                        <a:moveTo>
                          <a:pt x="37" y="0"/>
                        </a:moveTo>
                        <a:cubicBezTo>
                          <a:pt x="12" y="0"/>
                          <a:pt x="12" y="0"/>
                          <a:pt x="12" y="0"/>
                        </a:cubicBezTo>
                        <a:cubicBezTo>
                          <a:pt x="5" y="0"/>
                          <a:pt x="0" y="6"/>
                          <a:pt x="1" y="12"/>
                        </a:cubicBezTo>
                        <a:cubicBezTo>
                          <a:pt x="6" y="98"/>
                          <a:pt x="6" y="98"/>
                          <a:pt x="6" y="98"/>
                        </a:cubicBezTo>
                        <a:cubicBezTo>
                          <a:pt x="42" y="118"/>
                          <a:pt x="42" y="118"/>
                          <a:pt x="42" y="118"/>
                        </a:cubicBezTo>
                        <a:cubicBezTo>
                          <a:pt x="35" y="181"/>
                          <a:pt x="35" y="181"/>
                          <a:pt x="35" y="181"/>
                        </a:cubicBezTo>
                        <a:cubicBezTo>
                          <a:pt x="138" y="284"/>
                          <a:pt x="138" y="284"/>
                          <a:pt x="138" y="284"/>
                        </a:cubicBezTo>
                        <a:cubicBezTo>
                          <a:pt x="139" y="285"/>
                          <a:pt x="141" y="284"/>
                          <a:pt x="140" y="282"/>
                        </a:cubicBezTo>
                        <a:lnTo>
                          <a:pt x="37"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6" name="îṩľîdè"/>
                  <p:cNvSpPr/>
                  <p:nvPr/>
                </p:nvSpPr>
                <p:spPr bwMode="auto">
                  <a:xfrm>
                    <a:off x="3548" y="968"/>
                    <a:ext cx="269" cy="542"/>
                  </a:xfrm>
                  <a:custGeom>
                    <a:avLst/>
                    <a:gdLst>
                      <a:gd name="T0" fmla="*/ 37 w 141"/>
                      <a:gd name="T1" fmla="*/ 0 h 285"/>
                      <a:gd name="T2" fmla="*/ 12 w 141"/>
                      <a:gd name="T3" fmla="*/ 0 h 285"/>
                      <a:gd name="T4" fmla="*/ 1 w 141"/>
                      <a:gd name="T5" fmla="*/ 12 h 285"/>
                      <a:gd name="T6" fmla="*/ 6 w 141"/>
                      <a:gd name="T7" fmla="*/ 98 h 285"/>
                      <a:gd name="T8" fmla="*/ 42 w 141"/>
                      <a:gd name="T9" fmla="*/ 118 h 285"/>
                      <a:gd name="T10" fmla="*/ 35 w 141"/>
                      <a:gd name="T11" fmla="*/ 181 h 285"/>
                      <a:gd name="T12" fmla="*/ 138 w 141"/>
                      <a:gd name="T13" fmla="*/ 284 h 285"/>
                      <a:gd name="T14" fmla="*/ 140 w 141"/>
                      <a:gd name="T15" fmla="*/ 282 h 285"/>
                      <a:gd name="T16" fmla="*/ 37 w 141"/>
                      <a:gd name="T17"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285">
                        <a:moveTo>
                          <a:pt x="37" y="0"/>
                        </a:moveTo>
                        <a:cubicBezTo>
                          <a:pt x="12" y="0"/>
                          <a:pt x="12" y="0"/>
                          <a:pt x="12" y="0"/>
                        </a:cubicBezTo>
                        <a:cubicBezTo>
                          <a:pt x="5" y="0"/>
                          <a:pt x="0" y="6"/>
                          <a:pt x="1" y="12"/>
                        </a:cubicBezTo>
                        <a:cubicBezTo>
                          <a:pt x="6" y="98"/>
                          <a:pt x="6" y="98"/>
                          <a:pt x="6" y="98"/>
                        </a:cubicBezTo>
                        <a:cubicBezTo>
                          <a:pt x="42" y="118"/>
                          <a:pt x="42" y="118"/>
                          <a:pt x="42" y="118"/>
                        </a:cubicBezTo>
                        <a:cubicBezTo>
                          <a:pt x="35" y="181"/>
                          <a:pt x="35" y="181"/>
                          <a:pt x="35" y="181"/>
                        </a:cubicBezTo>
                        <a:cubicBezTo>
                          <a:pt x="138" y="284"/>
                          <a:pt x="138" y="284"/>
                          <a:pt x="138" y="284"/>
                        </a:cubicBezTo>
                        <a:cubicBezTo>
                          <a:pt x="139" y="285"/>
                          <a:pt x="141" y="284"/>
                          <a:pt x="140" y="282"/>
                        </a:cubicBezTo>
                        <a:lnTo>
                          <a:pt x="37"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7" name="îS1ïḑe"/>
                  <p:cNvSpPr/>
                  <p:nvPr/>
                </p:nvSpPr>
                <p:spPr bwMode="auto">
                  <a:xfrm>
                    <a:off x="3825" y="1512"/>
                    <a:ext cx="0" cy="795"/>
                  </a:xfrm>
                  <a:custGeom>
                    <a:avLst/>
                    <a:gdLst>
                      <a:gd name="T0" fmla="*/ 0 h 795"/>
                      <a:gd name="T1" fmla="*/ 795 h 795"/>
                      <a:gd name="T2" fmla="*/ 0 h 795"/>
                    </a:gdLst>
                    <a:ahLst/>
                    <a:cxnLst>
                      <a:cxn ang="0">
                        <a:pos x="0" y="T0"/>
                      </a:cxn>
                      <a:cxn ang="0">
                        <a:pos x="0" y="T1"/>
                      </a:cxn>
                      <a:cxn ang="0">
                        <a:pos x="0" y="T2"/>
                      </a:cxn>
                    </a:cxnLst>
                    <a:rect l="0" t="0" r="r" b="b"/>
                    <a:pathLst>
                      <a:path h="795">
                        <a:moveTo>
                          <a:pt x="0" y="0"/>
                        </a:moveTo>
                        <a:lnTo>
                          <a:pt x="0" y="795"/>
                        </a:lnTo>
                        <a:lnTo>
                          <a:pt x="0" y="0"/>
                        </a:ln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8" name="îṣ1idé"/>
                  <p:cNvSpPr/>
                  <p:nvPr/>
                </p:nvSpPr>
                <p:spPr bwMode="auto">
                  <a:xfrm>
                    <a:off x="3825" y="1512"/>
                    <a:ext cx="0" cy="79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9" name="íŝḻiḑe"/>
                  <p:cNvSpPr/>
                  <p:nvPr/>
                </p:nvSpPr>
                <p:spPr bwMode="auto">
                  <a:xfrm>
                    <a:off x="3825" y="1512"/>
                    <a:ext cx="0" cy="795"/>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90" name="íşļiḍè"/>
                  <p:cNvSpPr/>
                  <p:nvPr/>
                </p:nvSpPr>
                <p:spPr bwMode="auto">
                  <a:xfrm>
                    <a:off x="2850" y="1855"/>
                    <a:ext cx="1949" cy="187"/>
                  </a:xfrm>
                  <a:custGeom>
                    <a:avLst/>
                    <a:gdLst>
                      <a:gd name="T0" fmla="*/ 982 w 1022"/>
                      <a:gd name="T1" fmla="*/ 98 h 98"/>
                      <a:gd name="T2" fmla="*/ 40 w 1022"/>
                      <a:gd name="T3" fmla="*/ 98 h 98"/>
                      <a:gd name="T4" fmla="*/ 0 w 1022"/>
                      <a:gd name="T5" fmla="*/ 59 h 98"/>
                      <a:gd name="T6" fmla="*/ 0 w 1022"/>
                      <a:gd name="T7" fmla="*/ 40 h 98"/>
                      <a:gd name="T8" fmla="*/ 40 w 1022"/>
                      <a:gd name="T9" fmla="*/ 0 h 98"/>
                      <a:gd name="T10" fmla="*/ 982 w 1022"/>
                      <a:gd name="T11" fmla="*/ 0 h 98"/>
                      <a:gd name="T12" fmla="*/ 1022 w 1022"/>
                      <a:gd name="T13" fmla="*/ 40 h 98"/>
                      <a:gd name="T14" fmla="*/ 1022 w 1022"/>
                      <a:gd name="T15" fmla="*/ 59 h 98"/>
                      <a:gd name="T16" fmla="*/ 982 w 1022"/>
                      <a:gd name="T17"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2" h="98">
                        <a:moveTo>
                          <a:pt x="982" y="98"/>
                        </a:moveTo>
                        <a:cubicBezTo>
                          <a:pt x="40" y="98"/>
                          <a:pt x="40" y="98"/>
                          <a:pt x="40" y="98"/>
                        </a:cubicBezTo>
                        <a:cubicBezTo>
                          <a:pt x="18" y="98"/>
                          <a:pt x="0" y="80"/>
                          <a:pt x="0" y="59"/>
                        </a:cubicBezTo>
                        <a:cubicBezTo>
                          <a:pt x="0" y="40"/>
                          <a:pt x="0" y="40"/>
                          <a:pt x="0" y="40"/>
                        </a:cubicBezTo>
                        <a:cubicBezTo>
                          <a:pt x="0" y="18"/>
                          <a:pt x="18" y="0"/>
                          <a:pt x="40" y="0"/>
                        </a:cubicBezTo>
                        <a:cubicBezTo>
                          <a:pt x="982" y="0"/>
                          <a:pt x="982" y="0"/>
                          <a:pt x="982" y="0"/>
                        </a:cubicBezTo>
                        <a:cubicBezTo>
                          <a:pt x="1004" y="0"/>
                          <a:pt x="1022" y="18"/>
                          <a:pt x="1022" y="40"/>
                        </a:cubicBezTo>
                        <a:cubicBezTo>
                          <a:pt x="1022" y="59"/>
                          <a:pt x="1022" y="59"/>
                          <a:pt x="1022" y="59"/>
                        </a:cubicBezTo>
                        <a:cubicBezTo>
                          <a:pt x="1022" y="80"/>
                          <a:pt x="1004" y="98"/>
                          <a:pt x="982" y="98"/>
                        </a:cubicBez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1" name="ïślïḓé"/>
                  <p:cNvSpPr/>
                  <p:nvPr/>
                </p:nvSpPr>
                <p:spPr bwMode="auto">
                  <a:xfrm>
                    <a:off x="2850" y="1855"/>
                    <a:ext cx="1949" cy="187"/>
                  </a:xfrm>
                  <a:custGeom>
                    <a:avLst/>
                    <a:gdLst>
                      <a:gd name="T0" fmla="*/ 982 w 1022"/>
                      <a:gd name="T1" fmla="*/ 98 h 98"/>
                      <a:gd name="T2" fmla="*/ 40 w 1022"/>
                      <a:gd name="T3" fmla="*/ 98 h 98"/>
                      <a:gd name="T4" fmla="*/ 0 w 1022"/>
                      <a:gd name="T5" fmla="*/ 59 h 98"/>
                      <a:gd name="T6" fmla="*/ 0 w 1022"/>
                      <a:gd name="T7" fmla="*/ 40 h 98"/>
                      <a:gd name="T8" fmla="*/ 40 w 1022"/>
                      <a:gd name="T9" fmla="*/ 0 h 98"/>
                      <a:gd name="T10" fmla="*/ 982 w 1022"/>
                      <a:gd name="T11" fmla="*/ 0 h 98"/>
                      <a:gd name="T12" fmla="*/ 1022 w 1022"/>
                      <a:gd name="T13" fmla="*/ 40 h 98"/>
                      <a:gd name="T14" fmla="*/ 1022 w 1022"/>
                      <a:gd name="T15" fmla="*/ 59 h 98"/>
                      <a:gd name="T16" fmla="*/ 982 w 1022"/>
                      <a:gd name="T17"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2" h="98">
                        <a:moveTo>
                          <a:pt x="982" y="98"/>
                        </a:moveTo>
                        <a:cubicBezTo>
                          <a:pt x="40" y="98"/>
                          <a:pt x="40" y="98"/>
                          <a:pt x="40" y="98"/>
                        </a:cubicBezTo>
                        <a:cubicBezTo>
                          <a:pt x="18" y="98"/>
                          <a:pt x="0" y="80"/>
                          <a:pt x="0" y="59"/>
                        </a:cubicBezTo>
                        <a:cubicBezTo>
                          <a:pt x="0" y="40"/>
                          <a:pt x="0" y="40"/>
                          <a:pt x="0" y="40"/>
                        </a:cubicBezTo>
                        <a:cubicBezTo>
                          <a:pt x="0" y="18"/>
                          <a:pt x="18" y="0"/>
                          <a:pt x="40" y="0"/>
                        </a:cubicBezTo>
                        <a:cubicBezTo>
                          <a:pt x="982" y="0"/>
                          <a:pt x="982" y="0"/>
                          <a:pt x="982" y="0"/>
                        </a:cubicBezTo>
                        <a:cubicBezTo>
                          <a:pt x="1004" y="0"/>
                          <a:pt x="1022" y="18"/>
                          <a:pt x="1022" y="40"/>
                        </a:cubicBezTo>
                        <a:cubicBezTo>
                          <a:pt x="1022" y="59"/>
                          <a:pt x="1022" y="59"/>
                          <a:pt x="1022" y="59"/>
                        </a:cubicBezTo>
                        <a:cubicBezTo>
                          <a:pt x="1022" y="80"/>
                          <a:pt x="1004" y="98"/>
                          <a:pt x="982" y="98"/>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92" name="i$lîḓe"/>
                  <p:cNvSpPr/>
                  <p:nvPr/>
                </p:nvSpPr>
                <p:spPr bwMode="auto">
                  <a:xfrm>
                    <a:off x="3113" y="2042"/>
                    <a:ext cx="1432" cy="2268"/>
                  </a:xfrm>
                  <a:prstGeom prst="rect">
                    <a:avLst/>
                  </a:prstGeom>
                  <a:solidFill>
                    <a:srgbClr val="C0DFE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93" name="îšḷîḋe"/>
                  <p:cNvSpPr/>
                  <p:nvPr/>
                </p:nvSpPr>
                <p:spPr bwMode="auto">
                  <a:xfrm>
                    <a:off x="3113" y="2042"/>
                    <a:ext cx="1432" cy="2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94" name="î$ľïḋê"/>
                  <p:cNvSpPr/>
                  <p:nvPr/>
                </p:nvSpPr>
                <p:spPr bwMode="auto">
                  <a:xfrm>
                    <a:off x="3104" y="2032"/>
                    <a:ext cx="1451" cy="2288"/>
                  </a:xfrm>
                  <a:custGeom>
                    <a:avLst/>
                    <a:gdLst>
                      <a:gd name="T0" fmla="*/ 1441 w 1451"/>
                      <a:gd name="T1" fmla="*/ 2278 h 2288"/>
                      <a:gd name="T2" fmla="*/ 1441 w 1451"/>
                      <a:gd name="T3" fmla="*/ 2269 h 2288"/>
                      <a:gd name="T4" fmla="*/ 19 w 1451"/>
                      <a:gd name="T5" fmla="*/ 2269 h 2288"/>
                      <a:gd name="T6" fmla="*/ 19 w 1451"/>
                      <a:gd name="T7" fmla="*/ 19 h 2288"/>
                      <a:gd name="T8" fmla="*/ 1432 w 1451"/>
                      <a:gd name="T9" fmla="*/ 19 h 2288"/>
                      <a:gd name="T10" fmla="*/ 1432 w 1451"/>
                      <a:gd name="T11" fmla="*/ 2278 h 2288"/>
                      <a:gd name="T12" fmla="*/ 1441 w 1451"/>
                      <a:gd name="T13" fmla="*/ 2278 h 2288"/>
                      <a:gd name="T14" fmla="*/ 1441 w 1451"/>
                      <a:gd name="T15" fmla="*/ 2269 h 2288"/>
                      <a:gd name="T16" fmla="*/ 1441 w 1451"/>
                      <a:gd name="T17" fmla="*/ 2278 h 2288"/>
                      <a:gd name="T18" fmla="*/ 1451 w 1451"/>
                      <a:gd name="T19" fmla="*/ 2278 h 2288"/>
                      <a:gd name="T20" fmla="*/ 1451 w 1451"/>
                      <a:gd name="T21" fmla="*/ 0 h 2288"/>
                      <a:gd name="T22" fmla="*/ 0 w 1451"/>
                      <a:gd name="T23" fmla="*/ 0 h 2288"/>
                      <a:gd name="T24" fmla="*/ 0 w 1451"/>
                      <a:gd name="T25" fmla="*/ 2288 h 2288"/>
                      <a:gd name="T26" fmla="*/ 1451 w 1451"/>
                      <a:gd name="T27" fmla="*/ 2288 h 2288"/>
                      <a:gd name="T28" fmla="*/ 1451 w 1451"/>
                      <a:gd name="T29" fmla="*/ 2278 h 2288"/>
                      <a:gd name="T30" fmla="*/ 1441 w 1451"/>
                      <a:gd name="T31" fmla="*/ 2278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51" h="2288">
                        <a:moveTo>
                          <a:pt x="1441" y="2278"/>
                        </a:moveTo>
                        <a:lnTo>
                          <a:pt x="1441" y="2269"/>
                        </a:lnTo>
                        <a:lnTo>
                          <a:pt x="19" y="2269"/>
                        </a:lnTo>
                        <a:lnTo>
                          <a:pt x="19" y="19"/>
                        </a:lnTo>
                        <a:lnTo>
                          <a:pt x="1432" y="19"/>
                        </a:lnTo>
                        <a:lnTo>
                          <a:pt x="1432" y="2278"/>
                        </a:lnTo>
                        <a:lnTo>
                          <a:pt x="1441" y="2278"/>
                        </a:lnTo>
                        <a:lnTo>
                          <a:pt x="1441" y="2269"/>
                        </a:lnTo>
                        <a:lnTo>
                          <a:pt x="1441" y="2278"/>
                        </a:lnTo>
                        <a:lnTo>
                          <a:pt x="1451" y="2278"/>
                        </a:lnTo>
                        <a:lnTo>
                          <a:pt x="1451" y="0"/>
                        </a:lnTo>
                        <a:lnTo>
                          <a:pt x="0" y="0"/>
                        </a:lnTo>
                        <a:lnTo>
                          <a:pt x="0" y="2288"/>
                        </a:lnTo>
                        <a:lnTo>
                          <a:pt x="1451" y="2288"/>
                        </a:lnTo>
                        <a:lnTo>
                          <a:pt x="1451" y="2278"/>
                        </a:lnTo>
                        <a:lnTo>
                          <a:pt x="1441" y="2278"/>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5" name="iŝḻiḋe"/>
                  <p:cNvSpPr/>
                  <p:nvPr/>
                </p:nvSpPr>
                <p:spPr bwMode="auto">
                  <a:xfrm>
                    <a:off x="3104" y="2032"/>
                    <a:ext cx="1451" cy="2288"/>
                  </a:xfrm>
                  <a:custGeom>
                    <a:avLst/>
                    <a:gdLst>
                      <a:gd name="T0" fmla="*/ 1441 w 1451"/>
                      <a:gd name="T1" fmla="*/ 2278 h 2288"/>
                      <a:gd name="T2" fmla="*/ 1441 w 1451"/>
                      <a:gd name="T3" fmla="*/ 2269 h 2288"/>
                      <a:gd name="T4" fmla="*/ 19 w 1451"/>
                      <a:gd name="T5" fmla="*/ 2269 h 2288"/>
                      <a:gd name="T6" fmla="*/ 19 w 1451"/>
                      <a:gd name="T7" fmla="*/ 19 h 2288"/>
                      <a:gd name="T8" fmla="*/ 1432 w 1451"/>
                      <a:gd name="T9" fmla="*/ 19 h 2288"/>
                      <a:gd name="T10" fmla="*/ 1432 w 1451"/>
                      <a:gd name="T11" fmla="*/ 2278 h 2288"/>
                      <a:gd name="T12" fmla="*/ 1441 w 1451"/>
                      <a:gd name="T13" fmla="*/ 2278 h 2288"/>
                      <a:gd name="T14" fmla="*/ 1441 w 1451"/>
                      <a:gd name="T15" fmla="*/ 2269 h 2288"/>
                      <a:gd name="T16" fmla="*/ 1441 w 1451"/>
                      <a:gd name="T17" fmla="*/ 2278 h 2288"/>
                      <a:gd name="T18" fmla="*/ 1451 w 1451"/>
                      <a:gd name="T19" fmla="*/ 2278 h 2288"/>
                      <a:gd name="T20" fmla="*/ 1451 w 1451"/>
                      <a:gd name="T21" fmla="*/ 0 h 2288"/>
                      <a:gd name="T22" fmla="*/ 0 w 1451"/>
                      <a:gd name="T23" fmla="*/ 0 h 2288"/>
                      <a:gd name="T24" fmla="*/ 0 w 1451"/>
                      <a:gd name="T25" fmla="*/ 2288 h 2288"/>
                      <a:gd name="T26" fmla="*/ 1451 w 1451"/>
                      <a:gd name="T27" fmla="*/ 2288 h 2288"/>
                      <a:gd name="T28" fmla="*/ 1451 w 1451"/>
                      <a:gd name="T29" fmla="*/ 2278 h 2288"/>
                      <a:gd name="T30" fmla="*/ 1441 w 1451"/>
                      <a:gd name="T31" fmla="*/ 2278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51" h="2288">
                        <a:moveTo>
                          <a:pt x="1441" y="2278"/>
                        </a:moveTo>
                        <a:lnTo>
                          <a:pt x="1441" y="2269"/>
                        </a:lnTo>
                        <a:lnTo>
                          <a:pt x="19" y="2269"/>
                        </a:lnTo>
                        <a:lnTo>
                          <a:pt x="19" y="19"/>
                        </a:lnTo>
                        <a:lnTo>
                          <a:pt x="1432" y="19"/>
                        </a:lnTo>
                        <a:lnTo>
                          <a:pt x="1432" y="2278"/>
                        </a:lnTo>
                        <a:lnTo>
                          <a:pt x="1441" y="2278"/>
                        </a:lnTo>
                        <a:lnTo>
                          <a:pt x="1441" y="2269"/>
                        </a:lnTo>
                        <a:lnTo>
                          <a:pt x="1441" y="2278"/>
                        </a:lnTo>
                        <a:lnTo>
                          <a:pt x="1451" y="2278"/>
                        </a:lnTo>
                        <a:lnTo>
                          <a:pt x="1451" y="0"/>
                        </a:lnTo>
                        <a:lnTo>
                          <a:pt x="0" y="0"/>
                        </a:lnTo>
                        <a:lnTo>
                          <a:pt x="0" y="2288"/>
                        </a:lnTo>
                        <a:lnTo>
                          <a:pt x="1451" y="2288"/>
                        </a:lnTo>
                        <a:lnTo>
                          <a:pt x="1451" y="2278"/>
                        </a:lnTo>
                        <a:lnTo>
                          <a:pt x="1441" y="227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6" name="ïṥļîdè"/>
                  <p:cNvSpPr/>
                  <p:nvPr/>
                </p:nvSpPr>
                <p:spPr bwMode="auto">
                  <a:xfrm>
                    <a:off x="2513" y="4310"/>
                    <a:ext cx="2542" cy="0"/>
                  </a:xfrm>
                  <a:custGeom>
                    <a:avLst/>
                    <a:gdLst>
                      <a:gd name="T0" fmla="*/ 0 w 2542"/>
                      <a:gd name="T1" fmla="*/ 2542 w 2542"/>
                      <a:gd name="T2" fmla="*/ 0 w 2542"/>
                    </a:gdLst>
                    <a:ahLst/>
                    <a:cxnLst>
                      <a:cxn ang="0">
                        <a:pos x="T0" y="0"/>
                      </a:cxn>
                      <a:cxn ang="0">
                        <a:pos x="T1" y="0"/>
                      </a:cxn>
                      <a:cxn ang="0">
                        <a:pos x="T2" y="0"/>
                      </a:cxn>
                    </a:cxnLst>
                    <a:rect l="0" t="0" r="r" b="b"/>
                    <a:pathLst>
                      <a:path w="2542">
                        <a:moveTo>
                          <a:pt x="0" y="0"/>
                        </a:moveTo>
                        <a:lnTo>
                          <a:pt x="2542" y="0"/>
                        </a:lnTo>
                        <a:lnTo>
                          <a:pt x="0" y="0"/>
                        </a:ln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7" name="ïšḷíďê"/>
                  <p:cNvSpPr/>
                  <p:nvPr/>
                </p:nvSpPr>
                <p:spPr bwMode="auto">
                  <a:xfrm>
                    <a:off x="2513" y="4310"/>
                    <a:ext cx="2542" cy="0"/>
                  </a:xfrm>
                  <a:custGeom>
                    <a:avLst/>
                    <a:gdLst>
                      <a:gd name="T0" fmla="*/ 0 w 2542"/>
                      <a:gd name="T1" fmla="*/ 2542 w 2542"/>
                      <a:gd name="T2" fmla="*/ 0 w 2542"/>
                    </a:gdLst>
                    <a:ahLst/>
                    <a:cxnLst>
                      <a:cxn ang="0">
                        <a:pos x="T0" y="0"/>
                      </a:cxn>
                      <a:cxn ang="0">
                        <a:pos x="T1" y="0"/>
                      </a:cxn>
                      <a:cxn ang="0">
                        <a:pos x="T2" y="0"/>
                      </a:cxn>
                    </a:cxnLst>
                    <a:rect l="0" t="0" r="r" b="b"/>
                    <a:pathLst>
                      <a:path w="2542">
                        <a:moveTo>
                          <a:pt x="0" y="0"/>
                        </a:moveTo>
                        <a:lnTo>
                          <a:pt x="254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8" name="íŝ1îḍé"/>
                  <p:cNvSpPr/>
                  <p:nvPr/>
                </p:nvSpPr>
                <p:spPr bwMode="auto">
                  <a:xfrm>
                    <a:off x="2503" y="4301"/>
                    <a:ext cx="2561" cy="19"/>
                  </a:xfrm>
                  <a:custGeom>
                    <a:avLst/>
                    <a:gdLst>
                      <a:gd name="T0" fmla="*/ 5 w 1343"/>
                      <a:gd name="T1" fmla="*/ 10 h 10"/>
                      <a:gd name="T2" fmla="*/ 1338 w 1343"/>
                      <a:gd name="T3" fmla="*/ 10 h 10"/>
                      <a:gd name="T4" fmla="*/ 1343 w 1343"/>
                      <a:gd name="T5" fmla="*/ 5 h 10"/>
                      <a:gd name="T6" fmla="*/ 1338 w 1343"/>
                      <a:gd name="T7" fmla="*/ 0 h 10"/>
                      <a:gd name="T8" fmla="*/ 5 w 1343"/>
                      <a:gd name="T9" fmla="*/ 0 h 10"/>
                      <a:gd name="T10" fmla="*/ 0 w 1343"/>
                      <a:gd name="T11" fmla="*/ 5 h 10"/>
                      <a:gd name="T12" fmla="*/ 5 w 134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343" h="10">
                        <a:moveTo>
                          <a:pt x="5" y="10"/>
                        </a:moveTo>
                        <a:cubicBezTo>
                          <a:pt x="1338" y="10"/>
                          <a:pt x="1338" y="10"/>
                          <a:pt x="1338" y="10"/>
                        </a:cubicBezTo>
                        <a:cubicBezTo>
                          <a:pt x="1340" y="10"/>
                          <a:pt x="1343" y="7"/>
                          <a:pt x="1343" y="5"/>
                        </a:cubicBezTo>
                        <a:cubicBezTo>
                          <a:pt x="1343" y="2"/>
                          <a:pt x="1340" y="0"/>
                          <a:pt x="1338" y="0"/>
                        </a:cubicBezTo>
                        <a:cubicBezTo>
                          <a:pt x="5" y="0"/>
                          <a:pt x="5" y="0"/>
                          <a:pt x="5" y="0"/>
                        </a:cubicBezTo>
                        <a:cubicBezTo>
                          <a:pt x="2" y="0"/>
                          <a:pt x="0" y="2"/>
                          <a:pt x="0" y="5"/>
                        </a:cubicBezTo>
                        <a:cubicBezTo>
                          <a:pt x="0" y="7"/>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9" name="íṧḷîḍè"/>
                  <p:cNvSpPr/>
                  <p:nvPr/>
                </p:nvSpPr>
                <p:spPr bwMode="auto">
                  <a:xfrm>
                    <a:off x="4238" y="1049"/>
                    <a:ext cx="620" cy="806"/>
                  </a:xfrm>
                  <a:custGeom>
                    <a:avLst/>
                    <a:gdLst>
                      <a:gd name="T0" fmla="*/ 47 w 325"/>
                      <a:gd name="T1" fmla="*/ 52 h 423"/>
                      <a:gd name="T2" fmla="*/ 122 w 325"/>
                      <a:gd name="T3" fmla="*/ 240 h 423"/>
                      <a:gd name="T4" fmla="*/ 219 w 325"/>
                      <a:gd name="T5" fmla="*/ 37 h 423"/>
                      <a:gd name="T6" fmla="*/ 288 w 325"/>
                      <a:gd name="T7" fmla="*/ 12 h 423"/>
                      <a:gd name="T8" fmla="*/ 313 w 325"/>
                      <a:gd name="T9" fmla="*/ 82 h 423"/>
                      <a:gd name="T10" fmla="*/ 164 w 325"/>
                      <a:gd name="T11" fmla="*/ 393 h 423"/>
                      <a:gd name="T12" fmla="*/ 117 w 325"/>
                      <a:gd name="T13" fmla="*/ 423 h 423"/>
                      <a:gd name="T14" fmla="*/ 115 w 325"/>
                      <a:gd name="T15" fmla="*/ 423 h 423"/>
                      <a:gd name="T16" fmla="*/ 69 w 325"/>
                      <a:gd name="T17" fmla="*/ 390 h 423"/>
                      <a:gd name="T18" fmla="*/ 0 w 325"/>
                      <a:gd name="T19" fmla="*/ 219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5" h="423">
                        <a:moveTo>
                          <a:pt x="47" y="52"/>
                        </a:moveTo>
                        <a:cubicBezTo>
                          <a:pt x="122" y="240"/>
                          <a:pt x="122" y="240"/>
                          <a:pt x="122" y="240"/>
                        </a:cubicBezTo>
                        <a:cubicBezTo>
                          <a:pt x="219" y="37"/>
                          <a:pt x="219" y="37"/>
                          <a:pt x="219" y="37"/>
                        </a:cubicBezTo>
                        <a:cubicBezTo>
                          <a:pt x="231" y="11"/>
                          <a:pt x="262" y="0"/>
                          <a:pt x="288" y="12"/>
                        </a:cubicBezTo>
                        <a:cubicBezTo>
                          <a:pt x="314" y="25"/>
                          <a:pt x="325" y="56"/>
                          <a:pt x="313" y="82"/>
                        </a:cubicBezTo>
                        <a:cubicBezTo>
                          <a:pt x="164" y="393"/>
                          <a:pt x="164" y="393"/>
                          <a:pt x="164" y="393"/>
                        </a:cubicBezTo>
                        <a:cubicBezTo>
                          <a:pt x="155" y="411"/>
                          <a:pt x="137" y="423"/>
                          <a:pt x="117" y="423"/>
                        </a:cubicBezTo>
                        <a:cubicBezTo>
                          <a:pt x="117" y="423"/>
                          <a:pt x="116" y="423"/>
                          <a:pt x="115" y="423"/>
                        </a:cubicBezTo>
                        <a:cubicBezTo>
                          <a:pt x="95" y="422"/>
                          <a:pt x="76" y="409"/>
                          <a:pt x="69" y="390"/>
                        </a:cubicBezTo>
                        <a:cubicBezTo>
                          <a:pt x="0" y="219"/>
                          <a:pt x="0" y="219"/>
                          <a:pt x="0" y="21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0" name="ïš1íḑe"/>
                  <p:cNvSpPr/>
                  <p:nvPr/>
                </p:nvSpPr>
                <p:spPr bwMode="auto">
                  <a:xfrm>
                    <a:off x="4238" y="1049"/>
                    <a:ext cx="620" cy="806"/>
                  </a:xfrm>
                  <a:custGeom>
                    <a:avLst/>
                    <a:gdLst>
                      <a:gd name="T0" fmla="*/ 47 w 325"/>
                      <a:gd name="T1" fmla="*/ 52 h 423"/>
                      <a:gd name="T2" fmla="*/ 122 w 325"/>
                      <a:gd name="T3" fmla="*/ 240 h 423"/>
                      <a:gd name="T4" fmla="*/ 219 w 325"/>
                      <a:gd name="T5" fmla="*/ 37 h 423"/>
                      <a:gd name="T6" fmla="*/ 288 w 325"/>
                      <a:gd name="T7" fmla="*/ 12 h 423"/>
                      <a:gd name="T8" fmla="*/ 313 w 325"/>
                      <a:gd name="T9" fmla="*/ 82 h 423"/>
                      <a:gd name="T10" fmla="*/ 164 w 325"/>
                      <a:gd name="T11" fmla="*/ 393 h 423"/>
                      <a:gd name="T12" fmla="*/ 117 w 325"/>
                      <a:gd name="T13" fmla="*/ 423 h 423"/>
                      <a:gd name="T14" fmla="*/ 115 w 325"/>
                      <a:gd name="T15" fmla="*/ 423 h 423"/>
                      <a:gd name="T16" fmla="*/ 69 w 325"/>
                      <a:gd name="T17" fmla="*/ 390 h 423"/>
                      <a:gd name="T18" fmla="*/ 0 w 325"/>
                      <a:gd name="T19" fmla="*/ 219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5" h="423">
                        <a:moveTo>
                          <a:pt x="47" y="52"/>
                        </a:moveTo>
                        <a:cubicBezTo>
                          <a:pt x="122" y="240"/>
                          <a:pt x="122" y="240"/>
                          <a:pt x="122" y="240"/>
                        </a:cubicBezTo>
                        <a:cubicBezTo>
                          <a:pt x="219" y="37"/>
                          <a:pt x="219" y="37"/>
                          <a:pt x="219" y="37"/>
                        </a:cubicBezTo>
                        <a:cubicBezTo>
                          <a:pt x="231" y="11"/>
                          <a:pt x="262" y="0"/>
                          <a:pt x="288" y="12"/>
                        </a:cubicBezTo>
                        <a:cubicBezTo>
                          <a:pt x="314" y="25"/>
                          <a:pt x="325" y="56"/>
                          <a:pt x="313" y="82"/>
                        </a:cubicBezTo>
                        <a:cubicBezTo>
                          <a:pt x="164" y="393"/>
                          <a:pt x="164" y="393"/>
                          <a:pt x="164" y="393"/>
                        </a:cubicBezTo>
                        <a:cubicBezTo>
                          <a:pt x="155" y="411"/>
                          <a:pt x="137" y="423"/>
                          <a:pt x="117" y="423"/>
                        </a:cubicBezTo>
                        <a:cubicBezTo>
                          <a:pt x="117" y="423"/>
                          <a:pt x="116" y="423"/>
                          <a:pt x="115" y="423"/>
                        </a:cubicBezTo>
                        <a:cubicBezTo>
                          <a:pt x="95" y="422"/>
                          <a:pt x="76" y="409"/>
                          <a:pt x="69" y="390"/>
                        </a:cubicBezTo>
                        <a:cubicBezTo>
                          <a:pt x="0" y="219"/>
                          <a:pt x="0" y="219"/>
                          <a:pt x="0" y="219"/>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01" name="ïSḻiḓe"/>
                  <p:cNvSpPr/>
                  <p:nvPr/>
                </p:nvSpPr>
                <p:spPr bwMode="auto">
                  <a:xfrm>
                    <a:off x="2993" y="1469"/>
                    <a:ext cx="407" cy="422"/>
                  </a:xfrm>
                  <a:custGeom>
                    <a:avLst/>
                    <a:gdLst>
                      <a:gd name="T0" fmla="*/ 213 w 213"/>
                      <a:gd name="T1" fmla="*/ 0 h 222"/>
                      <a:gd name="T2" fmla="*/ 173 w 213"/>
                      <a:gd name="T3" fmla="*/ 200 h 222"/>
                      <a:gd name="T4" fmla="*/ 125 w 213"/>
                      <a:gd name="T5" fmla="*/ 200 h 222"/>
                      <a:gd name="T6" fmla="*/ 54 w 213"/>
                      <a:gd name="T7" fmla="*/ 210 h 222"/>
                      <a:gd name="T8" fmla="*/ 0 w 213"/>
                      <a:gd name="T9" fmla="*/ 194 h 222"/>
                      <a:gd name="T10" fmla="*/ 49 w 213"/>
                      <a:gd name="T11" fmla="*/ 146 h 222"/>
                      <a:gd name="T12" fmla="*/ 78 w 213"/>
                      <a:gd name="T13" fmla="*/ 134 h 222"/>
                      <a:gd name="T14" fmla="*/ 101 w 213"/>
                      <a:gd name="T15" fmla="*/ 27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22">
                        <a:moveTo>
                          <a:pt x="213" y="0"/>
                        </a:moveTo>
                        <a:cubicBezTo>
                          <a:pt x="173" y="200"/>
                          <a:pt x="173" y="200"/>
                          <a:pt x="173" y="200"/>
                        </a:cubicBezTo>
                        <a:cubicBezTo>
                          <a:pt x="173" y="200"/>
                          <a:pt x="150" y="200"/>
                          <a:pt x="125" y="200"/>
                        </a:cubicBezTo>
                        <a:cubicBezTo>
                          <a:pt x="54" y="210"/>
                          <a:pt x="54" y="210"/>
                          <a:pt x="54" y="210"/>
                        </a:cubicBezTo>
                        <a:cubicBezTo>
                          <a:pt x="26" y="210"/>
                          <a:pt x="1" y="222"/>
                          <a:pt x="0" y="194"/>
                        </a:cubicBezTo>
                        <a:cubicBezTo>
                          <a:pt x="0" y="165"/>
                          <a:pt x="20" y="146"/>
                          <a:pt x="49" y="146"/>
                        </a:cubicBezTo>
                        <a:cubicBezTo>
                          <a:pt x="78" y="134"/>
                          <a:pt x="78" y="134"/>
                          <a:pt x="78" y="134"/>
                        </a:cubicBezTo>
                        <a:cubicBezTo>
                          <a:pt x="101" y="27"/>
                          <a:pt x="101" y="27"/>
                          <a:pt x="101" y="27"/>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2" name="îṧḻíḓè"/>
                  <p:cNvSpPr/>
                  <p:nvPr/>
                </p:nvSpPr>
                <p:spPr bwMode="auto">
                  <a:xfrm>
                    <a:off x="2993" y="1469"/>
                    <a:ext cx="407" cy="422"/>
                  </a:xfrm>
                  <a:custGeom>
                    <a:avLst/>
                    <a:gdLst>
                      <a:gd name="T0" fmla="*/ 213 w 213"/>
                      <a:gd name="T1" fmla="*/ 0 h 222"/>
                      <a:gd name="T2" fmla="*/ 173 w 213"/>
                      <a:gd name="T3" fmla="*/ 200 h 222"/>
                      <a:gd name="T4" fmla="*/ 125 w 213"/>
                      <a:gd name="T5" fmla="*/ 200 h 222"/>
                      <a:gd name="T6" fmla="*/ 54 w 213"/>
                      <a:gd name="T7" fmla="*/ 210 h 222"/>
                      <a:gd name="T8" fmla="*/ 0 w 213"/>
                      <a:gd name="T9" fmla="*/ 194 h 222"/>
                      <a:gd name="T10" fmla="*/ 49 w 213"/>
                      <a:gd name="T11" fmla="*/ 146 h 222"/>
                      <a:gd name="T12" fmla="*/ 78 w 213"/>
                      <a:gd name="T13" fmla="*/ 134 h 222"/>
                      <a:gd name="T14" fmla="*/ 101 w 213"/>
                      <a:gd name="T15" fmla="*/ 27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22">
                        <a:moveTo>
                          <a:pt x="213" y="0"/>
                        </a:moveTo>
                        <a:cubicBezTo>
                          <a:pt x="173" y="200"/>
                          <a:pt x="173" y="200"/>
                          <a:pt x="173" y="200"/>
                        </a:cubicBezTo>
                        <a:cubicBezTo>
                          <a:pt x="173" y="200"/>
                          <a:pt x="150" y="200"/>
                          <a:pt x="125" y="200"/>
                        </a:cubicBezTo>
                        <a:cubicBezTo>
                          <a:pt x="54" y="210"/>
                          <a:pt x="54" y="210"/>
                          <a:pt x="54" y="210"/>
                        </a:cubicBezTo>
                        <a:cubicBezTo>
                          <a:pt x="26" y="210"/>
                          <a:pt x="1" y="222"/>
                          <a:pt x="0" y="194"/>
                        </a:cubicBezTo>
                        <a:cubicBezTo>
                          <a:pt x="0" y="165"/>
                          <a:pt x="20" y="146"/>
                          <a:pt x="49" y="146"/>
                        </a:cubicBezTo>
                        <a:cubicBezTo>
                          <a:pt x="78" y="134"/>
                          <a:pt x="78" y="134"/>
                          <a:pt x="78" y="134"/>
                        </a:cubicBezTo>
                        <a:cubicBezTo>
                          <a:pt x="101" y="27"/>
                          <a:pt x="101" y="27"/>
                          <a:pt x="101" y="27"/>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03" name="iṡlîḑè"/>
                  <p:cNvSpPr/>
                  <p:nvPr/>
                </p:nvSpPr>
                <p:spPr bwMode="auto">
                  <a:xfrm>
                    <a:off x="3825" y="49"/>
                    <a:ext cx="568" cy="469"/>
                  </a:xfrm>
                  <a:custGeom>
                    <a:avLst/>
                    <a:gdLst>
                      <a:gd name="T0" fmla="*/ 298 w 298"/>
                      <a:gd name="T1" fmla="*/ 246 h 246"/>
                      <a:gd name="T2" fmla="*/ 298 w 298"/>
                      <a:gd name="T3" fmla="*/ 29 h 246"/>
                      <a:gd name="T4" fmla="*/ 268 w 298"/>
                      <a:gd name="T5" fmla="*/ 0 h 246"/>
                      <a:gd name="T6" fmla="*/ 0 w 298"/>
                      <a:gd name="T7" fmla="*/ 0 h 246"/>
                    </a:gdLst>
                    <a:ahLst/>
                    <a:cxnLst>
                      <a:cxn ang="0">
                        <a:pos x="T0" y="T1"/>
                      </a:cxn>
                      <a:cxn ang="0">
                        <a:pos x="T2" y="T3"/>
                      </a:cxn>
                      <a:cxn ang="0">
                        <a:pos x="T4" y="T5"/>
                      </a:cxn>
                      <a:cxn ang="0">
                        <a:pos x="T6" y="T7"/>
                      </a:cxn>
                    </a:cxnLst>
                    <a:rect l="0" t="0" r="r" b="b"/>
                    <a:pathLst>
                      <a:path w="298" h="246">
                        <a:moveTo>
                          <a:pt x="298" y="246"/>
                        </a:moveTo>
                        <a:cubicBezTo>
                          <a:pt x="298" y="29"/>
                          <a:pt x="298" y="29"/>
                          <a:pt x="298" y="29"/>
                        </a:cubicBezTo>
                        <a:cubicBezTo>
                          <a:pt x="298" y="13"/>
                          <a:pt x="285" y="0"/>
                          <a:pt x="268" y="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04" name="ïṩlíďé"/>
                  <p:cNvSpPr/>
                  <p:nvPr/>
                </p:nvSpPr>
                <p:spPr bwMode="auto">
                  <a:xfrm>
                    <a:off x="4366" y="453"/>
                    <a:ext cx="54" cy="330"/>
                  </a:xfrm>
                  <a:custGeom>
                    <a:avLst/>
                    <a:gdLst>
                      <a:gd name="T0" fmla="*/ 14 w 28"/>
                      <a:gd name="T1" fmla="*/ 173 h 173"/>
                      <a:gd name="T2" fmla="*/ 14 w 28"/>
                      <a:gd name="T3" fmla="*/ 173 h 173"/>
                      <a:gd name="T4" fmla="*/ 1 w 28"/>
                      <a:gd name="T5" fmla="*/ 159 h 173"/>
                      <a:gd name="T6" fmla="*/ 14 w 28"/>
                      <a:gd name="T7" fmla="*/ 0 h 173"/>
                      <a:gd name="T8" fmla="*/ 27 w 28"/>
                      <a:gd name="T9" fmla="*/ 159 h 173"/>
                      <a:gd name="T10" fmla="*/ 14 w 28"/>
                      <a:gd name="T11" fmla="*/ 173 h 173"/>
                    </a:gdLst>
                    <a:ahLst/>
                    <a:cxnLst>
                      <a:cxn ang="0">
                        <a:pos x="T0" y="T1"/>
                      </a:cxn>
                      <a:cxn ang="0">
                        <a:pos x="T2" y="T3"/>
                      </a:cxn>
                      <a:cxn ang="0">
                        <a:pos x="T4" y="T5"/>
                      </a:cxn>
                      <a:cxn ang="0">
                        <a:pos x="T6" y="T7"/>
                      </a:cxn>
                      <a:cxn ang="0">
                        <a:pos x="T8" y="T9"/>
                      </a:cxn>
                      <a:cxn ang="0">
                        <a:pos x="T10" y="T11"/>
                      </a:cxn>
                    </a:cxnLst>
                    <a:rect l="0" t="0" r="r" b="b"/>
                    <a:pathLst>
                      <a:path w="28" h="173">
                        <a:moveTo>
                          <a:pt x="14" y="173"/>
                        </a:moveTo>
                        <a:cubicBezTo>
                          <a:pt x="14" y="173"/>
                          <a:pt x="14" y="173"/>
                          <a:pt x="14" y="173"/>
                        </a:cubicBezTo>
                        <a:cubicBezTo>
                          <a:pt x="6" y="173"/>
                          <a:pt x="0" y="166"/>
                          <a:pt x="1" y="159"/>
                        </a:cubicBezTo>
                        <a:cubicBezTo>
                          <a:pt x="14" y="0"/>
                          <a:pt x="14" y="0"/>
                          <a:pt x="14" y="0"/>
                        </a:cubicBezTo>
                        <a:cubicBezTo>
                          <a:pt x="27" y="159"/>
                          <a:pt x="27" y="159"/>
                          <a:pt x="27" y="159"/>
                        </a:cubicBezTo>
                        <a:cubicBezTo>
                          <a:pt x="28" y="166"/>
                          <a:pt x="22" y="173"/>
                          <a:pt x="14" y="173"/>
                        </a:cubicBezTo>
                        <a:close/>
                      </a:path>
                    </a:pathLst>
                  </a:custGeom>
                  <a:solidFill>
                    <a:srgbClr val="FFD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5" name="í$liḓe"/>
                  <p:cNvSpPr/>
                  <p:nvPr/>
                </p:nvSpPr>
                <p:spPr bwMode="auto">
                  <a:xfrm>
                    <a:off x="4366" y="453"/>
                    <a:ext cx="54" cy="330"/>
                  </a:xfrm>
                  <a:custGeom>
                    <a:avLst/>
                    <a:gdLst>
                      <a:gd name="T0" fmla="*/ 14 w 28"/>
                      <a:gd name="T1" fmla="*/ 173 h 173"/>
                      <a:gd name="T2" fmla="*/ 14 w 28"/>
                      <a:gd name="T3" fmla="*/ 173 h 173"/>
                      <a:gd name="T4" fmla="*/ 1 w 28"/>
                      <a:gd name="T5" fmla="*/ 159 h 173"/>
                      <a:gd name="T6" fmla="*/ 14 w 28"/>
                      <a:gd name="T7" fmla="*/ 0 h 173"/>
                      <a:gd name="T8" fmla="*/ 27 w 28"/>
                      <a:gd name="T9" fmla="*/ 159 h 173"/>
                      <a:gd name="T10" fmla="*/ 14 w 28"/>
                      <a:gd name="T11" fmla="*/ 173 h 173"/>
                    </a:gdLst>
                    <a:ahLst/>
                    <a:cxnLst>
                      <a:cxn ang="0">
                        <a:pos x="T0" y="T1"/>
                      </a:cxn>
                      <a:cxn ang="0">
                        <a:pos x="T2" y="T3"/>
                      </a:cxn>
                      <a:cxn ang="0">
                        <a:pos x="T4" y="T5"/>
                      </a:cxn>
                      <a:cxn ang="0">
                        <a:pos x="T6" y="T7"/>
                      </a:cxn>
                      <a:cxn ang="0">
                        <a:pos x="T8" y="T9"/>
                      </a:cxn>
                      <a:cxn ang="0">
                        <a:pos x="T10" y="T11"/>
                      </a:cxn>
                    </a:cxnLst>
                    <a:rect l="0" t="0" r="r" b="b"/>
                    <a:pathLst>
                      <a:path w="28" h="173">
                        <a:moveTo>
                          <a:pt x="14" y="173"/>
                        </a:moveTo>
                        <a:cubicBezTo>
                          <a:pt x="14" y="173"/>
                          <a:pt x="14" y="173"/>
                          <a:pt x="14" y="173"/>
                        </a:cubicBezTo>
                        <a:cubicBezTo>
                          <a:pt x="6" y="173"/>
                          <a:pt x="0" y="166"/>
                          <a:pt x="1" y="159"/>
                        </a:cubicBezTo>
                        <a:cubicBezTo>
                          <a:pt x="14" y="0"/>
                          <a:pt x="14" y="0"/>
                          <a:pt x="14" y="0"/>
                        </a:cubicBezTo>
                        <a:cubicBezTo>
                          <a:pt x="27" y="159"/>
                          <a:pt x="27" y="159"/>
                          <a:pt x="27" y="159"/>
                        </a:cubicBezTo>
                        <a:cubicBezTo>
                          <a:pt x="28" y="166"/>
                          <a:pt x="22" y="173"/>
                          <a:pt x="14" y="173"/>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06" name="iṩlîḑê"/>
                  <p:cNvSpPr/>
                  <p:nvPr/>
                </p:nvSpPr>
                <p:spPr bwMode="auto">
                  <a:xfrm>
                    <a:off x="4360" y="449"/>
                    <a:ext cx="67" cy="80"/>
                  </a:xfrm>
                  <a:custGeom>
                    <a:avLst/>
                    <a:gdLst>
                      <a:gd name="T0" fmla="*/ 20 w 35"/>
                      <a:gd name="T1" fmla="*/ 42 h 42"/>
                      <a:gd name="T2" fmla="*/ 14 w 35"/>
                      <a:gd name="T3" fmla="*/ 42 h 42"/>
                      <a:gd name="T4" fmla="*/ 0 w 35"/>
                      <a:gd name="T5" fmla="*/ 28 h 42"/>
                      <a:gd name="T6" fmla="*/ 0 w 35"/>
                      <a:gd name="T7" fmla="*/ 14 h 42"/>
                      <a:gd name="T8" fmla="*/ 14 w 35"/>
                      <a:gd name="T9" fmla="*/ 0 h 42"/>
                      <a:gd name="T10" fmla="*/ 20 w 35"/>
                      <a:gd name="T11" fmla="*/ 0 h 42"/>
                      <a:gd name="T12" fmla="*/ 35 w 35"/>
                      <a:gd name="T13" fmla="*/ 14 h 42"/>
                      <a:gd name="T14" fmla="*/ 35 w 35"/>
                      <a:gd name="T15" fmla="*/ 28 h 42"/>
                      <a:gd name="T16" fmla="*/ 20 w 35"/>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2">
                        <a:moveTo>
                          <a:pt x="20" y="42"/>
                        </a:moveTo>
                        <a:cubicBezTo>
                          <a:pt x="14" y="42"/>
                          <a:pt x="14" y="42"/>
                          <a:pt x="14" y="42"/>
                        </a:cubicBezTo>
                        <a:cubicBezTo>
                          <a:pt x="6" y="42"/>
                          <a:pt x="0" y="36"/>
                          <a:pt x="0" y="28"/>
                        </a:cubicBezTo>
                        <a:cubicBezTo>
                          <a:pt x="0" y="14"/>
                          <a:pt x="0" y="14"/>
                          <a:pt x="0" y="14"/>
                        </a:cubicBezTo>
                        <a:cubicBezTo>
                          <a:pt x="0" y="6"/>
                          <a:pt x="6" y="0"/>
                          <a:pt x="14" y="0"/>
                        </a:cubicBezTo>
                        <a:cubicBezTo>
                          <a:pt x="20" y="0"/>
                          <a:pt x="20" y="0"/>
                          <a:pt x="20" y="0"/>
                        </a:cubicBezTo>
                        <a:cubicBezTo>
                          <a:pt x="28" y="0"/>
                          <a:pt x="35" y="6"/>
                          <a:pt x="35" y="14"/>
                        </a:cubicBezTo>
                        <a:cubicBezTo>
                          <a:pt x="35" y="28"/>
                          <a:pt x="35" y="28"/>
                          <a:pt x="35" y="28"/>
                        </a:cubicBezTo>
                        <a:cubicBezTo>
                          <a:pt x="35" y="36"/>
                          <a:pt x="28" y="42"/>
                          <a:pt x="20" y="42"/>
                        </a:cubicBezTo>
                        <a:close/>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7" name="isḻïdé"/>
                  <p:cNvSpPr/>
                  <p:nvPr/>
                </p:nvSpPr>
                <p:spPr bwMode="auto">
                  <a:xfrm>
                    <a:off x="4360" y="449"/>
                    <a:ext cx="67" cy="80"/>
                  </a:xfrm>
                  <a:custGeom>
                    <a:avLst/>
                    <a:gdLst>
                      <a:gd name="T0" fmla="*/ 20 w 35"/>
                      <a:gd name="T1" fmla="*/ 42 h 42"/>
                      <a:gd name="T2" fmla="*/ 14 w 35"/>
                      <a:gd name="T3" fmla="*/ 42 h 42"/>
                      <a:gd name="T4" fmla="*/ 0 w 35"/>
                      <a:gd name="T5" fmla="*/ 28 h 42"/>
                      <a:gd name="T6" fmla="*/ 0 w 35"/>
                      <a:gd name="T7" fmla="*/ 14 h 42"/>
                      <a:gd name="T8" fmla="*/ 14 w 35"/>
                      <a:gd name="T9" fmla="*/ 0 h 42"/>
                      <a:gd name="T10" fmla="*/ 20 w 35"/>
                      <a:gd name="T11" fmla="*/ 0 h 42"/>
                      <a:gd name="T12" fmla="*/ 35 w 35"/>
                      <a:gd name="T13" fmla="*/ 14 h 42"/>
                      <a:gd name="T14" fmla="*/ 35 w 35"/>
                      <a:gd name="T15" fmla="*/ 28 h 42"/>
                      <a:gd name="T16" fmla="*/ 20 w 35"/>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2">
                        <a:moveTo>
                          <a:pt x="20" y="42"/>
                        </a:moveTo>
                        <a:cubicBezTo>
                          <a:pt x="14" y="42"/>
                          <a:pt x="14" y="42"/>
                          <a:pt x="14" y="42"/>
                        </a:cubicBezTo>
                        <a:cubicBezTo>
                          <a:pt x="6" y="42"/>
                          <a:pt x="0" y="36"/>
                          <a:pt x="0" y="28"/>
                        </a:cubicBezTo>
                        <a:cubicBezTo>
                          <a:pt x="0" y="14"/>
                          <a:pt x="0" y="14"/>
                          <a:pt x="0" y="14"/>
                        </a:cubicBezTo>
                        <a:cubicBezTo>
                          <a:pt x="0" y="6"/>
                          <a:pt x="6" y="0"/>
                          <a:pt x="14" y="0"/>
                        </a:cubicBezTo>
                        <a:cubicBezTo>
                          <a:pt x="20" y="0"/>
                          <a:pt x="20" y="0"/>
                          <a:pt x="20" y="0"/>
                        </a:cubicBezTo>
                        <a:cubicBezTo>
                          <a:pt x="28" y="0"/>
                          <a:pt x="35" y="6"/>
                          <a:pt x="35" y="14"/>
                        </a:cubicBezTo>
                        <a:cubicBezTo>
                          <a:pt x="35" y="28"/>
                          <a:pt x="35" y="28"/>
                          <a:pt x="35" y="28"/>
                        </a:cubicBezTo>
                        <a:cubicBezTo>
                          <a:pt x="35" y="36"/>
                          <a:pt x="28" y="42"/>
                          <a:pt x="20" y="42"/>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08" name="ïš1íḍe"/>
                  <p:cNvSpPr/>
                  <p:nvPr/>
                </p:nvSpPr>
                <p:spPr bwMode="auto">
                  <a:xfrm>
                    <a:off x="3445" y="112"/>
                    <a:ext cx="734" cy="278"/>
                  </a:xfrm>
                  <a:custGeom>
                    <a:avLst/>
                    <a:gdLst>
                      <a:gd name="T0" fmla="*/ 367 w 385"/>
                      <a:gd name="T1" fmla="*/ 126 h 146"/>
                      <a:gd name="T2" fmla="*/ 196 w 385"/>
                      <a:gd name="T3" fmla="*/ 146 h 146"/>
                      <a:gd name="T4" fmla="*/ 18 w 385"/>
                      <a:gd name="T5" fmla="*/ 126 h 146"/>
                      <a:gd name="T6" fmla="*/ 0 w 385"/>
                      <a:gd name="T7" fmla="*/ 106 h 146"/>
                      <a:gd name="T8" fmla="*/ 0 w 385"/>
                      <a:gd name="T9" fmla="*/ 0 h 146"/>
                      <a:gd name="T10" fmla="*/ 385 w 385"/>
                      <a:gd name="T11" fmla="*/ 0 h 146"/>
                      <a:gd name="T12" fmla="*/ 385 w 385"/>
                      <a:gd name="T13" fmla="*/ 106 h 146"/>
                      <a:gd name="T14" fmla="*/ 367 w 385"/>
                      <a:gd name="T15" fmla="*/ 126 h 1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5" h="146">
                        <a:moveTo>
                          <a:pt x="367" y="126"/>
                        </a:moveTo>
                        <a:cubicBezTo>
                          <a:pt x="196" y="146"/>
                          <a:pt x="196" y="146"/>
                          <a:pt x="196" y="146"/>
                        </a:cubicBezTo>
                        <a:cubicBezTo>
                          <a:pt x="18" y="126"/>
                          <a:pt x="18" y="126"/>
                          <a:pt x="18" y="126"/>
                        </a:cubicBezTo>
                        <a:cubicBezTo>
                          <a:pt x="8" y="125"/>
                          <a:pt x="0" y="116"/>
                          <a:pt x="0" y="106"/>
                        </a:cubicBezTo>
                        <a:cubicBezTo>
                          <a:pt x="0" y="0"/>
                          <a:pt x="0" y="0"/>
                          <a:pt x="0" y="0"/>
                        </a:cubicBezTo>
                        <a:cubicBezTo>
                          <a:pt x="385" y="0"/>
                          <a:pt x="385" y="0"/>
                          <a:pt x="385" y="0"/>
                        </a:cubicBezTo>
                        <a:cubicBezTo>
                          <a:pt x="385" y="106"/>
                          <a:pt x="385" y="106"/>
                          <a:pt x="385" y="106"/>
                        </a:cubicBezTo>
                        <a:cubicBezTo>
                          <a:pt x="385" y="116"/>
                          <a:pt x="377" y="125"/>
                          <a:pt x="367" y="12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9" name="ïṡlîḍe"/>
                  <p:cNvSpPr/>
                  <p:nvPr/>
                </p:nvSpPr>
                <p:spPr bwMode="auto">
                  <a:xfrm>
                    <a:off x="3436" y="103"/>
                    <a:ext cx="753" cy="297"/>
                  </a:xfrm>
                  <a:custGeom>
                    <a:avLst/>
                    <a:gdLst>
                      <a:gd name="T0" fmla="*/ 372 w 395"/>
                      <a:gd name="T1" fmla="*/ 131 h 156"/>
                      <a:gd name="T2" fmla="*/ 372 w 395"/>
                      <a:gd name="T3" fmla="*/ 126 h 156"/>
                      <a:gd name="T4" fmla="*/ 201 w 395"/>
                      <a:gd name="T5" fmla="*/ 146 h 156"/>
                      <a:gd name="T6" fmla="*/ 23 w 395"/>
                      <a:gd name="T7" fmla="*/ 126 h 156"/>
                      <a:gd name="T8" fmla="*/ 10 w 395"/>
                      <a:gd name="T9" fmla="*/ 111 h 156"/>
                      <a:gd name="T10" fmla="*/ 10 w 395"/>
                      <a:gd name="T11" fmla="*/ 10 h 156"/>
                      <a:gd name="T12" fmla="*/ 385 w 395"/>
                      <a:gd name="T13" fmla="*/ 10 h 156"/>
                      <a:gd name="T14" fmla="*/ 385 w 395"/>
                      <a:gd name="T15" fmla="*/ 111 h 156"/>
                      <a:gd name="T16" fmla="*/ 372 w 395"/>
                      <a:gd name="T17" fmla="*/ 126 h 156"/>
                      <a:gd name="T18" fmla="*/ 372 w 395"/>
                      <a:gd name="T19" fmla="*/ 131 h 156"/>
                      <a:gd name="T20" fmla="*/ 373 w 395"/>
                      <a:gd name="T21" fmla="*/ 136 h 156"/>
                      <a:gd name="T22" fmla="*/ 395 w 395"/>
                      <a:gd name="T23" fmla="*/ 111 h 156"/>
                      <a:gd name="T24" fmla="*/ 395 w 395"/>
                      <a:gd name="T25" fmla="*/ 0 h 156"/>
                      <a:gd name="T26" fmla="*/ 0 w 395"/>
                      <a:gd name="T27" fmla="*/ 0 h 156"/>
                      <a:gd name="T28" fmla="*/ 0 w 395"/>
                      <a:gd name="T29" fmla="*/ 111 h 156"/>
                      <a:gd name="T30" fmla="*/ 22 w 395"/>
                      <a:gd name="T31" fmla="*/ 136 h 156"/>
                      <a:gd name="T32" fmla="*/ 201 w 395"/>
                      <a:gd name="T33" fmla="*/ 156 h 156"/>
                      <a:gd name="T34" fmla="*/ 373 w 395"/>
                      <a:gd name="T35" fmla="*/ 136 h 156"/>
                      <a:gd name="T36" fmla="*/ 372 w 395"/>
                      <a:gd name="T37" fmla="*/ 13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5" h="156">
                        <a:moveTo>
                          <a:pt x="372" y="131"/>
                        </a:moveTo>
                        <a:cubicBezTo>
                          <a:pt x="372" y="126"/>
                          <a:pt x="372" y="126"/>
                          <a:pt x="372" y="126"/>
                        </a:cubicBezTo>
                        <a:cubicBezTo>
                          <a:pt x="201" y="146"/>
                          <a:pt x="201" y="146"/>
                          <a:pt x="201" y="146"/>
                        </a:cubicBezTo>
                        <a:cubicBezTo>
                          <a:pt x="23" y="126"/>
                          <a:pt x="23" y="126"/>
                          <a:pt x="23" y="126"/>
                        </a:cubicBezTo>
                        <a:cubicBezTo>
                          <a:pt x="16" y="125"/>
                          <a:pt x="10" y="119"/>
                          <a:pt x="10" y="111"/>
                        </a:cubicBezTo>
                        <a:cubicBezTo>
                          <a:pt x="10" y="10"/>
                          <a:pt x="10" y="10"/>
                          <a:pt x="10" y="10"/>
                        </a:cubicBezTo>
                        <a:cubicBezTo>
                          <a:pt x="385" y="10"/>
                          <a:pt x="385" y="10"/>
                          <a:pt x="385" y="10"/>
                        </a:cubicBezTo>
                        <a:cubicBezTo>
                          <a:pt x="385" y="111"/>
                          <a:pt x="385" y="111"/>
                          <a:pt x="385" y="111"/>
                        </a:cubicBezTo>
                        <a:cubicBezTo>
                          <a:pt x="385" y="119"/>
                          <a:pt x="379" y="125"/>
                          <a:pt x="372" y="126"/>
                        </a:cubicBezTo>
                        <a:cubicBezTo>
                          <a:pt x="372" y="131"/>
                          <a:pt x="372" y="131"/>
                          <a:pt x="372" y="131"/>
                        </a:cubicBezTo>
                        <a:cubicBezTo>
                          <a:pt x="373" y="136"/>
                          <a:pt x="373" y="136"/>
                          <a:pt x="373" y="136"/>
                        </a:cubicBezTo>
                        <a:cubicBezTo>
                          <a:pt x="385" y="134"/>
                          <a:pt x="395" y="124"/>
                          <a:pt x="395" y="111"/>
                        </a:cubicBezTo>
                        <a:cubicBezTo>
                          <a:pt x="395" y="0"/>
                          <a:pt x="395" y="0"/>
                          <a:pt x="395" y="0"/>
                        </a:cubicBezTo>
                        <a:cubicBezTo>
                          <a:pt x="0" y="0"/>
                          <a:pt x="0" y="0"/>
                          <a:pt x="0" y="0"/>
                        </a:cubicBezTo>
                        <a:cubicBezTo>
                          <a:pt x="0" y="111"/>
                          <a:pt x="0" y="111"/>
                          <a:pt x="0" y="111"/>
                        </a:cubicBezTo>
                        <a:cubicBezTo>
                          <a:pt x="0" y="124"/>
                          <a:pt x="10" y="134"/>
                          <a:pt x="22" y="136"/>
                        </a:cubicBezTo>
                        <a:cubicBezTo>
                          <a:pt x="201" y="156"/>
                          <a:pt x="201" y="156"/>
                          <a:pt x="201" y="156"/>
                        </a:cubicBezTo>
                        <a:cubicBezTo>
                          <a:pt x="373" y="136"/>
                          <a:pt x="373" y="136"/>
                          <a:pt x="373" y="136"/>
                        </a:cubicBezTo>
                        <a:cubicBezTo>
                          <a:pt x="372" y="131"/>
                          <a:pt x="372" y="131"/>
                          <a:pt x="372" y="13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0" name="ïṩ1íďé"/>
                  <p:cNvSpPr/>
                  <p:nvPr/>
                </p:nvSpPr>
                <p:spPr bwMode="auto">
                  <a:xfrm>
                    <a:off x="3256" y="49"/>
                    <a:ext cx="1131" cy="75"/>
                  </a:xfrm>
                  <a:custGeom>
                    <a:avLst/>
                    <a:gdLst>
                      <a:gd name="T0" fmla="*/ 577 w 593"/>
                      <a:gd name="T1" fmla="*/ 39 h 39"/>
                      <a:gd name="T2" fmla="*/ 16 w 593"/>
                      <a:gd name="T3" fmla="*/ 39 h 39"/>
                      <a:gd name="T4" fmla="*/ 0 w 593"/>
                      <a:gd name="T5" fmla="*/ 23 h 39"/>
                      <a:gd name="T6" fmla="*/ 0 w 593"/>
                      <a:gd name="T7" fmla="*/ 16 h 39"/>
                      <a:gd name="T8" fmla="*/ 16 w 593"/>
                      <a:gd name="T9" fmla="*/ 0 h 39"/>
                      <a:gd name="T10" fmla="*/ 577 w 593"/>
                      <a:gd name="T11" fmla="*/ 0 h 39"/>
                      <a:gd name="T12" fmla="*/ 593 w 593"/>
                      <a:gd name="T13" fmla="*/ 16 h 39"/>
                      <a:gd name="T14" fmla="*/ 593 w 593"/>
                      <a:gd name="T15" fmla="*/ 23 h 39"/>
                      <a:gd name="T16" fmla="*/ 577 w 593"/>
                      <a:gd name="T17"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3" h="39">
                        <a:moveTo>
                          <a:pt x="577" y="39"/>
                        </a:moveTo>
                        <a:cubicBezTo>
                          <a:pt x="16" y="39"/>
                          <a:pt x="16" y="39"/>
                          <a:pt x="16" y="39"/>
                        </a:cubicBezTo>
                        <a:cubicBezTo>
                          <a:pt x="7" y="39"/>
                          <a:pt x="0" y="32"/>
                          <a:pt x="0" y="23"/>
                        </a:cubicBezTo>
                        <a:cubicBezTo>
                          <a:pt x="0" y="16"/>
                          <a:pt x="0" y="16"/>
                          <a:pt x="0" y="16"/>
                        </a:cubicBezTo>
                        <a:cubicBezTo>
                          <a:pt x="0" y="7"/>
                          <a:pt x="7" y="0"/>
                          <a:pt x="16" y="0"/>
                        </a:cubicBezTo>
                        <a:cubicBezTo>
                          <a:pt x="577" y="0"/>
                          <a:pt x="577" y="0"/>
                          <a:pt x="577" y="0"/>
                        </a:cubicBezTo>
                        <a:cubicBezTo>
                          <a:pt x="586" y="0"/>
                          <a:pt x="593" y="7"/>
                          <a:pt x="593" y="16"/>
                        </a:cubicBezTo>
                        <a:cubicBezTo>
                          <a:pt x="593" y="23"/>
                          <a:pt x="593" y="23"/>
                          <a:pt x="593" y="23"/>
                        </a:cubicBezTo>
                        <a:cubicBezTo>
                          <a:pt x="593" y="32"/>
                          <a:pt x="586" y="39"/>
                          <a:pt x="577" y="39"/>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1" name="ïṩ1îḋè"/>
                  <p:cNvSpPr/>
                  <p:nvPr/>
                </p:nvSpPr>
                <p:spPr bwMode="auto">
                  <a:xfrm>
                    <a:off x="3247" y="40"/>
                    <a:ext cx="1150" cy="93"/>
                  </a:xfrm>
                  <a:custGeom>
                    <a:avLst/>
                    <a:gdLst>
                      <a:gd name="T0" fmla="*/ 582 w 603"/>
                      <a:gd name="T1" fmla="*/ 44 h 49"/>
                      <a:gd name="T2" fmla="*/ 582 w 603"/>
                      <a:gd name="T3" fmla="*/ 39 h 49"/>
                      <a:gd name="T4" fmla="*/ 21 w 603"/>
                      <a:gd name="T5" fmla="*/ 39 h 49"/>
                      <a:gd name="T6" fmla="*/ 10 w 603"/>
                      <a:gd name="T7" fmla="*/ 28 h 49"/>
                      <a:gd name="T8" fmla="*/ 10 w 603"/>
                      <a:gd name="T9" fmla="*/ 21 h 49"/>
                      <a:gd name="T10" fmla="*/ 21 w 603"/>
                      <a:gd name="T11" fmla="*/ 10 h 49"/>
                      <a:gd name="T12" fmla="*/ 582 w 603"/>
                      <a:gd name="T13" fmla="*/ 10 h 49"/>
                      <a:gd name="T14" fmla="*/ 593 w 603"/>
                      <a:gd name="T15" fmla="*/ 21 h 49"/>
                      <a:gd name="T16" fmla="*/ 593 w 603"/>
                      <a:gd name="T17" fmla="*/ 28 h 49"/>
                      <a:gd name="T18" fmla="*/ 582 w 603"/>
                      <a:gd name="T19" fmla="*/ 39 h 49"/>
                      <a:gd name="T20" fmla="*/ 582 w 603"/>
                      <a:gd name="T21" fmla="*/ 44 h 49"/>
                      <a:gd name="T22" fmla="*/ 582 w 603"/>
                      <a:gd name="T23" fmla="*/ 49 h 49"/>
                      <a:gd name="T24" fmla="*/ 603 w 603"/>
                      <a:gd name="T25" fmla="*/ 28 h 49"/>
                      <a:gd name="T26" fmla="*/ 603 w 603"/>
                      <a:gd name="T27" fmla="*/ 21 h 49"/>
                      <a:gd name="T28" fmla="*/ 582 w 603"/>
                      <a:gd name="T29" fmla="*/ 0 h 49"/>
                      <a:gd name="T30" fmla="*/ 21 w 603"/>
                      <a:gd name="T31" fmla="*/ 0 h 49"/>
                      <a:gd name="T32" fmla="*/ 0 w 603"/>
                      <a:gd name="T33" fmla="*/ 21 h 49"/>
                      <a:gd name="T34" fmla="*/ 0 w 603"/>
                      <a:gd name="T35" fmla="*/ 28 h 49"/>
                      <a:gd name="T36" fmla="*/ 21 w 603"/>
                      <a:gd name="T37" fmla="*/ 49 h 49"/>
                      <a:gd name="T38" fmla="*/ 582 w 603"/>
                      <a:gd name="T39" fmla="*/ 49 h 49"/>
                      <a:gd name="T40" fmla="*/ 582 w 603"/>
                      <a:gd name="T41" fmla="*/ 4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03" h="49">
                        <a:moveTo>
                          <a:pt x="582" y="44"/>
                        </a:moveTo>
                        <a:cubicBezTo>
                          <a:pt x="582" y="39"/>
                          <a:pt x="582" y="39"/>
                          <a:pt x="582" y="39"/>
                        </a:cubicBezTo>
                        <a:cubicBezTo>
                          <a:pt x="21" y="39"/>
                          <a:pt x="21" y="39"/>
                          <a:pt x="21" y="39"/>
                        </a:cubicBezTo>
                        <a:cubicBezTo>
                          <a:pt x="15" y="39"/>
                          <a:pt x="10" y="35"/>
                          <a:pt x="10" y="28"/>
                        </a:cubicBezTo>
                        <a:cubicBezTo>
                          <a:pt x="10" y="21"/>
                          <a:pt x="10" y="21"/>
                          <a:pt x="10" y="21"/>
                        </a:cubicBezTo>
                        <a:cubicBezTo>
                          <a:pt x="10" y="15"/>
                          <a:pt x="15" y="10"/>
                          <a:pt x="21" y="10"/>
                        </a:cubicBezTo>
                        <a:cubicBezTo>
                          <a:pt x="582" y="10"/>
                          <a:pt x="582" y="10"/>
                          <a:pt x="582" y="10"/>
                        </a:cubicBezTo>
                        <a:cubicBezTo>
                          <a:pt x="588" y="10"/>
                          <a:pt x="593" y="15"/>
                          <a:pt x="593" y="21"/>
                        </a:cubicBezTo>
                        <a:cubicBezTo>
                          <a:pt x="593" y="28"/>
                          <a:pt x="593" y="28"/>
                          <a:pt x="593" y="28"/>
                        </a:cubicBezTo>
                        <a:cubicBezTo>
                          <a:pt x="593" y="35"/>
                          <a:pt x="588" y="39"/>
                          <a:pt x="582" y="39"/>
                        </a:cubicBezTo>
                        <a:cubicBezTo>
                          <a:pt x="582" y="44"/>
                          <a:pt x="582" y="44"/>
                          <a:pt x="582" y="44"/>
                        </a:cubicBezTo>
                        <a:cubicBezTo>
                          <a:pt x="582" y="49"/>
                          <a:pt x="582" y="49"/>
                          <a:pt x="582" y="49"/>
                        </a:cubicBezTo>
                        <a:cubicBezTo>
                          <a:pt x="594" y="49"/>
                          <a:pt x="603" y="40"/>
                          <a:pt x="603" y="28"/>
                        </a:cubicBezTo>
                        <a:cubicBezTo>
                          <a:pt x="603" y="21"/>
                          <a:pt x="603" y="21"/>
                          <a:pt x="603" y="21"/>
                        </a:cubicBezTo>
                        <a:cubicBezTo>
                          <a:pt x="603" y="9"/>
                          <a:pt x="594" y="0"/>
                          <a:pt x="582" y="0"/>
                        </a:cubicBezTo>
                        <a:cubicBezTo>
                          <a:pt x="21" y="0"/>
                          <a:pt x="21" y="0"/>
                          <a:pt x="21" y="0"/>
                        </a:cubicBezTo>
                        <a:cubicBezTo>
                          <a:pt x="10" y="0"/>
                          <a:pt x="0" y="9"/>
                          <a:pt x="0" y="21"/>
                        </a:cubicBezTo>
                        <a:cubicBezTo>
                          <a:pt x="0" y="28"/>
                          <a:pt x="0" y="28"/>
                          <a:pt x="0" y="28"/>
                        </a:cubicBezTo>
                        <a:cubicBezTo>
                          <a:pt x="0" y="40"/>
                          <a:pt x="10" y="49"/>
                          <a:pt x="21" y="49"/>
                        </a:cubicBezTo>
                        <a:cubicBezTo>
                          <a:pt x="582" y="49"/>
                          <a:pt x="582" y="49"/>
                          <a:pt x="582" y="49"/>
                        </a:cubicBezTo>
                        <a:cubicBezTo>
                          <a:pt x="582" y="44"/>
                          <a:pt x="582" y="44"/>
                          <a:pt x="582"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2" name="ïṥḷíḑè"/>
                  <p:cNvSpPr/>
                  <p:nvPr/>
                </p:nvSpPr>
                <p:spPr bwMode="auto">
                  <a:xfrm>
                    <a:off x="3461" y="133"/>
                    <a:ext cx="709" cy="2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13" name="îšľîḑê"/>
                  <p:cNvSpPr/>
                  <p:nvPr/>
                </p:nvSpPr>
                <p:spPr bwMode="auto">
                  <a:xfrm>
                    <a:off x="3461" y="133"/>
                    <a:ext cx="709"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14" name="îšḷiḋè"/>
                  <p:cNvSpPr/>
                  <p:nvPr/>
                </p:nvSpPr>
                <p:spPr bwMode="auto">
                  <a:xfrm>
                    <a:off x="3455" y="133"/>
                    <a:ext cx="715" cy="48"/>
                  </a:xfrm>
                  <a:custGeom>
                    <a:avLst/>
                    <a:gdLst>
                      <a:gd name="T0" fmla="*/ 6 w 715"/>
                      <a:gd name="T1" fmla="*/ 0 h 48"/>
                      <a:gd name="T2" fmla="*/ 0 w 715"/>
                      <a:gd name="T3" fmla="*/ 0 h 48"/>
                      <a:gd name="T4" fmla="*/ 0 w 715"/>
                      <a:gd name="T5" fmla="*/ 48 h 48"/>
                      <a:gd name="T6" fmla="*/ 715 w 715"/>
                      <a:gd name="T7" fmla="*/ 48 h 48"/>
                      <a:gd name="T8" fmla="*/ 715 w 715"/>
                      <a:gd name="T9" fmla="*/ 29 h 48"/>
                      <a:gd name="T10" fmla="*/ 6 w 715"/>
                      <a:gd name="T11" fmla="*/ 29 h 48"/>
                      <a:gd name="T12" fmla="*/ 6 w 715"/>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15" h="48">
                        <a:moveTo>
                          <a:pt x="6" y="0"/>
                        </a:moveTo>
                        <a:lnTo>
                          <a:pt x="0" y="0"/>
                        </a:lnTo>
                        <a:lnTo>
                          <a:pt x="0" y="48"/>
                        </a:lnTo>
                        <a:lnTo>
                          <a:pt x="715" y="48"/>
                        </a:lnTo>
                        <a:lnTo>
                          <a:pt x="715" y="29"/>
                        </a:lnTo>
                        <a:lnTo>
                          <a:pt x="6" y="29"/>
                        </a:lnTo>
                        <a:lnTo>
                          <a:pt x="6" y="0"/>
                        </a:lnTo>
                        <a:close/>
                      </a:path>
                    </a:pathLst>
                  </a:custGeom>
                  <a:solidFill>
                    <a:srgbClr val="C0434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5" name="ïṣḻíḓe"/>
                  <p:cNvSpPr/>
                  <p:nvPr/>
                </p:nvSpPr>
                <p:spPr bwMode="auto">
                  <a:xfrm>
                    <a:off x="3455" y="133"/>
                    <a:ext cx="715" cy="48"/>
                  </a:xfrm>
                  <a:custGeom>
                    <a:avLst/>
                    <a:gdLst>
                      <a:gd name="T0" fmla="*/ 6 w 715"/>
                      <a:gd name="T1" fmla="*/ 0 h 48"/>
                      <a:gd name="T2" fmla="*/ 0 w 715"/>
                      <a:gd name="T3" fmla="*/ 0 h 48"/>
                      <a:gd name="T4" fmla="*/ 0 w 715"/>
                      <a:gd name="T5" fmla="*/ 48 h 48"/>
                      <a:gd name="T6" fmla="*/ 715 w 715"/>
                      <a:gd name="T7" fmla="*/ 48 h 48"/>
                      <a:gd name="T8" fmla="*/ 715 w 715"/>
                      <a:gd name="T9" fmla="*/ 29 h 48"/>
                      <a:gd name="T10" fmla="*/ 6 w 715"/>
                      <a:gd name="T11" fmla="*/ 29 h 48"/>
                      <a:gd name="T12" fmla="*/ 6 w 715"/>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15" h="48">
                        <a:moveTo>
                          <a:pt x="6" y="0"/>
                        </a:moveTo>
                        <a:lnTo>
                          <a:pt x="0" y="0"/>
                        </a:lnTo>
                        <a:lnTo>
                          <a:pt x="0" y="48"/>
                        </a:lnTo>
                        <a:lnTo>
                          <a:pt x="715" y="48"/>
                        </a:lnTo>
                        <a:lnTo>
                          <a:pt x="715" y="29"/>
                        </a:lnTo>
                        <a:lnTo>
                          <a:pt x="6" y="29"/>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6" name="îŝlídé"/>
                  <p:cNvSpPr/>
                  <p:nvPr/>
                </p:nvSpPr>
                <p:spPr bwMode="auto">
                  <a:xfrm>
                    <a:off x="3441" y="133"/>
                    <a:ext cx="748" cy="48"/>
                  </a:xfrm>
                  <a:custGeom>
                    <a:avLst/>
                    <a:gdLst>
                      <a:gd name="T0" fmla="*/ 14 w 748"/>
                      <a:gd name="T1" fmla="*/ 0 h 48"/>
                      <a:gd name="T2" fmla="*/ 0 w 748"/>
                      <a:gd name="T3" fmla="*/ 0 h 48"/>
                      <a:gd name="T4" fmla="*/ 0 w 748"/>
                      <a:gd name="T5" fmla="*/ 48 h 48"/>
                      <a:gd name="T6" fmla="*/ 14 w 748"/>
                      <a:gd name="T7" fmla="*/ 48 h 48"/>
                      <a:gd name="T8" fmla="*/ 14 w 748"/>
                      <a:gd name="T9" fmla="*/ 0 h 48"/>
                      <a:gd name="T10" fmla="*/ 748 w 748"/>
                      <a:gd name="T11" fmla="*/ 0 h 48"/>
                      <a:gd name="T12" fmla="*/ 729 w 748"/>
                      <a:gd name="T13" fmla="*/ 0 h 48"/>
                      <a:gd name="T14" fmla="*/ 729 w 748"/>
                      <a:gd name="T15" fmla="*/ 29 h 48"/>
                      <a:gd name="T16" fmla="*/ 729 w 748"/>
                      <a:gd name="T17" fmla="*/ 48 h 48"/>
                      <a:gd name="T18" fmla="*/ 748 w 748"/>
                      <a:gd name="T19" fmla="*/ 48 h 48"/>
                      <a:gd name="T20" fmla="*/ 748 w 748"/>
                      <a:gd name="T21" fmla="*/ 38 h 48"/>
                      <a:gd name="T22" fmla="*/ 738 w 748"/>
                      <a:gd name="T23" fmla="*/ 38 h 48"/>
                      <a:gd name="T24" fmla="*/ 738 w 748"/>
                      <a:gd name="T25" fmla="*/ 29 h 48"/>
                      <a:gd name="T26" fmla="*/ 738 w 748"/>
                      <a:gd name="T27" fmla="*/ 38 h 48"/>
                      <a:gd name="T28" fmla="*/ 748 w 748"/>
                      <a:gd name="T29" fmla="*/ 38 h 48"/>
                      <a:gd name="T30" fmla="*/ 748 w 748"/>
                      <a:gd name="T3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8" h="48">
                        <a:moveTo>
                          <a:pt x="14" y="0"/>
                        </a:moveTo>
                        <a:lnTo>
                          <a:pt x="0" y="0"/>
                        </a:lnTo>
                        <a:lnTo>
                          <a:pt x="0" y="48"/>
                        </a:lnTo>
                        <a:lnTo>
                          <a:pt x="14" y="48"/>
                        </a:lnTo>
                        <a:lnTo>
                          <a:pt x="14" y="0"/>
                        </a:lnTo>
                        <a:close/>
                        <a:moveTo>
                          <a:pt x="748" y="0"/>
                        </a:moveTo>
                        <a:lnTo>
                          <a:pt x="729" y="0"/>
                        </a:lnTo>
                        <a:lnTo>
                          <a:pt x="729" y="29"/>
                        </a:lnTo>
                        <a:lnTo>
                          <a:pt x="729" y="48"/>
                        </a:lnTo>
                        <a:lnTo>
                          <a:pt x="748" y="48"/>
                        </a:lnTo>
                        <a:lnTo>
                          <a:pt x="748" y="38"/>
                        </a:lnTo>
                        <a:lnTo>
                          <a:pt x="738" y="38"/>
                        </a:lnTo>
                        <a:lnTo>
                          <a:pt x="738" y="29"/>
                        </a:lnTo>
                        <a:lnTo>
                          <a:pt x="738" y="38"/>
                        </a:lnTo>
                        <a:lnTo>
                          <a:pt x="748" y="38"/>
                        </a:lnTo>
                        <a:lnTo>
                          <a:pt x="748"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7" name="îSļîḍê"/>
                  <p:cNvSpPr/>
                  <p:nvPr/>
                </p:nvSpPr>
                <p:spPr bwMode="auto">
                  <a:xfrm>
                    <a:off x="3441" y="133"/>
                    <a:ext cx="748" cy="48"/>
                  </a:xfrm>
                  <a:custGeom>
                    <a:avLst/>
                    <a:gdLst>
                      <a:gd name="T0" fmla="*/ 14 w 748"/>
                      <a:gd name="T1" fmla="*/ 0 h 48"/>
                      <a:gd name="T2" fmla="*/ 0 w 748"/>
                      <a:gd name="T3" fmla="*/ 0 h 48"/>
                      <a:gd name="T4" fmla="*/ 0 w 748"/>
                      <a:gd name="T5" fmla="*/ 48 h 48"/>
                      <a:gd name="T6" fmla="*/ 14 w 748"/>
                      <a:gd name="T7" fmla="*/ 48 h 48"/>
                      <a:gd name="T8" fmla="*/ 14 w 748"/>
                      <a:gd name="T9" fmla="*/ 0 h 48"/>
                      <a:gd name="T10" fmla="*/ 748 w 748"/>
                      <a:gd name="T11" fmla="*/ 0 h 48"/>
                      <a:gd name="T12" fmla="*/ 729 w 748"/>
                      <a:gd name="T13" fmla="*/ 0 h 48"/>
                      <a:gd name="T14" fmla="*/ 729 w 748"/>
                      <a:gd name="T15" fmla="*/ 29 h 48"/>
                      <a:gd name="T16" fmla="*/ 729 w 748"/>
                      <a:gd name="T17" fmla="*/ 48 h 48"/>
                      <a:gd name="T18" fmla="*/ 748 w 748"/>
                      <a:gd name="T19" fmla="*/ 48 h 48"/>
                      <a:gd name="T20" fmla="*/ 748 w 748"/>
                      <a:gd name="T21" fmla="*/ 38 h 48"/>
                      <a:gd name="T22" fmla="*/ 738 w 748"/>
                      <a:gd name="T23" fmla="*/ 38 h 48"/>
                      <a:gd name="T24" fmla="*/ 738 w 748"/>
                      <a:gd name="T25" fmla="*/ 29 h 48"/>
                      <a:gd name="T26" fmla="*/ 738 w 748"/>
                      <a:gd name="T27" fmla="*/ 38 h 48"/>
                      <a:gd name="T28" fmla="*/ 748 w 748"/>
                      <a:gd name="T29" fmla="*/ 38 h 48"/>
                      <a:gd name="T30" fmla="*/ 748 w 748"/>
                      <a:gd name="T3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8" h="48">
                        <a:moveTo>
                          <a:pt x="14" y="0"/>
                        </a:moveTo>
                        <a:lnTo>
                          <a:pt x="0" y="0"/>
                        </a:lnTo>
                        <a:lnTo>
                          <a:pt x="0" y="48"/>
                        </a:lnTo>
                        <a:lnTo>
                          <a:pt x="14" y="48"/>
                        </a:lnTo>
                        <a:lnTo>
                          <a:pt x="14" y="0"/>
                        </a:lnTo>
                        <a:moveTo>
                          <a:pt x="748" y="0"/>
                        </a:moveTo>
                        <a:lnTo>
                          <a:pt x="729" y="0"/>
                        </a:lnTo>
                        <a:lnTo>
                          <a:pt x="729" y="29"/>
                        </a:lnTo>
                        <a:lnTo>
                          <a:pt x="729" y="48"/>
                        </a:lnTo>
                        <a:lnTo>
                          <a:pt x="748" y="48"/>
                        </a:lnTo>
                        <a:lnTo>
                          <a:pt x="748" y="38"/>
                        </a:lnTo>
                        <a:lnTo>
                          <a:pt x="738" y="38"/>
                        </a:lnTo>
                        <a:lnTo>
                          <a:pt x="738" y="29"/>
                        </a:lnTo>
                        <a:lnTo>
                          <a:pt x="738" y="38"/>
                        </a:lnTo>
                        <a:lnTo>
                          <a:pt x="748" y="38"/>
                        </a:lnTo>
                        <a:lnTo>
                          <a:pt x="7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8" name="íṥḻïdé"/>
                  <p:cNvSpPr/>
                  <p:nvPr/>
                </p:nvSpPr>
                <p:spPr bwMode="auto">
                  <a:xfrm>
                    <a:off x="3441" y="114"/>
                    <a:ext cx="748" cy="19"/>
                  </a:xfrm>
                  <a:custGeom>
                    <a:avLst/>
                    <a:gdLst>
                      <a:gd name="T0" fmla="*/ 748 w 748"/>
                      <a:gd name="T1" fmla="*/ 0 h 19"/>
                      <a:gd name="T2" fmla="*/ 0 w 748"/>
                      <a:gd name="T3" fmla="*/ 0 h 19"/>
                      <a:gd name="T4" fmla="*/ 0 w 748"/>
                      <a:gd name="T5" fmla="*/ 19 h 19"/>
                      <a:gd name="T6" fmla="*/ 14 w 748"/>
                      <a:gd name="T7" fmla="*/ 19 h 19"/>
                      <a:gd name="T8" fmla="*/ 20 w 748"/>
                      <a:gd name="T9" fmla="*/ 19 h 19"/>
                      <a:gd name="T10" fmla="*/ 729 w 748"/>
                      <a:gd name="T11" fmla="*/ 19 h 19"/>
                      <a:gd name="T12" fmla="*/ 748 w 748"/>
                      <a:gd name="T13" fmla="*/ 19 h 19"/>
                      <a:gd name="T14" fmla="*/ 748 w 748"/>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8" h="19">
                        <a:moveTo>
                          <a:pt x="748" y="0"/>
                        </a:moveTo>
                        <a:lnTo>
                          <a:pt x="0" y="0"/>
                        </a:lnTo>
                        <a:lnTo>
                          <a:pt x="0" y="19"/>
                        </a:lnTo>
                        <a:lnTo>
                          <a:pt x="14" y="19"/>
                        </a:lnTo>
                        <a:lnTo>
                          <a:pt x="20" y="19"/>
                        </a:lnTo>
                        <a:lnTo>
                          <a:pt x="729" y="19"/>
                        </a:lnTo>
                        <a:lnTo>
                          <a:pt x="748" y="19"/>
                        </a:lnTo>
                        <a:lnTo>
                          <a:pt x="748"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9" name="îśḻiḓe"/>
                  <p:cNvSpPr/>
                  <p:nvPr/>
                </p:nvSpPr>
                <p:spPr bwMode="auto">
                  <a:xfrm>
                    <a:off x="3441" y="114"/>
                    <a:ext cx="748" cy="19"/>
                  </a:xfrm>
                  <a:custGeom>
                    <a:avLst/>
                    <a:gdLst>
                      <a:gd name="T0" fmla="*/ 748 w 748"/>
                      <a:gd name="T1" fmla="*/ 0 h 19"/>
                      <a:gd name="T2" fmla="*/ 0 w 748"/>
                      <a:gd name="T3" fmla="*/ 0 h 19"/>
                      <a:gd name="T4" fmla="*/ 0 w 748"/>
                      <a:gd name="T5" fmla="*/ 19 h 19"/>
                      <a:gd name="T6" fmla="*/ 14 w 748"/>
                      <a:gd name="T7" fmla="*/ 19 h 19"/>
                      <a:gd name="T8" fmla="*/ 20 w 748"/>
                      <a:gd name="T9" fmla="*/ 19 h 19"/>
                      <a:gd name="T10" fmla="*/ 729 w 748"/>
                      <a:gd name="T11" fmla="*/ 19 h 19"/>
                      <a:gd name="T12" fmla="*/ 748 w 748"/>
                      <a:gd name="T13" fmla="*/ 19 h 19"/>
                      <a:gd name="T14" fmla="*/ 748 w 748"/>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8" h="19">
                        <a:moveTo>
                          <a:pt x="748" y="0"/>
                        </a:moveTo>
                        <a:lnTo>
                          <a:pt x="0" y="0"/>
                        </a:lnTo>
                        <a:lnTo>
                          <a:pt x="0" y="19"/>
                        </a:lnTo>
                        <a:lnTo>
                          <a:pt x="14" y="19"/>
                        </a:lnTo>
                        <a:lnTo>
                          <a:pt x="20" y="19"/>
                        </a:lnTo>
                        <a:lnTo>
                          <a:pt x="729" y="19"/>
                        </a:lnTo>
                        <a:lnTo>
                          <a:pt x="748" y="19"/>
                        </a:lnTo>
                        <a:lnTo>
                          <a:pt x="7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0" name="îṧ1îďé"/>
                  <p:cNvSpPr/>
                  <p:nvPr/>
                </p:nvSpPr>
                <p:spPr bwMode="auto">
                  <a:xfrm>
                    <a:off x="3819" y="49"/>
                    <a:ext cx="0" cy="75"/>
                  </a:xfrm>
                  <a:custGeom>
                    <a:avLst/>
                    <a:gdLst>
                      <a:gd name="T0" fmla="*/ 0 h 75"/>
                      <a:gd name="T1" fmla="*/ 75 h 75"/>
                      <a:gd name="T2" fmla="*/ 0 h 75"/>
                    </a:gdLst>
                    <a:ahLst/>
                    <a:cxnLst>
                      <a:cxn ang="0">
                        <a:pos x="0" y="T0"/>
                      </a:cxn>
                      <a:cxn ang="0">
                        <a:pos x="0" y="T1"/>
                      </a:cxn>
                      <a:cxn ang="0">
                        <a:pos x="0" y="T2"/>
                      </a:cxn>
                    </a:cxnLst>
                    <a:rect l="0" t="0" r="r" b="b"/>
                    <a:pathLst>
                      <a:path h="75">
                        <a:moveTo>
                          <a:pt x="0" y="0"/>
                        </a:moveTo>
                        <a:lnTo>
                          <a:pt x="0" y="75"/>
                        </a:lnTo>
                        <a:lnTo>
                          <a:pt x="0"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1" name="íŝḷîḓê"/>
                  <p:cNvSpPr/>
                  <p:nvPr/>
                </p:nvSpPr>
                <p:spPr bwMode="auto">
                  <a:xfrm>
                    <a:off x="3819" y="49"/>
                    <a:ext cx="0" cy="7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2" name="íSḷïdè"/>
                  <p:cNvSpPr/>
                  <p:nvPr/>
                </p:nvSpPr>
                <p:spPr bwMode="auto">
                  <a:xfrm>
                    <a:off x="3819" y="49"/>
                    <a:ext cx="0" cy="75"/>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23" name="íšľïďê"/>
                  <p:cNvSpPr/>
                  <p:nvPr/>
                </p:nvSpPr>
                <p:spPr bwMode="auto">
                  <a:xfrm>
                    <a:off x="3256" y="49"/>
                    <a:ext cx="563" cy="75"/>
                  </a:xfrm>
                  <a:custGeom>
                    <a:avLst/>
                    <a:gdLst>
                      <a:gd name="T0" fmla="*/ 16 w 295"/>
                      <a:gd name="T1" fmla="*/ 39 h 39"/>
                      <a:gd name="T2" fmla="*/ 295 w 295"/>
                      <a:gd name="T3" fmla="*/ 39 h 39"/>
                      <a:gd name="T4" fmla="*/ 295 w 295"/>
                      <a:gd name="T5" fmla="*/ 0 h 39"/>
                      <a:gd name="T6" fmla="*/ 16 w 295"/>
                      <a:gd name="T7" fmla="*/ 0 h 39"/>
                      <a:gd name="T8" fmla="*/ 0 w 295"/>
                      <a:gd name="T9" fmla="*/ 16 h 39"/>
                      <a:gd name="T10" fmla="*/ 0 w 295"/>
                      <a:gd name="T11" fmla="*/ 23 h 39"/>
                      <a:gd name="T12" fmla="*/ 16 w 29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295" h="39">
                        <a:moveTo>
                          <a:pt x="16" y="39"/>
                        </a:moveTo>
                        <a:cubicBezTo>
                          <a:pt x="295" y="39"/>
                          <a:pt x="295" y="39"/>
                          <a:pt x="295" y="39"/>
                        </a:cubicBezTo>
                        <a:cubicBezTo>
                          <a:pt x="295" y="0"/>
                          <a:pt x="295" y="0"/>
                          <a:pt x="295" y="0"/>
                        </a:cubicBezTo>
                        <a:cubicBezTo>
                          <a:pt x="16" y="0"/>
                          <a:pt x="16" y="0"/>
                          <a:pt x="16" y="0"/>
                        </a:cubicBezTo>
                        <a:cubicBezTo>
                          <a:pt x="7" y="0"/>
                          <a:pt x="0" y="7"/>
                          <a:pt x="0" y="16"/>
                        </a:cubicBezTo>
                        <a:cubicBezTo>
                          <a:pt x="0" y="23"/>
                          <a:pt x="0" y="23"/>
                          <a:pt x="0" y="23"/>
                        </a:cubicBezTo>
                        <a:cubicBezTo>
                          <a:pt x="0" y="32"/>
                          <a:pt x="7" y="39"/>
                          <a:pt x="16" y="39"/>
                        </a:cubicBez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4" name="íşļíḑé"/>
                  <p:cNvSpPr/>
                  <p:nvPr/>
                </p:nvSpPr>
                <p:spPr bwMode="auto">
                  <a:xfrm>
                    <a:off x="3256" y="49"/>
                    <a:ext cx="563" cy="75"/>
                  </a:xfrm>
                  <a:custGeom>
                    <a:avLst/>
                    <a:gdLst>
                      <a:gd name="T0" fmla="*/ 16 w 295"/>
                      <a:gd name="T1" fmla="*/ 39 h 39"/>
                      <a:gd name="T2" fmla="*/ 295 w 295"/>
                      <a:gd name="T3" fmla="*/ 39 h 39"/>
                      <a:gd name="T4" fmla="*/ 295 w 295"/>
                      <a:gd name="T5" fmla="*/ 0 h 39"/>
                      <a:gd name="T6" fmla="*/ 16 w 295"/>
                      <a:gd name="T7" fmla="*/ 0 h 39"/>
                      <a:gd name="T8" fmla="*/ 0 w 295"/>
                      <a:gd name="T9" fmla="*/ 16 h 39"/>
                      <a:gd name="T10" fmla="*/ 0 w 295"/>
                      <a:gd name="T11" fmla="*/ 23 h 39"/>
                      <a:gd name="T12" fmla="*/ 16 w 29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295" h="39">
                        <a:moveTo>
                          <a:pt x="16" y="39"/>
                        </a:moveTo>
                        <a:cubicBezTo>
                          <a:pt x="295" y="39"/>
                          <a:pt x="295" y="39"/>
                          <a:pt x="295" y="39"/>
                        </a:cubicBezTo>
                        <a:cubicBezTo>
                          <a:pt x="295" y="0"/>
                          <a:pt x="295" y="0"/>
                          <a:pt x="295" y="0"/>
                        </a:cubicBezTo>
                        <a:cubicBezTo>
                          <a:pt x="16" y="0"/>
                          <a:pt x="16" y="0"/>
                          <a:pt x="16" y="0"/>
                        </a:cubicBezTo>
                        <a:cubicBezTo>
                          <a:pt x="7" y="0"/>
                          <a:pt x="0" y="7"/>
                          <a:pt x="0" y="16"/>
                        </a:cubicBezTo>
                        <a:cubicBezTo>
                          <a:pt x="0" y="23"/>
                          <a:pt x="0" y="23"/>
                          <a:pt x="0" y="23"/>
                        </a:cubicBezTo>
                        <a:cubicBezTo>
                          <a:pt x="0" y="32"/>
                          <a:pt x="7" y="39"/>
                          <a:pt x="16" y="39"/>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25" name="iṥ1iḓè"/>
                  <p:cNvSpPr/>
                  <p:nvPr/>
                </p:nvSpPr>
                <p:spPr bwMode="auto">
                  <a:xfrm>
                    <a:off x="3777" y="8"/>
                    <a:ext cx="84" cy="41"/>
                  </a:xfrm>
                  <a:custGeom>
                    <a:avLst/>
                    <a:gdLst>
                      <a:gd name="T0" fmla="*/ 44 w 44"/>
                      <a:gd name="T1" fmla="*/ 22 h 22"/>
                      <a:gd name="T2" fmla="*/ 0 w 44"/>
                      <a:gd name="T3" fmla="*/ 22 h 22"/>
                      <a:gd name="T4" fmla="*/ 0 w 44"/>
                      <a:gd name="T5" fmla="*/ 18 h 22"/>
                      <a:gd name="T6" fmla="*/ 17 w 44"/>
                      <a:gd name="T7" fmla="*/ 0 h 22"/>
                      <a:gd name="T8" fmla="*/ 26 w 44"/>
                      <a:gd name="T9" fmla="*/ 0 h 22"/>
                      <a:gd name="T10" fmla="*/ 44 w 44"/>
                      <a:gd name="T11" fmla="*/ 18 h 22"/>
                      <a:gd name="T12" fmla="*/ 44 w 44"/>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44" h="22">
                        <a:moveTo>
                          <a:pt x="44" y="22"/>
                        </a:moveTo>
                        <a:cubicBezTo>
                          <a:pt x="0" y="22"/>
                          <a:pt x="0" y="22"/>
                          <a:pt x="0" y="22"/>
                        </a:cubicBezTo>
                        <a:cubicBezTo>
                          <a:pt x="0" y="18"/>
                          <a:pt x="0" y="18"/>
                          <a:pt x="0" y="18"/>
                        </a:cubicBezTo>
                        <a:cubicBezTo>
                          <a:pt x="0" y="8"/>
                          <a:pt x="8" y="0"/>
                          <a:pt x="17" y="0"/>
                        </a:cubicBezTo>
                        <a:cubicBezTo>
                          <a:pt x="26" y="0"/>
                          <a:pt x="26" y="0"/>
                          <a:pt x="26" y="0"/>
                        </a:cubicBezTo>
                        <a:cubicBezTo>
                          <a:pt x="36" y="0"/>
                          <a:pt x="44" y="8"/>
                          <a:pt x="44" y="18"/>
                        </a:cubicBezTo>
                        <a:lnTo>
                          <a:pt x="44" y="22"/>
                        </a:ln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6" name="íš1ïḍé"/>
                  <p:cNvSpPr/>
                  <p:nvPr/>
                </p:nvSpPr>
                <p:spPr bwMode="auto">
                  <a:xfrm>
                    <a:off x="3777" y="8"/>
                    <a:ext cx="84" cy="41"/>
                  </a:xfrm>
                  <a:custGeom>
                    <a:avLst/>
                    <a:gdLst>
                      <a:gd name="T0" fmla="*/ 44 w 44"/>
                      <a:gd name="T1" fmla="*/ 22 h 22"/>
                      <a:gd name="T2" fmla="*/ 0 w 44"/>
                      <a:gd name="T3" fmla="*/ 22 h 22"/>
                      <a:gd name="T4" fmla="*/ 0 w 44"/>
                      <a:gd name="T5" fmla="*/ 18 h 22"/>
                      <a:gd name="T6" fmla="*/ 17 w 44"/>
                      <a:gd name="T7" fmla="*/ 0 h 22"/>
                      <a:gd name="T8" fmla="*/ 26 w 44"/>
                      <a:gd name="T9" fmla="*/ 0 h 22"/>
                      <a:gd name="T10" fmla="*/ 44 w 44"/>
                      <a:gd name="T11" fmla="*/ 18 h 22"/>
                      <a:gd name="T12" fmla="*/ 44 w 44"/>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44" h="22">
                        <a:moveTo>
                          <a:pt x="44" y="22"/>
                        </a:moveTo>
                        <a:cubicBezTo>
                          <a:pt x="0" y="22"/>
                          <a:pt x="0" y="22"/>
                          <a:pt x="0" y="22"/>
                        </a:cubicBezTo>
                        <a:cubicBezTo>
                          <a:pt x="0" y="18"/>
                          <a:pt x="0" y="18"/>
                          <a:pt x="0" y="18"/>
                        </a:cubicBezTo>
                        <a:cubicBezTo>
                          <a:pt x="0" y="8"/>
                          <a:pt x="8" y="0"/>
                          <a:pt x="17" y="0"/>
                        </a:cubicBezTo>
                        <a:cubicBezTo>
                          <a:pt x="26" y="0"/>
                          <a:pt x="26" y="0"/>
                          <a:pt x="26" y="0"/>
                        </a:cubicBezTo>
                        <a:cubicBezTo>
                          <a:pt x="36" y="0"/>
                          <a:pt x="44" y="8"/>
                          <a:pt x="44" y="18"/>
                        </a:cubicBezTo>
                        <a:lnTo>
                          <a:pt x="44"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27" name="iṣḷiḑê"/>
                  <p:cNvSpPr/>
                  <p:nvPr/>
                </p:nvSpPr>
                <p:spPr bwMode="auto">
                  <a:xfrm>
                    <a:off x="2027"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8" name="ïṧlíḓê"/>
                  <p:cNvSpPr/>
                  <p:nvPr/>
                </p:nvSpPr>
                <p:spPr bwMode="auto">
                  <a:xfrm>
                    <a:off x="2027"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29" name="îṧḻíḋê"/>
                  <p:cNvSpPr/>
                  <p:nvPr/>
                </p:nvSpPr>
                <p:spPr bwMode="auto">
                  <a:xfrm>
                    <a:off x="4238" y="1432"/>
                    <a:ext cx="0" cy="103"/>
                  </a:xfrm>
                  <a:custGeom>
                    <a:avLst/>
                    <a:gdLst>
                      <a:gd name="T0" fmla="*/ 0 h 103"/>
                      <a:gd name="T1" fmla="*/ 103 h 103"/>
                      <a:gd name="T2" fmla="*/ 0 h 103"/>
                    </a:gdLst>
                    <a:ahLst/>
                    <a:cxnLst>
                      <a:cxn ang="0">
                        <a:pos x="0" y="T0"/>
                      </a:cxn>
                      <a:cxn ang="0">
                        <a:pos x="0" y="T1"/>
                      </a:cxn>
                      <a:cxn ang="0">
                        <a:pos x="0" y="T2"/>
                      </a:cxn>
                    </a:cxnLst>
                    <a:rect l="0" t="0" r="r" b="b"/>
                    <a:pathLst>
                      <a:path h="103">
                        <a:moveTo>
                          <a:pt x="0" y="0"/>
                        </a:moveTo>
                        <a:lnTo>
                          <a:pt x="0" y="103"/>
                        </a:lnTo>
                        <a:lnTo>
                          <a:pt x="0"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0" name="iS1iḍe"/>
                  <p:cNvSpPr/>
                  <p:nvPr/>
                </p:nvSpPr>
                <p:spPr bwMode="auto">
                  <a:xfrm>
                    <a:off x="4238" y="1432"/>
                    <a:ext cx="0" cy="10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1" name="ïsľîḍe"/>
                  <p:cNvSpPr/>
                  <p:nvPr/>
                </p:nvSpPr>
                <p:spPr bwMode="auto">
                  <a:xfrm>
                    <a:off x="4238" y="1432"/>
                    <a:ext cx="0" cy="103"/>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32" name="íṩľîḓe"/>
                  <p:cNvSpPr/>
                  <p:nvPr/>
                </p:nvSpPr>
                <p:spPr bwMode="auto">
                  <a:xfrm>
                    <a:off x="2513"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3" name="ïṡľîḑê"/>
                  <p:cNvSpPr/>
                  <p:nvPr/>
                </p:nvSpPr>
                <p:spPr bwMode="auto">
                  <a:xfrm>
                    <a:off x="2513"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4" name="iŝḷiḍê"/>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5" name="íSļiďè"/>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6" name="îš1îḋè"/>
                  <p:cNvSpPr/>
                  <p:nvPr/>
                </p:nvSpPr>
                <p:spPr bwMode="auto">
                  <a:xfrm>
                    <a:off x="3400" y="1425"/>
                    <a:ext cx="0" cy="114"/>
                  </a:xfrm>
                  <a:custGeom>
                    <a:avLst/>
                    <a:gdLst>
                      <a:gd name="T0" fmla="*/ 0 h 114"/>
                      <a:gd name="T1" fmla="*/ 114 h 114"/>
                      <a:gd name="T2" fmla="*/ 0 h 114"/>
                    </a:gdLst>
                    <a:ahLst/>
                    <a:cxnLst>
                      <a:cxn ang="0">
                        <a:pos x="0" y="T0"/>
                      </a:cxn>
                      <a:cxn ang="0">
                        <a:pos x="0" y="T1"/>
                      </a:cxn>
                      <a:cxn ang="0">
                        <a:pos x="0" y="T2"/>
                      </a:cxn>
                    </a:cxnLst>
                    <a:rect l="0" t="0" r="r" b="b"/>
                    <a:pathLst>
                      <a:path h="114">
                        <a:moveTo>
                          <a:pt x="0" y="0"/>
                        </a:moveTo>
                        <a:lnTo>
                          <a:pt x="0" y="114"/>
                        </a:lnTo>
                        <a:lnTo>
                          <a:pt x="0"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7" name="î$ľidè"/>
                  <p:cNvSpPr/>
                  <p:nvPr/>
                </p:nvSpPr>
                <p:spPr bwMode="auto">
                  <a:xfrm>
                    <a:off x="3400" y="1425"/>
                    <a:ext cx="0" cy="114"/>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8" name="íSḻîḍê"/>
                  <p:cNvSpPr/>
                  <p:nvPr/>
                </p:nvSpPr>
                <p:spPr bwMode="auto">
                  <a:xfrm>
                    <a:off x="3400" y="1425"/>
                    <a:ext cx="0" cy="114"/>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39" name="îṥľídê"/>
                  <p:cNvSpPr/>
                  <p:nvPr/>
                </p:nvSpPr>
                <p:spPr bwMode="auto">
                  <a:xfrm>
                    <a:off x="2074" y="2933"/>
                    <a:ext cx="311" cy="676"/>
                  </a:xfrm>
                  <a:custGeom>
                    <a:avLst/>
                    <a:gdLst>
                      <a:gd name="T0" fmla="*/ 163 w 163"/>
                      <a:gd name="T1" fmla="*/ 352 h 355"/>
                      <a:gd name="T2" fmla="*/ 136 w 163"/>
                      <a:gd name="T3" fmla="*/ 355 h 355"/>
                      <a:gd name="T4" fmla="*/ 0 w 163"/>
                      <a:gd name="T5" fmla="*/ 218 h 355"/>
                      <a:gd name="T6" fmla="*/ 9 w 163"/>
                      <a:gd name="T7" fmla="*/ 4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9" y="40"/>
                          <a:pt x="9" y="40"/>
                          <a:pt x="9" y="40"/>
                        </a:cubicBezTo>
                        <a:cubicBezTo>
                          <a:pt x="52" y="0"/>
                          <a:pt x="52" y="0"/>
                          <a:pt x="52" y="0"/>
                        </a:cubicBezTo>
                        <a:cubicBezTo>
                          <a:pt x="52" y="218"/>
                          <a:pt x="52" y="218"/>
                          <a:pt x="52" y="218"/>
                        </a:cubicBezTo>
                        <a:cubicBezTo>
                          <a:pt x="52" y="284"/>
                          <a:pt x="100"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0" name="íŝḷíḋè"/>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44 h 355"/>
                      <a:gd name="T8" fmla="*/ 44 w 273"/>
                      <a:gd name="T9" fmla="*/ 0 h 355"/>
                      <a:gd name="T10" fmla="*/ 208 w 273"/>
                      <a:gd name="T11" fmla="*/ 0 h 355"/>
                      <a:gd name="T12" fmla="*/ 273 w 273"/>
                      <a:gd name="T13" fmla="*/ 65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44"/>
                          <a:pt x="0" y="44"/>
                          <a:pt x="0" y="44"/>
                        </a:cubicBezTo>
                        <a:cubicBezTo>
                          <a:pt x="0" y="20"/>
                          <a:pt x="19" y="0"/>
                          <a:pt x="44" y="0"/>
                        </a:cubicBezTo>
                        <a:cubicBezTo>
                          <a:pt x="208" y="0"/>
                          <a:pt x="208" y="0"/>
                          <a:pt x="208" y="0"/>
                        </a:cubicBezTo>
                        <a:cubicBezTo>
                          <a:pt x="244" y="0"/>
                          <a:pt x="273" y="29"/>
                          <a:pt x="273" y="65"/>
                        </a:cubicBezTo>
                        <a:cubicBezTo>
                          <a:pt x="273" y="244"/>
                          <a:pt x="273" y="244"/>
                          <a:pt x="273" y="244"/>
                        </a:cubicBezTo>
                        <a:cubicBezTo>
                          <a:pt x="273" y="305"/>
                          <a:pt x="223"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1" name="í$ļidê"/>
                  <p:cNvSpPr/>
                  <p:nvPr/>
                </p:nvSpPr>
                <p:spPr bwMode="auto">
                  <a:xfrm>
                    <a:off x="1973" y="3651"/>
                    <a:ext cx="742" cy="659"/>
                  </a:xfrm>
                  <a:custGeom>
                    <a:avLst/>
                    <a:gdLst>
                      <a:gd name="T0" fmla="*/ 389 w 389"/>
                      <a:gd name="T1" fmla="*/ 89 h 346"/>
                      <a:gd name="T2" fmla="*/ 389 w 389"/>
                      <a:gd name="T3" fmla="*/ 346 h 346"/>
                      <a:gd name="T4" fmla="*/ 0 w 389"/>
                      <a:gd name="T5" fmla="*/ 346 h 346"/>
                      <a:gd name="T6" fmla="*/ 0 w 389"/>
                      <a:gd name="T7" fmla="*/ 89 h 346"/>
                      <a:gd name="T8" fmla="*/ 4 w 389"/>
                      <a:gd name="T9" fmla="*/ 63 h 346"/>
                      <a:gd name="T10" fmla="*/ 8 w 389"/>
                      <a:gd name="T11" fmla="*/ 52 h 346"/>
                      <a:gd name="T12" fmla="*/ 79 w 389"/>
                      <a:gd name="T13" fmla="*/ 0 h 346"/>
                      <a:gd name="T14" fmla="*/ 83 w 389"/>
                      <a:gd name="T15" fmla="*/ 0 h 346"/>
                      <a:gd name="T16" fmla="*/ 88 w 389"/>
                      <a:gd name="T17" fmla="*/ 0 h 346"/>
                      <a:gd name="T18" fmla="*/ 300 w 389"/>
                      <a:gd name="T19" fmla="*/ 0 h 346"/>
                      <a:gd name="T20" fmla="*/ 309 w 389"/>
                      <a:gd name="T21" fmla="*/ 0 h 346"/>
                      <a:gd name="T22" fmla="*/ 388 w 389"/>
                      <a:gd name="T23" fmla="*/ 79 h 346"/>
                      <a:gd name="T24" fmla="*/ 389 w 389"/>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9" h="346">
                        <a:moveTo>
                          <a:pt x="389" y="89"/>
                        </a:moveTo>
                        <a:cubicBezTo>
                          <a:pt x="389" y="346"/>
                          <a:pt x="389" y="346"/>
                          <a:pt x="389" y="346"/>
                        </a:cubicBezTo>
                        <a:cubicBezTo>
                          <a:pt x="0" y="346"/>
                          <a:pt x="0" y="346"/>
                          <a:pt x="0" y="346"/>
                        </a:cubicBezTo>
                        <a:cubicBezTo>
                          <a:pt x="0" y="89"/>
                          <a:pt x="0" y="89"/>
                          <a:pt x="0" y="89"/>
                        </a:cubicBezTo>
                        <a:cubicBezTo>
                          <a:pt x="0" y="80"/>
                          <a:pt x="1" y="71"/>
                          <a:pt x="4" y="63"/>
                        </a:cubicBezTo>
                        <a:cubicBezTo>
                          <a:pt x="5" y="59"/>
                          <a:pt x="6" y="55"/>
                          <a:pt x="8" y="52"/>
                        </a:cubicBezTo>
                        <a:cubicBezTo>
                          <a:pt x="20" y="24"/>
                          <a:pt x="47" y="4"/>
                          <a:pt x="79" y="0"/>
                        </a:cubicBezTo>
                        <a:cubicBezTo>
                          <a:pt x="81" y="0"/>
                          <a:pt x="82" y="0"/>
                          <a:pt x="83" y="0"/>
                        </a:cubicBezTo>
                        <a:cubicBezTo>
                          <a:pt x="85" y="0"/>
                          <a:pt x="86" y="0"/>
                          <a:pt x="88" y="0"/>
                        </a:cubicBezTo>
                        <a:cubicBezTo>
                          <a:pt x="300" y="0"/>
                          <a:pt x="300" y="0"/>
                          <a:pt x="300" y="0"/>
                        </a:cubicBezTo>
                        <a:cubicBezTo>
                          <a:pt x="303" y="0"/>
                          <a:pt x="306" y="0"/>
                          <a:pt x="309" y="0"/>
                        </a:cubicBezTo>
                        <a:cubicBezTo>
                          <a:pt x="351" y="5"/>
                          <a:pt x="384" y="38"/>
                          <a:pt x="388" y="79"/>
                        </a:cubicBezTo>
                        <a:cubicBezTo>
                          <a:pt x="389" y="82"/>
                          <a:pt x="389" y="85"/>
                          <a:pt x="389" y="8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2" name="iṡ1ïďè"/>
                  <p:cNvSpPr/>
                  <p:nvPr/>
                </p:nvSpPr>
                <p:spPr bwMode="auto">
                  <a:xfrm>
                    <a:off x="2217"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3" name="íSļíḓè"/>
                  <p:cNvSpPr/>
                  <p:nvPr/>
                </p:nvSpPr>
                <p:spPr bwMode="auto">
                  <a:xfrm>
                    <a:off x="2217"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4" name="ïŝļïḑè"/>
                  <p:cNvSpPr/>
                  <p:nvPr/>
                </p:nvSpPr>
                <p:spPr bwMode="auto">
                  <a:xfrm>
                    <a:off x="2217"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5" name="ïśḻídé"/>
                  <p:cNvSpPr/>
                  <p:nvPr/>
                </p:nvSpPr>
                <p:spPr bwMode="auto">
                  <a:xfrm>
                    <a:off x="2217"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6" name="ïs1iḑê"/>
                  <p:cNvSpPr/>
                  <p:nvPr/>
                </p:nvSpPr>
                <p:spPr bwMode="auto">
                  <a:xfrm>
                    <a:off x="2217" y="3560"/>
                    <a:ext cx="246" cy="211"/>
                  </a:xfrm>
                  <a:custGeom>
                    <a:avLst/>
                    <a:gdLst>
                      <a:gd name="T0" fmla="*/ 129 w 129"/>
                      <a:gd name="T1" fmla="*/ 0 h 111"/>
                      <a:gd name="T2" fmla="*/ 129 w 129"/>
                      <a:gd name="T3" fmla="*/ 61 h 111"/>
                      <a:gd name="T4" fmla="*/ 79 w 129"/>
                      <a:gd name="T5" fmla="*/ 111 h 111"/>
                      <a:gd name="T6" fmla="*/ 50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50" y="111"/>
                          <a:pt x="50" y="111"/>
                          <a:pt x="50"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7" name="ïṡ1iḑe"/>
                  <p:cNvSpPr/>
                  <p:nvPr/>
                </p:nvSpPr>
                <p:spPr bwMode="auto">
                  <a:xfrm>
                    <a:off x="2168"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8" name="îṥļiďê"/>
                  <p:cNvSpPr/>
                  <p:nvPr/>
                </p:nvSpPr>
                <p:spPr bwMode="auto">
                  <a:xfrm>
                    <a:off x="2168"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9" name="is1íḑé"/>
                  <p:cNvSpPr/>
                  <p:nvPr/>
                </p:nvSpPr>
                <p:spPr bwMode="auto">
                  <a:xfrm>
                    <a:off x="2132" y="3651"/>
                    <a:ext cx="404" cy="151"/>
                  </a:xfrm>
                  <a:prstGeom prst="rect">
                    <a:avLst/>
                  </a:prstGeom>
                  <a:solidFill>
                    <a:srgbClr val="C68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50" name="îṣļidé"/>
                  <p:cNvSpPr/>
                  <p:nvPr/>
                </p:nvSpPr>
                <p:spPr bwMode="auto">
                  <a:xfrm>
                    <a:off x="2132"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51" name="iŝlíḋê"/>
                  <p:cNvSpPr/>
                  <p:nvPr/>
                </p:nvSpPr>
                <p:spPr bwMode="auto">
                  <a:xfrm>
                    <a:off x="1975" y="3651"/>
                    <a:ext cx="290" cy="659"/>
                  </a:xfrm>
                  <a:custGeom>
                    <a:avLst/>
                    <a:gdLst>
                      <a:gd name="T0" fmla="*/ 152 w 152"/>
                      <a:gd name="T1" fmla="*/ 0 h 346"/>
                      <a:gd name="T2" fmla="*/ 145 w 152"/>
                      <a:gd name="T3" fmla="*/ 0 h 346"/>
                      <a:gd name="T4" fmla="*/ 127 w 152"/>
                      <a:gd name="T5" fmla="*/ 4 h 346"/>
                      <a:gd name="T6" fmla="*/ 127 w 152"/>
                      <a:gd name="T7" fmla="*/ 4 h 346"/>
                      <a:gd name="T8" fmla="*/ 82 w 152"/>
                      <a:gd name="T9" fmla="*/ 34 h 346"/>
                      <a:gd name="T10" fmla="*/ 71 w 152"/>
                      <a:gd name="T11" fmla="*/ 52 h 346"/>
                      <a:gd name="T12" fmla="*/ 63 w 152"/>
                      <a:gd name="T13" fmla="*/ 89 h 346"/>
                      <a:gd name="T14" fmla="*/ 63 w 152"/>
                      <a:gd name="T15" fmla="*/ 346 h 346"/>
                      <a:gd name="T16" fmla="*/ 0 w 152"/>
                      <a:gd name="T17" fmla="*/ 346 h 346"/>
                      <a:gd name="T18" fmla="*/ 0 w 152"/>
                      <a:gd name="T19" fmla="*/ 89 h 346"/>
                      <a:gd name="T20" fmla="*/ 4 w 152"/>
                      <a:gd name="T21" fmla="*/ 62 h 346"/>
                      <a:gd name="T22" fmla="*/ 8 w 152"/>
                      <a:gd name="T23" fmla="*/ 52 h 346"/>
                      <a:gd name="T24" fmla="*/ 82 w 152"/>
                      <a:gd name="T25" fmla="*/ 0 h 346"/>
                      <a:gd name="T26" fmla="*/ 89 w 152"/>
                      <a:gd name="T27" fmla="*/ 0 h 346"/>
                      <a:gd name="T28" fmla="*/ 152 w 152"/>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2" h="346">
                        <a:moveTo>
                          <a:pt x="152" y="0"/>
                        </a:moveTo>
                        <a:cubicBezTo>
                          <a:pt x="149" y="0"/>
                          <a:pt x="147" y="0"/>
                          <a:pt x="145" y="0"/>
                        </a:cubicBezTo>
                        <a:cubicBezTo>
                          <a:pt x="139" y="1"/>
                          <a:pt x="133" y="2"/>
                          <a:pt x="127" y="4"/>
                        </a:cubicBezTo>
                        <a:cubicBezTo>
                          <a:pt x="127" y="4"/>
                          <a:pt x="127" y="4"/>
                          <a:pt x="127" y="4"/>
                        </a:cubicBezTo>
                        <a:cubicBezTo>
                          <a:pt x="109" y="9"/>
                          <a:pt x="93" y="19"/>
                          <a:pt x="82" y="34"/>
                        </a:cubicBezTo>
                        <a:cubicBezTo>
                          <a:pt x="78" y="39"/>
                          <a:pt x="74" y="45"/>
                          <a:pt x="71" y="52"/>
                        </a:cubicBezTo>
                        <a:cubicBezTo>
                          <a:pt x="66"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9" y="0"/>
                        </a:cubicBezTo>
                        <a:cubicBezTo>
                          <a:pt x="152" y="0"/>
                          <a:pt x="152" y="0"/>
                          <a:pt x="152" y="0"/>
                        </a:cubicBezTo>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2" name="íśľïḑè"/>
                  <p:cNvSpPr/>
                  <p:nvPr/>
                </p:nvSpPr>
                <p:spPr bwMode="auto">
                  <a:xfrm>
                    <a:off x="1962"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5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16 w 400"/>
                      <a:gd name="T49" fmla="*/ 0 h 356"/>
                      <a:gd name="T50" fmla="*/ 306 w 400"/>
                      <a:gd name="T51" fmla="*/ 0 h 356"/>
                      <a:gd name="T52" fmla="*/ 94 w 400"/>
                      <a:gd name="T53" fmla="*/ 0 h 356"/>
                      <a:gd name="T54" fmla="*/ 89 w 400"/>
                      <a:gd name="T55" fmla="*/ 0 h 356"/>
                      <a:gd name="T56" fmla="*/ 89 w 400"/>
                      <a:gd name="T57" fmla="*/ 5 h 356"/>
                      <a:gd name="T58" fmla="*/ 89 w 400"/>
                      <a:gd name="T59" fmla="*/ 0 h 356"/>
                      <a:gd name="T60" fmla="*/ 85 w 400"/>
                      <a:gd name="T61" fmla="*/ 0 h 356"/>
                      <a:gd name="T62" fmla="*/ 85 w 400"/>
                      <a:gd name="T63" fmla="*/ 5 h 356"/>
                      <a:gd name="T64" fmla="*/ 85 w 400"/>
                      <a:gd name="T65" fmla="*/ 0 h 356"/>
                      <a:gd name="T66" fmla="*/ 9 w 400"/>
                      <a:gd name="T67" fmla="*/ 55 h 356"/>
                      <a:gd name="T68" fmla="*/ 9 w 400"/>
                      <a:gd name="T69" fmla="*/ 55 h 356"/>
                      <a:gd name="T70" fmla="*/ 4 w 400"/>
                      <a:gd name="T71" fmla="*/ 66 h 356"/>
                      <a:gd name="T72" fmla="*/ 0 w 400"/>
                      <a:gd name="T73" fmla="*/ 94 h 356"/>
                      <a:gd name="T74" fmla="*/ 0 w 400"/>
                      <a:gd name="T75" fmla="*/ 356 h 356"/>
                      <a:gd name="T76" fmla="*/ 400 w 400"/>
                      <a:gd name="T77" fmla="*/ 356 h 356"/>
                      <a:gd name="T78" fmla="*/ 400 w 400"/>
                      <a:gd name="T79" fmla="*/ 94 h 356"/>
                      <a:gd name="T80" fmla="*/ 395 w 400"/>
                      <a:gd name="T81"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30" y="33"/>
                          <a:pt x="56"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5" y="10"/>
                        </a:cubicBezTo>
                        <a:cubicBezTo>
                          <a:pt x="354" y="14"/>
                          <a:pt x="385" y="45"/>
                          <a:pt x="389" y="84"/>
                        </a:cubicBezTo>
                        <a:cubicBezTo>
                          <a:pt x="389" y="84"/>
                          <a:pt x="389" y="84"/>
                          <a:pt x="389" y="84"/>
                        </a:cubicBezTo>
                        <a:cubicBezTo>
                          <a:pt x="390"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6" y="0"/>
                        </a:cubicBezTo>
                        <a:cubicBezTo>
                          <a:pt x="312" y="0"/>
                          <a:pt x="309" y="0"/>
                          <a:pt x="306" y="0"/>
                        </a:cubicBezTo>
                        <a:cubicBezTo>
                          <a:pt x="94" y="0"/>
                          <a:pt x="94" y="0"/>
                          <a:pt x="94" y="0"/>
                        </a:cubicBezTo>
                        <a:cubicBezTo>
                          <a:pt x="92" y="0"/>
                          <a:pt x="91"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6"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3" name="íš1îde"/>
                  <p:cNvSpPr/>
                  <p:nvPr/>
                </p:nvSpPr>
                <p:spPr bwMode="auto">
                  <a:xfrm>
                    <a:off x="1838" y="3750"/>
                    <a:ext cx="997"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4" name="ïṧľïḋe"/>
                  <p:cNvSpPr/>
                  <p:nvPr/>
                </p:nvSpPr>
                <p:spPr bwMode="auto">
                  <a:xfrm>
                    <a:off x="1828" y="3741"/>
                    <a:ext cx="1017"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8 w 533"/>
                      <a:gd name="T19" fmla="*/ 18 h 304"/>
                      <a:gd name="T20" fmla="*/ 438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8" y="10"/>
                          <a:pt x="423" y="13"/>
                          <a:pt x="438" y="18"/>
                        </a:cubicBezTo>
                        <a:cubicBezTo>
                          <a:pt x="438" y="18"/>
                          <a:pt x="438" y="18"/>
                          <a:pt x="438" y="18"/>
                        </a:cubicBezTo>
                        <a:cubicBezTo>
                          <a:pt x="487" y="37"/>
                          <a:pt x="523" y="85"/>
                          <a:pt x="523" y="141"/>
                        </a:cubicBezTo>
                        <a:cubicBezTo>
                          <a:pt x="528" y="141"/>
                          <a:pt x="528" y="141"/>
                          <a:pt x="528" y="141"/>
                        </a:cubicBezTo>
                        <a:cubicBezTo>
                          <a:pt x="533" y="141"/>
                          <a:pt x="533" y="141"/>
                          <a:pt x="533" y="141"/>
                        </a:cubicBezTo>
                        <a:cubicBezTo>
                          <a:pt x="533" y="81"/>
                          <a:pt x="495" y="29"/>
                          <a:pt x="441" y="9"/>
                        </a:cubicBezTo>
                        <a:cubicBezTo>
                          <a:pt x="441" y="9"/>
                          <a:pt x="441" y="9"/>
                          <a:pt x="441" y="9"/>
                        </a:cubicBezTo>
                        <a:cubicBezTo>
                          <a:pt x="426" y="3"/>
                          <a:pt x="409" y="0"/>
                          <a:pt x="391" y="0"/>
                        </a:cubicBezTo>
                        <a:cubicBezTo>
                          <a:pt x="141" y="0"/>
                          <a:pt x="141" y="0"/>
                          <a:pt x="141" y="0"/>
                        </a:cubicBezTo>
                        <a:cubicBezTo>
                          <a:pt x="80" y="0"/>
                          <a:pt x="27" y="39"/>
                          <a:pt x="8" y="94"/>
                        </a:cubicBezTo>
                        <a:cubicBezTo>
                          <a:pt x="8" y="94"/>
                          <a:pt x="8" y="94"/>
                          <a:pt x="8" y="94"/>
                        </a:cubicBezTo>
                        <a:cubicBezTo>
                          <a:pt x="3"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5" name="îṡļîḍê"/>
                  <p:cNvSpPr/>
                  <p:nvPr/>
                </p:nvSpPr>
                <p:spPr bwMode="auto">
                  <a:xfrm>
                    <a:off x="3024"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6" name="íŝlíďê"/>
                  <p:cNvSpPr/>
                  <p:nvPr/>
                </p:nvSpPr>
                <p:spPr bwMode="auto">
                  <a:xfrm>
                    <a:off x="3024"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57" name="ï$ľîḓé"/>
                  <p:cNvSpPr/>
                  <p:nvPr/>
                </p:nvSpPr>
                <p:spPr bwMode="auto">
                  <a:xfrm>
                    <a:off x="3510"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8" name="íṡļîdé"/>
                  <p:cNvSpPr/>
                  <p:nvPr/>
                </p:nvSpPr>
                <p:spPr bwMode="auto">
                  <a:xfrm>
                    <a:off x="3510"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59" name="í$ļíḋè"/>
                  <p:cNvSpPr/>
                  <p:nvPr/>
                </p:nvSpPr>
                <p:spPr bwMode="auto">
                  <a:xfrm>
                    <a:off x="3072" y="2933"/>
                    <a:ext cx="520"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0" name="ísľiďê"/>
                  <p:cNvSpPr/>
                  <p:nvPr/>
                </p:nvSpPr>
                <p:spPr bwMode="auto">
                  <a:xfrm>
                    <a:off x="3062" y="2924"/>
                    <a:ext cx="540" cy="695"/>
                  </a:xfrm>
                  <a:custGeom>
                    <a:avLst/>
                    <a:gdLst>
                      <a:gd name="T0" fmla="*/ 168 w 283"/>
                      <a:gd name="T1" fmla="*/ 360 h 365"/>
                      <a:gd name="T2" fmla="*/ 168 w 283"/>
                      <a:gd name="T3" fmla="*/ 355 h 365"/>
                      <a:gd name="T4" fmla="*/ 115 w 283"/>
                      <a:gd name="T5" fmla="*/ 355 h 365"/>
                      <a:gd name="T6" fmla="*/ 40 w 283"/>
                      <a:gd name="T7" fmla="*/ 324 h 365"/>
                      <a:gd name="T8" fmla="*/ 10 w 283"/>
                      <a:gd name="T9" fmla="*/ 249 h 365"/>
                      <a:gd name="T10" fmla="*/ 10 w 283"/>
                      <a:gd name="T11" fmla="*/ 61 h 365"/>
                      <a:gd name="T12" fmla="*/ 25 w 283"/>
                      <a:gd name="T13" fmla="*/ 25 h 365"/>
                      <a:gd name="T14" fmla="*/ 61 w 283"/>
                      <a:gd name="T15" fmla="*/ 10 h 365"/>
                      <a:gd name="T16" fmla="*/ 208 w 283"/>
                      <a:gd name="T17" fmla="*/ 10 h 365"/>
                      <a:gd name="T18" fmla="*/ 254 w 283"/>
                      <a:gd name="T19" fmla="*/ 29 h 365"/>
                      <a:gd name="T20" fmla="*/ 273 w 283"/>
                      <a:gd name="T21" fmla="*/ 75 h 365"/>
                      <a:gd name="T22" fmla="*/ 273 w 283"/>
                      <a:gd name="T23" fmla="*/ 249 h 365"/>
                      <a:gd name="T24" fmla="*/ 242 w 283"/>
                      <a:gd name="T25" fmla="*/ 324 h 365"/>
                      <a:gd name="T26" fmla="*/ 168 w 283"/>
                      <a:gd name="T27" fmla="*/ 355 h 365"/>
                      <a:gd name="T28" fmla="*/ 168 w 283"/>
                      <a:gd name="T29" fmla="*/ 360 h 365"/>
                      <a:gd name="T30" fmla="*/ 168 w 283"/>
                      <a:gd name="T31" fmla="*/ 365 h 365"/>
                      <a:gd name="T32" fmla="*/ 283 w 283"/>
                      <a:gd name="T33" fmla="*/ 249 h 365"/>
                      <a:gd name="T34" fmla="*/ 283 w 283"/>
                      <a:gd name="T35" fmla="*/ 75 h 365"/>
                      <a:gd name="T36" fmla="*/ 208 w 283"/>
                      <a:gd name="T37" fmla="*/ 0 h 365"/>
                      <a:gd name="T38" fmla="*/ 61 w 283"/>
                      <a:gd name="T39" fmla="*/ 0 h 365"/>
                      <a:gd name="T40" fmla="*/ 0 w 283"/>
                      <a:gd name="T41" fmla="*/ 61 h 365"/>
                      <a:gd name="T42" fmla="*/ 0 w 283"/>
                      <a:gd name="T43" fmla="*/ 249 h 365"/>
                      <a:gd name="T44" fmla="*/ 115 w 283"/>
                      <a:gd name="T45" fmla="*/ 365 h 365"/>
                      <a:gd name="T46" fmla="*/ 168 w 283"/>
                      <a:gd name="T47" fmla="*/ 365 h 365"/>
                      <a:gd name="T48" fmla="*/ 168 w 283"/>
                      <a:gd name="T49" fmla="*/ 36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3" h="365">
                        <a:moveTo>
                          <a:pt x="168" y="360"/>
                        </a:moveTo>
                        <a:cubicBezTo>
                          <a:pt x="168" y="355"/>
                          <a:pt x="168" y="355"/>
                          <a:pt x="168" y="355"/>
                        </a:cubicBezTo>
                        <a:cubicBezTo>
                          <a:pt x="115" y="355"/>
                          <a:pt x="115" y="355"/>
                          <a:pt x="115" y="355"/>
                        </a:cubicBezTo>
                        <a:cubicBezTo>
                          <a:pt x="86" y="355"/>
                          <a:pt x="59" y="343"/>
                          <a:pt x="40" y="324"/>
                        </a:cubicBezTo>
                        <a:cubicBezTo>
                          <a:pt x="21" y="305"/>
                          <a:pt x="10" y="278"/>
                          <a:pt x="10" y="249"/>
                        </a:cubicBezTo>
                        <a:cubicBezTo>
                          <a:pt x="10" y="61"/>
                          <a:pt x="10" y="61"/>
                          <a:pt x="10" y="61"/>
                        </a:cubicBezTo>
                        <a:cubicBezTo>
                          <a:pt x="10" y="47"/>
                          <a:pt x="15" y="34"/>
                          <a:pt x="25" y="25"/>
                        </a:cubicBezTo>
                        <a:cubicBezTo>
                          <a:pt x="34" y="16"/>
                          <a:pt x="47" y="10"/>
                          <a:pt x="61" y="10"/>
                        </a:cubicBezTo>
                        <a:cubicBezTo>
                          <a:pt x="208" y="10"/>
                          <a:pt x="208" y="10"/>
                          <a:pt x="208" y="10"/>
                        </a:cubicBezTo>
                        <a:cubicBezTo>
                          <a:pt x="226" y="10"/>
                          <a:pt x="242" y="17"/>
                          <a:pt x="254" y="29"/>
                        </a:cubicBezTo>
                        <a:cubicBezTo>
                          <a:pt x="266" y="41"/>
                          <a:pt x="273" y="57"/>
                          <a:pt x="273" y="75"/>
                        </a:cubicBezTo>
                        <a:cubicBezTo>
                          <a:pt x="273" y="249"/>
                          <a:pt x="273" y="249"/>
                          <a:pt x="273" y="249"/>
                        </a:cubicBezTo>
                        <a:cubicBezTo>
                          <a:pt x="273" y="278"/>
                          <a:pt x="261" y="305"/>
                          <a:pt x="242" y="324"/>
                        </a:cubicBezTo>
                        <a:cubicBezTo>
                          <a:pt x="223" y="343"/>
                          <a:pt x="197" y="355"/>
                          <a:pt x="168" y="355"/>
                        </a:cubicBezTo>
                        <a:cubicBezTo>
                          <a:pt x="168" y="360"/>
                          <a:pt x="168" y="360"/>
                          <a:pt x="168" y="360"/>
                        </a:cubicBezTo>
                        <a:cubicBezTo>
                          <a:pt x="168" y="365"/>
                          <a:pt x="168" y="365"/>
                          <a:pt x="168" y="365"/>
                        </a:cubicBezTo>
                        <a:cubicBezTo>
                          <a:pt x="231" y="365"/>
                          <a:pt x="283" y="313"/>
                          <a:pt x="283" y="249"/>
                        </a:cubicBezTo>
                        <a:cubicBezTo>
                          <a:pt x="283" y="75"/>
                          <a:pt x="283" y="75"/>
                          <a:pt x="283" y="75"/>
                        </a:cubicBezTo>
                        <a:cubicBezTo>
                          <a:pt x="283" y="34"/>
                          <a:pt x="249" y="0"/>
                          <a:pt x="208" y="0"/>
                        </a:cubicBezTo>
                        <a:cubicBezTo>
                          <a:pt x="61" y="0"/>
                          <a:pt x="61" y="0"/>
                          <a:pt x="61" y="0"/>
                        </a:cubicBezTo>
                        <a:cubicBezTo>
                          <a:pt x="27" y="0"/>
                          <a:pt x="0" y="28"/>
                          <a:pt x="0" y="61"/>
                        </a:cubicBezTo>
                        <a:cubicBezTo>
                          <a:pt x="0" y="249"/>
                          <a:pt x="0" y="249"/>
                          <a:pt x="0" y="249"/>
                        </a:cubicBezTo>
                        <a:cubicBezTo>
                          <a:pt x="0" y="313"/>
                          <a:pt x="51" y="365"/>
                          <a:pt x="115" y="365"/>
                        </a:cubicBezTo>
                        <a:cubicBezTo>
                          <a:pt x="168" y="365"/>
                          <a:pt x="168" y="365"/>
                          <a:pt x="168" y="365"/>
                        </a:cubicBezTo>
                        <a:cubicBezTo>
                          <a:pt x="168" y="360"/>
                          <a:pt x="168" y="360"/>
                          <a:pt x="168" y="36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1" name="íṧḻíḍê"/>
                  <p:cNvSpPr/>
                  <p:nvPr/>
                </p:nvSpPr>
                <p:spPr bwMode="auto">
                  <a:xfrm>
                    <a:off x="3072" y="2933"/>
                    <a:ext cx="310" cy="676"/>
                  </a:xfrm>
                  <a:custGeom>
                    <a:avLst/>
                    <a:gdLst>
                      <a:gd name="T0" fmla="*/ 163 w 163"/>
                      <a:gd name="T1" fmla="*/ 352 h 355"/>
                      <a:gd name="T2" fmla="*/ 136 w 163"/>
                      <a:gd name="T3" fmla="*/ 355 h 355"/>
                      <a:gd name="T4" fmla="*/ 0 w 163"/>
                      <a:gd name="T5" fmla="*/ 218 h 355"/>
                      <a:gd name="T6" fmla="*/ 9 w 163"/>
                      <a:gd name="T7" fmla="*/ 4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9" y="40"/>
                          <a:pt x="9" y="40"/>
                          <a:pt x="9" y="40"/>
                        </a:cubicBezTo>
                        <a:cubicBezTo>
                          <a:pt x="52" y="0"/>
                          <a:pt x="52" y="0"/>
                          <a:pt x="52" y="0"/>
                        </a:cubicBezTo>
                        <a:cubicBezTo>
                          <a:pt x="52" y="218"/>
                          <a:pt x="52" y="218"/>
                          <a:pt x="52" y="218"/>
                        </a:cubicBezTo>
                        <a:cubicBezTo>
                          <a:pt x="52" y="284"/>
                          <a:pt x="100" y="340"/>
                          <a:pt x="163" y="352"/>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2" name="işḻíḑê"/>
                  <p:cNvSpPr/>
                  <p:nvPr/>
                </p:nvSpPr>
                <p:spPr bwMode="auto">
                  <a:xfrm>
                    <a:off x="3062" y="2924"/>
                    <a:ext cx="540" cy="695"/>
                  </a:xfrm>
                  <a:custGeom>
                    <a:avLst/>
                    <a:gdLst>
                      <a:gd name="T0" fmla="*/ 168 w 283"/>
                      <a:gd name="T1" fmla="*/ 360 h 365"/>
                      <a:gd name="T2" fmla="*/ 168 w 283"/>
                      <a:gd name="T3" fmla="*/ 355 h 365"/>
                      <a:gd name="T4" fmla="*/ 115 w 283"/>
                      <a:gd name="T5" fmla="*/ 355 h 365"/>
                      <a:gd name="T6" fmla="*/ 40 w 283"/>
                      <a:gd name="T7" fmla="*/ 324 h 365"/>
                      <a:gd name="T8" fmla="*/ 10 w 283"/>
                      <a:gd name="T9" fmla="*/ 249 h 365"/>
                      <a:gd name="T10" fmla="*/ 10 w 283"/>
                      <a:gd name="T11" fmla="*/ 49 h 365"/>
                      <a:gd name="T12" fmla="*/ 21 w 283"/>
                      <a:gd name="T13" fmla="*/ 22 h 365"/>
                      <a:gd name="T14" fmla="*/ 49 w 283"/>
                      <a:gd name="T15" fmla="*/ 10 h 365"/>
                      <a:gd name="T16" fmla="*/ 213 w 283"/>
                      <a:gd name="T17" fmla="*/ 10 h 365"/>
                      <a:gd name="T18" fmla="*/ 255 w 283"/>
                      <a:gd name="T19" fmla="*/ 28 h 365"/>
                      <a:gd name="T20" fmla="*/ 273 w 283"/>
                      <a:gd name="T21" fmla="*/ 70 h 365"/>
                      <a:gd name="T22" fmla="*/ 273 w 283"/>
                      <a:gd name="T23" fmla="*/ 249 h 365"/>
                      <a:gd name="T24" fmla="*/ 242 w 283"/>
                      <a:gd name="T25" fmla="*/ 324 h 365"/>
                      <a:gd name="T26" fmla="*/ 168 w 283"/>
                      <a:gd name="T27" fmla="*/ 355 h 365"/>
                      <a:gd name="T28" fmla="*/ 168 w 283"/>
                      <a:gd name="T29" fmla="*/ 360 h 365"/>
                      <a:gd name="T30" fmla="*/ 168 w 283"/>
                      <a:gd name="T31" fmla="*/ 365 h 365"/>
                      <a:gd name="T32" fmla="*/ 283 w 283"/>
                      <a:gd name="T33" fmla="*/ 249 h 365"/>
                      <a:gd name="T34" fmla="*/ 283 w 283"/>
                      <a:gd name="T35" fmla="*/ 70 h 365"/>
                      <a:gd name="T36" fmla="*/ 213 w 283"/>
                      <a:gd name="T37" fmla="*/ 0 h 365"/>
                      <a:gd name="T38" fmla="*/ 49 w 283"/>
                      <a:gd name="T39" fmla="*/ 0 h 365"/>
                      <a:gd name="T40" fmla="*/ 0 w 283"/>
                      <a:gd name="T41" fmla="*/ 49 h 365"/>
                      <a:gd name="T42" fmla="*/ 0 w 283"/>
                      <a:gd name="T43" fmla="*/ 249 h 365"/>
                      <a:gd name="T44" fmla="*/ 115 w 283"/>
                      <a:gd name="T45" fmla="*/ 365 h 365"/>
                      <a:gd name="T46" fmla="*/ 168 w 283"/>
                      <a:gd name="T47" fmla="*/ 365 h 365"/>
                      <a:gd name="T48" fmla="*/ 168 w 283"/>
                      <a:gd name="T49" fmla="*/ 36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3" h="365">
                        <a:moveTo>
                          <a:pt x="168" y="360"/>
                        </a:moveTo>
                        <a:cubicBezTo>
                          <a:pt x="168" y="355"/>
                          <a:pt x="168" y="355"/>
                          <a:pt x="168" y="355"/>
                        </a:cubicBezTo>
                        <a:cubicBezTo>
                          <a:pt x="115" y="355"/>
                          <a:pt x="115" y="355"/>
                          <a:pt x="115" y="355"/>
                        </a:cubicBezTo>
                        <a:cubicBezTo>
                          <a:pt x="86" y="355"/>
                          <a:pt x="59" y="343"/>
                          <a:pt x="40" y="324"/>
                        </a:cubicBezTo>
                        <a:cubicBezTo>
                          <a:pt x="21" y="305"/>
                          <a:pt x="10" y="278"/>
                          <a:pt x="10" y="249"/>
                        </a:cubicBezTo>
                        <a:cubicBezTo>
                          <a:pt x="10" y="49"/>
                          <a:pt x="10" y="49"/>
                          <a:pt x="10" y="49"/>
                        </a:cubicBezTo>
                        <a:cubicBezTo>
                          <a:pt x="10" y="39"/>
                          <a:pt x="14" y="29"/>
                          <a:pt x="21" y="22"/>
                        </a:cubicBezTo>
                        <a:cubicBezTo>
                          <a:pt x="28" y="15"/>
                          <a:pt x="38" y="10"/>
                          <a:pt x="49" y="10"/>
                        </a:cubicBezTo>
                        <a:cubicBezTo>
                          <a:pt x="213" y="10"/>
                          <a:pt x="213" y="10"/>
                          <a:pt x="213" y="10"/>
                        </a:cubicBezTo>
                        <a:cubicBezTo>
                          <a:pt x="230" y="10"/>
                          <a:pt x="245" y="17"/>
                          <a:pt x="255" y="28"/>
                        </a:cubicBezTo>
                        <a:cubicBezTo>
                          <a:pt x="266" y="38"/>
                          <a:pt x="273" y="53"/>
                          <a:pt x="273" y="70"/>
                        </a:cubicBezTo>
                        <a:cubicBezTo>
                          <a:pt x="273" y="249"/>
                          <a:pt x="273" y="249"/>
                          <a:pt x="273" y="249"/>
                        </a:cubicBezTo>
                        <a:cubicBezTo>
                          <a:pt x="273" y="278"/>
                          <a:pt x="261" y="305"/>
                          <a:pt x="242" y="324"/>
                        </a:cubicBezTo>
                        <a:cubicBezTo>
                          <a:pt x="223" y="343"/>
                          <a:pt x="197" y="355"/>
                          <a:pt x="168" y="355"/>
                        </a:cubicBezTo>
                        <a:cubicBezTo>
                          <a:pt x="168" y="360"/>
                          <a:pt x="168" y="360"/>
                          <a:pt x="168" y="360"/>
                        </a:cubicBezTo>
                        <a:cubicBezTo>
                          <a:pt x="168" y="365"/>
                          <a:pt x="168" y="365"/>
                          <a:pt x="168" y="365"/>
                        </a:cubicBezTo>
                        <a:cubicBezTo>
                          <a:pt x="231" y="365"/>
                          <a:pt x="283" y="313"/>
                          <a:pt x="283" y="249"/>
                        </a:cubicBezTo>
                        <a:cubicBezTo>
                          <a:pt x="283" y="70"/>
                          <a:pt x="283" y="70"/>
                          <a:pt x="283" y="70"/>
                        </a:cubicBezTo>
                        <a:cubicBezTo>
                          <a:pt x="283" y="31"/>
                          <a:pt x="252" y="0"/>
                          <a:pt x="213" y="0"/>
                        </a:cubicBezTo>
                        <a:cubicBezTo>
                          <a:pt x="49" y="0"/>
                          <a:pt x="49" y="0"/>
                          <a:pt x="49" y="0"/>
                        </a:cubicBezTo>
                        <a:cubicBezTo>
                          <a:pt x="22" y="0"/>
                          <a:pt x="0" y="22"/>
                          <a:pt x="0" y="49"/>
                        </a:cubicBezTo>
                        <a:cubicBezTo>
                          <a:pt x="0" y="249"/>
                          <a:pt x="0" y="249"/>
                          <a:pt x="0" y="249"/>
                        </a:cubicBezTo>
                        <a:cubicBezTo>
                          <a:pt x="0" y="313"/>
                          <a:pt x="51" y="365"/>
                          <a:pt x="115" y="365"/>
                        </a:cubicBezTo>
                        <a:cubicBezTo>
                          <a:pt x="168" y="365"/>
                          <a:pt x="168" y="365"/>
                          <a:pt x="168" y="365"/>
                        </a:cubicBezTo>
                        <a:cubicBezTo>
                          <a:pt x="168" y="360"/>
                          <a:pt x="168" y="360"/>
                          <a:pt x="168" y="36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3" name="îs1îḍê"/>
                  <p:cNvSpPr/>
                  <p:nvPr/>
                </p:nvSpPr>
                <p:spPr bwMode="auto">
                  <a:xfrm>
                    <a:off x="2970" y="3651"/>
                    <a:ext cx="742" cy="659"/>
                  </a:xfrm>
                  <a:custGeom>
                    <a:avLst/>
                    <a:gdLst>
                      <a:gd name="T0" fmla="*/ 389 w 389"/>
                      <a:gd name="T1" fmla="*/ 89 h 346"/>
                      <a:gd name="T2" fmla="*/ 389 w 389"/>
                      <a:gd name="T3" fmla="*/ 346 h 346"/>
                      <a:gd name="T4" fmla="*/ 0 w 389"/>
                      <a:gd name="T5" fmla="*/ 346 h 346"/>
                      <a:gd name="T6" fmla="*/ 0 w 389"/>
                      <a:gd name="T7" fmla="*/ 89 h 346"/>
                      <a:gd name="T8" fmla="*/ 4 w 389"/>
                      <a:gd name="T9" fmla="*/ 63 h 346"/>
                      <a:gd name="T10" fmla="*/ 8 w 389"/>
                      <a:gd name="T11" fmla="*/ 52 h 346"/>
                      <a:gd name="T12" fmla="*/ 79 w 389"/>
                      <a:gd name="T13" fmla="*/ 0 h 346"/>
                      <a:gd name="T14" fmla="*/ 83 w 389"/>
                      <a:gd name="T15" fmla="*/ 0 h 346"/>
                      <a:gd name="T16" fmla="*/ 88 w 389"/>
                      <a:gd name="T17" fmla="*/ 0 h 346"/>
                      <a:gd name="T18" fmla="*/ 300 w 389"/>
                      <a:gd name="T19" fmla="*/ 0 h 346"/>
                      <a:gd name="T20" fmla="*/ 309 w 389"/>
                      <a:gd name="T21" fmla="*/ 0 h 346"/>
                      <a:gd name="T22" fmla="*/ 388 w 389"/>
                      <a:gd name="T23" fmla="*/ 79 h 346"/>
                      <a:gd name="T24" fmla="*/ 389 w 389"/>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9" h="346">
                        <a:moveTo>
                          <a:pt x="389" y="89"/>
                        </a:moveTo>
                        <a:cubicBezTo>
                          <a:pt x="389" y="346"/>
                          <a:pt x="389" y="346"/>
                          <a:pt x="389" y="346"/>
                        </a:cubicBezTo>
                        <a:cubicBezTo>
                          <a:pt x="0" y="346"/>
                          <a:pt x="0" y="346"/>
                          <a:pt x="0" y="346"/>
                        </a:cubicBezTo>
                        <a:cubicBezTo>
                          <a:pt x="0" y="89"/>
                          <a:pt x="0" y="89"/>
                          <a:pt x="0" y="89"/>
                        </a:cubicBezTo>
                        <a:cubicBezTo>
                          <a:pt x="0" y="80"/>
                          <a:pt x="1" y="71"/>
                          <a:pt x="4" y="63"/>
                        </a:cubicBezTo>
                        <a:cubicBezTo>
                          <a:pt x="5" y="59"/>
                          <a:pt x="6" y="55"/>
                          <a:pt x="8" y="52"/>
                        </a:cubicBezTo>
                        <a:cubicBezTo>
                          <a:pt x="20" y="24"/>
                          <a:pt x="47" y="4"/>
                          <a:pt x="79" y="0"/>
                        </a:cubicBezTo>
                        <a:cubicBezTo>
                          <a:pt x="81" y="0"/>
                          <a:pt x="82" y="0"/>
                          <a:pt x="83" y="0"/>
                        </a:cubicBezTo>
                        <a:cubicBezTo>
                          <a:pt x="85" y="0"/>
                          <a:pt x="86" y="0"/>
                          <a:pt x="88" y="0"/>
                        </a:cubicBezTo>
                        <a:cubicBezTo>
                          <a:pt x="300" y="0"/>
                          <a:pt x="300" y="0"/>
                          <a:pt x="300" y="0"/>
                        </a:cubicBezTo>
                        <a:cubicBezTo>
                          <a:pt x="303" y="0"/>
                          <a:pt x="306" y="0"/>
                          <a:pt x="309" y="0"/>
                        </a:cubicBezTo>
                        <a:cubicBezTo>
                          <a:pt x="351" y="5"/>
                          <a:pt x="384" y="38"/>
                          <a:pt x="388" y="79"/>
                        </a:cubicBezTo>
                        <a:cubicBezTo>
                          <a:pt x="389" y="82"/>
                          <a:pt x="389" y="85"/>
                          <a:pt x="389" y="89"/>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4" name="íşľïde"/>
                  <p:cNvSpPr/>
                  <p:nvPr/>
                </p:nvSpPr>
                <p:spPr bwMode="auto">
                  <a:xfrm>
                    <a:off x="3215"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5" name="íṧľïďê"/>
                  <p:cNvSpPr/>
                  <p:nvPr/>
                </p:nvSpPr>
                <p:spPr bwMode="auto">
                  <a:xfrm>
                    <a:off x="3205" y="3569"/>
                    <a:ext cx="265" cy="212"/>
                  </a:xfrm>
                  <a:custGeom>
                    <a:avLst/>
                    <a:gdLst>
                      <a:gd name="T0" fmla="*/ 85 w 139"/>
                      <a:gd name="T1" fmla="*/ 106 h 111"/>
                      <a:gd name="T2" fmla="*/ 85 w 139"/>
                      <a:gd name="T3" fmla="*/ 101 h 111"/>
                      <a:gd name="T4" fmla="*/ 54 w 139"/>
                      <a:gd name="T5" fmla="*/ 101 h 111"/>
                      <a:gd name="T6" fmla="*/ 23 w 139"/>
                      <a:gd name="T7" fmla="*/ 88 h 111"/>
                      <a:gd name="T8" fmla="*/ 10 w 139"/>
                      <a:gd name="T9" fmla="*/ 57 h 111"/>
                      <a:gd name="T10" fmla="*/ 10 w 139"/>
                      <a:gd name="T11" fmla="*/ 10 h 111"/>
                      <a:gd name="T12" fmla="*/ 129 w 139"/>
                      <a:gd name="T13" fmla="*/ 10 h 111"/>
                      <a:gd name="T14" fmla="*/ 129 w 139"/>
                      <a:gd name="T15" fmla="*/ 57 h 111"/>
                      <a:gd name="T16" fmla="*/ 116 w 139"/>
                      <a:gd name="T17" fmla="*/ 88 h 111"/>
                      <a:gd name="T18" fmla="*/ 85 w 139"/>
                      <a:gd name="T19" fmla="*/ 101 h 111"/>
                      <a:gd name="T20" fmla="*/ 85 w 139"/>
                      <a:gd name="T21" fmla="*/ 106 h 111"/>
                      <a:gd name="T22" fmla="*/ 85 w 139"/>
                      <a:gd name="T23" fmla="*/ 111 h 111"/>
                      <a:gd name="T24" fmla="*/ 139 w 139"/>
                      <a:gd name="T25" fmla="*/ 57 h 111"/>
                      <a:gd name="T26" fmla="*/ 139 w 139"/>
                      <a:gd name="T27" fmla="*/ 0 h 111"/>
                      <a:gd name="T28" fmla="*/ 0 w 139"/>
                      <a:gd name="T29" fmla="*/ 0 h 111"/>
                      <a:gd name="T30" fmla="*/ 0 w 139"/>
                      <a:gd name="T31" fmla="*/ 57 h 111"/>
                      <a:gd name="T32" fmla="*/ 54 w 139"/>
                      <a:gd name="T33" fmla="*/ 111 h 111"/>
                      <a:gd name="T34" fmla="*/ 85 w 139"/>
                      <a:gd name="T35" fmla="*/ 111 h 111"/>
                      <a:gd name="T36" fmla="*/ 85 w 139"/>
                      <a:gd name="T37" fmla="*/ 10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 h="111">
                        <a:moveTo>
                          <a:pt x="85" y="106"/>
                        </a:moveTo>
                        <a:cubicBezTo>
                          <a:pt x="85" y="101"/>
                          <a:pt x="85" y="101"/>
                          <a:pt x="85" y="101"/>
                        </a:cubicBezTo>
                        <a:cubicBezTo>
                          <a:pt x="54" y="101"/>
                          <a:pt x="54" y="101"/>
                          <a:pt x="54" y="101"/>
                        </a:cubicBezTo>
                        <a:cubicBezTo>
                          <a:pt x="42" y="101"/>
                          <a:pt x="31" y="96"/>
                          <a:pt x="23" y="88"/>
                        </a:cubicBezTo>
                        <a:cubicBezTo>
                          <a:pt x="15" y="80"/>
                          <a:pt x="10" y="69"/>
                          <a:pt x="10" y="57"/>
                        </a:cubicBezTo>
                        <a:cubicBezTo>
                          <a:pt x="10" y="10"/>
                          <a:pt x="10" y="10"/>
                          <a:pt x="10" y="10"/>
                        </a:cubicBezTo>
                        <a:cubicBezTo>
                          <a:pt x="129" y="10"/>
                          <a:pt x="129" y="10"/>
                          <a:pt x="129" y="10"/>
                        </a:cubicBezTo>
                        <a:cubicBezTo>
                          <a:pt x="129" y="57"/>
                          <a:pt x="129" y="57"/>
                          <a:pt x="129" y="57"/>
                        </a:cubicBezTo>
                        <a:cubicBezTo>
                          <a:pt x="129" y="69"/>
                          <a:pt x="124" y="80"/>
                          <a:pt x="116" y="88"/>
                        </a:cubicBezTo>
                        <a:cubicBezTo>
                          <a:pt x="108" y="96"/>
                          <a:pt x="97" y="101"/>
                          <a:pt x="85" y="101"/>
                        </a:cubicBezTo>
                        <a:cubicBezTo>
                          <a:pt x="85" y="106"/>
                          <a:pt x="85" y="106"/>
                          <a:pt x="85" y="106"/>
                        </a:cubicBezTo>
                        <a:cubicBezTo>
                          <a:pt x="85" y="111"/>
                          <a:pt x="85" y="111"/>
                          <a:pt x="85" y="111"/>
                        </a:cubicBezTo>
                        <a:cubicBezTo>
                          <a:pt x="115" y="111"/>
                          <a:pt x="139" y="86"/>
                          <a:pt x="139" y="57"/>
                        </a:cubicBezTo>
                        <a:cubicBezTo>
                          <a:pt x="139" y="0"/>
                          <a:pt x="139" y="0"/>
                          <a:pt x="139" y="0"/>
                        </a:cubicBezTo>
                        <a:cubicBezTo>
                          <a:pt x="0" y="0"/>
                          <a:pt x="0" y="0"/>
                          <a:pt x="0" y="0"/>
                        </a:cubicBezTo>
                        <a:cubicBezTo>
                          <a:pt x="0" y="57"/>
                          <a:pt x="0" y="57"/>
                          <a:pt x="0" y="57"/>
                        </a:cubicBezTo>
                        <a:cubicBezTo>
                          <a:pt x="0" y="86"/>
                          <a:pt x="24" y="111"/>
                          <a:pt x="54" y="111"/>
                        </a:cubicBezTo>
                        <a:cubicBezTo>
                          <a:pt x="85" y="111"/>
                          <a:pt x="85" y="111"/>
                          <a:pt x="85" y="111"/>
                        </a:cubicBezTo>
                        <a:cubicBezTo>
                          <a:pt x="85" y="106"/>
                          <a:pt x="85" y="106"/>
                          <a:pt x="85" y="106"/>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6" name="íŝlîḍê"/>
                  <p:cNvSpPr/>
                  <p:nvPr/>
                </p:nvSpPr>
                <p:spPr bwMode="auto">
                  <a:xfrm>
                    <a:off x="321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 name="T12" fmla="*/ 129 w 129"/>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7" name="ïSḻïḑe"/>
                  <p:cNvSpPr/>
                  <p:nvPr/>
                </p:nvSpPr>
                <p:spPr bwMode="auto">
                  <a:xfrm>
                    <a:off x="3205" y="3550"/>
                    <a:ext cx="265" cy="122"/>
                  </a:xfrm>
                  <a:custGeom>
                    <a:avLst/>
                    <a:gdLst>
                      <a:gd name="T0" fmla="*/ 129 w 139"/>
                      <a:gd name="T1" fmla="*/ 5 h 64"/>
                      <a:gd name="T2" fmla="*/ 129 w 139"/>
                      <a:gd name="T3" fmla="*/ 45 h 64"/>
                      <a:gd name="T4" fmla="*/ 134 w 139"/>
                      <a:gd name="T5" fmla="*/ 45 h 64"/>
                      <a:gd name="T6" fmla="*/ 132 w 139"/>
                      <a:gd name="T7" fmla="*/ 41 h 64"/>
                      <a:gd name="T8" fmla="*/ 81 w 139"/>
                      <a:gd name="T9" fmla="*/ 54 h 64"/>
                      <a:gd name="T10" fmla="*/ 58 w 139"/>
                      <a:gd name="T11" fmla="*/ 54 h 64"/>
                      <a:gd name="T12" fmla="*/ 7 w 139"/>
                      <a:gd name="T13" fmla="*/ 41 h 64"/>
                      <a:gd name="T14" fmla="*/ 5 w 139"/>
                      <a:gd name="T15" fmla="*/ 45 h 64"/>
                      <a:gd name="T16" fmla="*/ 10 w 139"/>
                      <a:gd name="T17" fmla="*/ 45 h 64"/>
                      <a:gd name="T18" fmla="*/ 10 w 139"/>
                      <a:gd name="T19" fmla="*/ 5 h 64"/>
                      <a:gd name="T20" fmla="*/ 5 w 139"/>
                      <a:gd name="T21" fmla="*/ 0 h 64"/>
                      <a:gd name="T22" fmla="*/ 0 w 139"/>
                      <a:gd name="T23" fmla="*/ 5 h 64"/>
                      <a:gd name="T24" fmla="*/ 0 w 139"/>
                      <a:gd name="T25" fmla="*/ 48 h 64"/>
                      <a:gd name="T26" fmla="*/ 2 w 139"/>
                      <a:gd name="T27" fmla="*/ 50 h 64"/>
                      <a:gd name="T28" fmla="*/ 58 w 139"/>
                      <a:gd name="T29" fmla="*/ 64 h 64"/>
                      <a:gd name="T30" fmla="*/ 81 w 139"/>
                      <a:gd name="T31" fmla="*/ 64 h 64"/>
                      <a:gd name="T32" fmla="*/ 137 w 139"/>
                      <a:gd name="T33" fmla="*/ 50 h 64"/>
                      <a:gd name="T34" fmla="*/ 139 w 139"/>
                      <a:gd name="T35" fmla="*/ 48 h 64"/>
                      <a:gd name="T36" fmla="*/ 139 w 139"/>
                      <a:gd name="T37" fmla="*/ 5 h 64"/>
                      <a:gd name="T38" fmla="*/ 134 w 139"/>
                      <a:gd name="T39" fmla="*/ 0 h 64"/>
                      <a:gd name="T40" fmla="*/ 129 w 139"/>
                      <a:gd name="T41" fmla="*/ 5 h 64"/>
                      <a:gd name="T42" fmla="*/ 129 w 139"/>
                      <a:gd name="T43" fmla="*/ 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64">
                        <a:moveTo>
                          <a:pt x="129" y="5"/>
                        </a:moveTo>
                        <a:cubicBezTo>
                          <a:pt x="129" y="45"/>
                          <a:pt x="129" y="45"/>
                          <a:pt x="129" y="45"/>
                        </a:cubicBezTo>
                        <a:cubicBezTo>
                          <a:pt x="134" y="45"/>
                          <a:pt x="134" y="45"/>
                          <a:pt x="134" y="45"/>
                        </a:cubicBezTo>
                        <a:cubicBezTo>
                          <a:pt x="132" y="41"/>
                          <a:pt x="132" y="41"/>
                          <a:pt x="132" y="41"/>
                        </a:cubicBezTo>
                        <a:cubicBezTo>
                          <a:pt x="116" y="49"/>
                          <a:pt x="99" y="54"/>
                          <a:pt x="81" y="54"/>
                        </a:cubicBezTo>
                        <a:cubicBezTo>
                          <a:pt x="58" y="54"/>
                          <a:pt x="58" y="54"/>
                          <a:pt x="58" y="54"/>
                        </a:cubicBezTo>
                        <a:cubicBezTo>
                          <a:pt x="40" y="54"/>
                          <a:pt x="23" y="49"/>
                          <a:pt x="7" y="41"/>
                        </a:cubicBezTo>
                        <a:cubicBezTo>
                          <a:pt x="5" y="45"/>
                          <a:pt x="5" y="45"/>
                          <a:pt x="5" y="45"/>
                        </a:cubicBezTo>
                        <a:cubicBezTo>
                          <a:pt x="10" y="45"/>
                          <a:pt x="10" y="45"/>
                          <a:pt x="10" y="45"/>
                        </a:cubicBezTo>
                        <a:cubicBezTo>
                          <a:pt x="10" y="5"/>
                          <a:pt x="10" y="5"/>
                          <a:pt x="10" y="5"/>
                        </a:cubicBezTo>
                        <a:cubicBezTo>
                          <a:pt x="10" y="2"/>
                          <a:pt x="8" y="0"/>
                          <a:pt x="5" y="0"/>
                        </a:cubicBezTo>
                        <a:cubicBezTo>
                          <a:pt x="2" y="0"/>
                          <a:pt x="0" y="2"/>
                          <a:pt x="0" y="5"/>
                        </a:cubicBezTo>
                        <a:cubicBezTo>
                          <a:pt x="0" y="48"/>
                          <a:pt x="0" y="48"/>
                          <a:pt x="0" y="48"/>
                        </a:cubicBezTo>
                        <a:cubicBezTo>
                          <a:pt x="2" y="50"/>
                          <a:pt x="2" y="50"/>
                          <a:pt x="2" y="50"/>
                        </a:cubicBezTo>
                        <a:cubicBezTo>
                          <a:pt x="19" y="59"/>
                          <a:pt x="38" y="64"/>
                          <a:pt x="58" y="64"/>
                        </a:cubicBezTo>
                        <a:cubicBezTo>
                          <a:pt x="81" y="64"/>
                          <a:pt x="81" y="64"/>
                          <a:pt x="81" y="64"/>
                        </a:cubicBezTo>
                        <a:cubicBezTo>
                          <a:pt x="101" y="64"/>
                          <a:pt x="120" y="59"/>
                          <a:pt x="137" y="50"/>
                        </a:cubicBezTo>
                        <a:cubicBezTo>
                          <a:pt x="139" y="48"/>
                          <a:pt x="139" y="48"/>
                          <a:pt x="139" y="48"/>
                        </a:cubicBezTo>
                        <a:cubicBezTo>
                          <a:pt x="139" y="5"/>
                          <a:pt x="139" y="5"/>
                          <a:pt x="139" y="5"/>
                        </a:cubicBezTo>
                        <a:cubicBezTo>
                          <a:pt x="139" y="2"/>
                          <a:pt x="137" y="0"/>
                          <a:pt x="134" y="0"/>
                        </a:cubicBezTo>
                        <a:cubicBezTo>
                          <a:pt x="131" y="0"/>
                          <a:pt x="129" y="2"/>
                          <a:pt x="129" y="5"/>
                        </a:cubicBezTo>
                        <a:cubicBezTo>
                          <a:pt x="129" y="5"/>
                          <a:pt x="129" y="5"/>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8" name="ïsļîḓe"/>
                  <p:cNvSpPr/>
                  <p:nvPr/>
                </p:nvSpPr>
                <p:spPr bwMode="auto">
                  <a:xfrm>
                    <a:off x="3205" y="3550"/>
                    <a:ext cx="265" cy="231"/>
                  </a:xfrm>
                  <a:custGeom>
                    <a:avLst/>
                    <a:gdLst>
                      <a:gd name="T0" fmla="*/ 129 w 139"/>
                      <a:gd name="T1" fmla="*/ 5 h 121"/>
                      <a:gd name="T2" fmla="*/ 129 w 139"/>
                      <a:gd name="T3" fmla="*/ 66 h 121"/>
                      <a:gd name="T4" fmla="*/ 116 w 139"/>
                      <a:gd name="T5" fmla="*/ 98 h 121"/>
                      <a:gd name="T6" fmla="*/ 84 w 139"/>
                      <a:gd name="T7" fmla="*/ 111 h 121"/>
                      <a:gd name="T8" fmla="*/ 55 w 139"/>
                      <a:gd name="T9" fmla="*/ 111 h 121"/>
                      <a:gd name="T10" fmla="*/ 23 w 139"/>
                      <a:gd name="T11" fmla="*/ 98 h 121"/>
                      <a:gd name="T12" fmla="*/ 10 w 139"/>
                      <a:gd name="T13" fmla="*/ 66 h 121"/>
                      <a:gd name="T14" fmla="*/ 10 w 139"/>
                      <a:gd name="T15" fmla="*/ 5 h 121"/>
                      <a:gd name="T16" fmla="*/ 5 w 139"/>
                      <a:gd name="T17" fmla="*/ 0 h 121"/>
                      <a:gd name="T18" fmla="*/ 0 w 139"/>
                      <a:gd name="T19" fmla="*/ 5 h 121"/>
                      <a:gd name="T20" fmla="*/ 0 w 139"/>
                      <a:gd name="T21" fmla="*/ 66 h 121"/>
                      <a:gd name="T22" fmla="*/ 55 w 139"/>
                      <a:gd name="T23" fmla="*/ 121 h 121"/>
                      <a:gd name="T24" fmla="*/ 84 w 139"/>
                      <a:gd name="T25" fmla="*/ 121 h 121"/>
                      <a:gd name="T26" fmla="*/ 139 w 139"/>
                      <a:gd name="T27" fmla="*/ 66 h 121"/>
                      <a:gd name="T28" fmla="*/ 139 w 139"/>
                      <a:gd name="T29" fmla="*/ 5 h 121"/>
                      <a:gd name="T30" fmla="*/ 134 w 139"/>
                      <a:gd name="T31" fmla="*/ 0 h 121"/>
                      <a:gd name="T32" fmla="*/ 129 w 139"/>
                      <a:gd name="T33" fmla="*/ 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 h="121">
                        <a:moveTo>
                          <a:pt x="129" y="5"/>
                        </a:moveTo>
                        <a:cubicBezTo>
                          <a:pt x="129" y="66"/>
                          <a:pt x="129" y="66"/>
                          <a:pt x="129" y="66"/>
                        </a:cubicBezTo>
                        <a:cubicBezTo>
                          <a:pt x="129" y="78"/>
                          <a:pt x="124" y="89"/>
                          <a:pt x="116" y="98"/>
                        </a:cubicBezTo>
                        <a:cubicBezTo>
                          <a:pt x="108" y="106"/>
                          <a:pt x="97" y="111"/>
                          <a:pt x="84" y="111"/>
                        </a:cubicBezTo>
                        <a:cubicBezTo>
                          <a:pt x="55" y="111"/>
                          <a:pt x="55" y="111"/>
                          <a:pt x="55" y="111"/>
                        </a:cubicBezTo>
                        <a:cubicBezTo>
                          <a:pt x="42" y="111"/>
                          <a:pt x="31" y="106"/>
                          <a:pt x="23" y="98"/>
                        </a:cubicBezTo>
                        <a:cubicBezTo>
                          <a:pt x="15" y="89"/>
                          <a:pt x="10" y="78"/>
                          <a:pt x="10" y="66"/>
                        </a:cubicBezTo>
                        <a:cubicBezTo>
                          <a:pt x="10" y="5"/>
                          <a:pt x="10" y="5"/>
                          <a:pt x="10" y="5"/>
                        </a:cubicBezTo>
                        <a:cubicBezTo>
                          <a:pt x="10" y="2"/>
                          <a:pt x="8" y="0"/>
                          <a:pt x="5" y="0"/>
                        </a:cubicBezTo>
                        <a:cubicBezTo>
                          <a:pt x="2" y="0"/>
                          <a:pt x="0" y="2"/>
                          <a:pt x="0" y="5"/>
                        </a:cubicBezTo>
                        <a:cubicBezTo>
                          <a:pt x="0" y="66"/>
                          <a:pt x="0" y="66"/>
                          <a:pt x="0" y="66"/>
                        </a:cubicBezTo>
                        <a:cubicBezTo>
                          <a:pt x="0" y="96"/>
                          <a:pt x="24" y="121"/>
                          <a:pt x="55" y="121"/>
                        </a:cubicBezTo>
                        <a:cubicBezTo>
                          <a:pt x="84" y="121"/>
                          <a:pt x="84" y="121"/>
                          <a:pt x="84" y="121"/>
                        </a:cubicBezTo>
                        <a:cubicBezTo>
                          <a:pt x="115" y="121"/>
                          <a:pt x="139" y="96"/>
                          <a:pt x="139" y="66"/>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9" name="íṣļîḓê"/>
                  <p:cNvSpPr/>
                  <p:nvPr/>
                </p:nvSpPr>
                <p:spPr bwMode="auto">
                  <a:xfrm>
                    <a:off x="3165"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cubicBezTo>
                          <a:pt x="0" y="48"/>
                          <a:pt x="0" y="48"/>
                          <a:pt x="0" y="4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0" name="íṡḷîďé"/>
                  <p:cNvSpPr/>
                  <p:nvPr/>
                </p:nvSpPr>
                <p:spPr bwMode="auto">
                  <a:xfrm>
                    <a:off x="3155" y="3550"/>
                    <a:ext cx="365" cy="111"/>
                  </a:xfrm>
                  <a:custGeom>
                    <a:avLst/>
                    <a:gdLst>
                      <a:gd name="T0" fmla="*/ 5 w 191"/>
                      <a:gd name="T1" fmla="*/ 53 h 58"/>
                      <a:gd name="T2" fmla="*/ 5 w 191"/>
                      <a:gd name="T3" fmla="*/ 58 h 58"/>
                      <a:gd name="T4" fmla="*/ 191 w 191"/>
                      <a:gd name="T5" fmla="*/ 58 h 58"/>
                      <a:gd name="T6" fmla="*/ 191 w 191"/>
                      <a:gd name="T7" fmla="*/ 12 h 58"/>
                      <a:gd name="T8" fmla="*/ 179 w 191"/>
                      <a:gd name="T9" fmla="*/ 0 h 58"/>
                      <a:gd name="T10" fmla="*/ 13 w 191"/>
                      <a:gd name="T11" fmla="*/ 0 h 58"/>
                      <a:gd name="T12" fmla="*/ 0 w 191"/>
                      <a:gd name="T13" fmla="*/ 13 h 58"/>
                      <a:gd name="T14" fmla="*/ 0 w 191"/>
                      <a:gd name="T15" fmla="*/ 58 h 58"/>
                      <a:gd name="T16" fmla="*/ 5 w 191"/>
                      <a:gd name="T17" fmla="*/ 58 h 58"/>
                      <a:gd name="T18" fmla="*/ 5 w 191"/>
                      <a:gd name="T19" fmla="*/ 53 h 58"/>
                      <a:gd name="T20" fmla="*/ 10 w 191"/>
                      <a:gd name="T21" fmla="*/ 53 h 58"/>
                      <a:gd name="T22" fmla="*/ 10 w 191"/>
                      <a:gd name="T23" fmla="*/ 13 h 58"/>
                      <a:gd name="T24" fmla="*/ 13 w 191"/>
                      <a:gd name="T25" fmla="*/ 10 h 58"/>
                      <a:gd name="T26" fmla="*/ 179 w 191"/>
                      <a:gd name="T27" fmla="*/ 10 h 58"/>
                      <a:gd name="T28" fmla="*/ 181 w 191"/>
                      <a:gd name="T29" fmla="*/ 12 h 58"/>
                      <a:gd name="T30" fmla="*/ 181 w 191"/>
                      <a:gd name="T31" fmla="*/ 48 h 58"/>
                      <a:gd name="T32" fmla="*/ 5 w 191"/>
                      <a:gd name="T33" fmla="*/ 48 h 58"/>
                      <a:gd name="T34" fmla="*/ 5 w 191"/>
                      <a:gd name="T35" fmla="*/ 53 h 58"/>
                      <a:gd name="T36" fmla="*/ 10 w 191"/>
                      <a:gd name="T37" fmla="*/ 53 h 58"/>
                      <a:gd name="T38" fmla="*/ 5 w 191"/>
                      <a:gd name="T39" fmla="*/ 5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1" h="58">
                        <a:moveTo>
                          <a:pt x="5" y="53"/>
                        </a:moveTo>
                        <a:cubicBezTo>
                          <a:pt x="5" y="58"/>
                          <a:pt x="5" y="58"/>
                          <a:pt x="5" y="58"/>
                        </a:cubicBezTo>
                        <a:cubicBezTo>
                          <a:pt x="191" y="58"/>
                          <a:pt x="191" y="58"/>
                          <a:pt x="191" y="58"/>
                        </a:cubicBezTo>
                        <a:cubicBezTo>
                          <a:pt x="191" y="12"/>
                          <a:pt x="191" y="12"/>
                          <a:pt x="191" y="12"/>
                        </a:cubicBezTo>
                        <a:cubicBezTo>
                          <a:pt x="191" y="5"/>
                          <a:pt x="186" y="0"/>
                          <a:pt x="179" y="0"/>
                        </a:cubicBezTo>
                        <a:cubicBezTo>
                          <a:pt x="13" y="0"/>
                          <a:pt x="13" y="0"/>
                          <a:pt x="13" y="0"/>
                        </a:cubicBezTo>
                        <a:cubicBezTo>
                          <a:pt x="6" y="0"/>
                          <a:pt x="0" y="6"/>
                          <a:pt x="0" y="13"/>
                        </a:cubicBezTo>
                        <a:cubicBezTo>
                          <a:pt x="0" y="58"/>
                          <a:pt x="0" y="58"/>
                          <a:pt x="0" y="58"/>
                        </a:cubicBezTo>
                        <a:cubicBezTo>
                          <a:pt x="5" y="58"/>
                          <a:pt x="5" y="58"/>
                          <a:pt x="5" y="58"/>
                        </a:cubicBezTo>
                        <a:cubicBezTo>
                          <a:pt x="5" y="53"/>
                          <a:pt x="5" y="53"/>
                          <a:pt x="5" y="53"/>
                        </a:cubicBezTo>
                        <a:cubicBezTo>
                          <a:pt x="10" y="53"/>
                          <a:pt x="10" y="53"/>
                          <a:pt x="10" y="53"/>
                        </a:cubicBezTo>
                        <a:cubicBezTo>
                          <a:pt x="10" y="13"/>
                          <a:pt x="10" y="13"/>
                          <a:pt x="10" y="13"/>
                        </a:cubicBezTo>
                        <a:cubicBezTo>
                          <a:pt x="10" y="11"/>
                          <a:pt x="11" y="10"/>
                          <a:pt x="13" y="10"/>
                        </a:cubicBezTo>
                        <a:cubicBezTo>
                          <a:pt x="179" y="10"/>
                          <a:pt x="179" y="10"/>
                          <a:pt x="179" y="10"/>
                        </a:cubicBezTo>
                        <a:cubicBezTo>
                          <a:pt x="180" y="10"/>
                          <a:pt x="181" y="11"/>
                          <a:pt x="181" y="12"/>
                        </a:cubicBezTo>
                        <a:cubicBezTo>
                          <a:pt x="181" y="48"/>
                          <a:pt x="181" y="48"/>
                          <a:pt x="181" y="48"/>
                        </a:cubicBezTo>
                        <a:cubicBezTo>
                          <a:pt x="5" y="48"/>
                          <a:pt x="5" y="48"/>
                          <a:pt x="5" y="48"/>
                        </a:cubicBezTo>
                        <a:cubicBezTo>
                          <a:pt x="5" y="53"/>
                          <a:pt x="5" y="53"/>
                          <a:pt x="5" y="53"/>
                        </a:cubicBezTo>
                        <a:cubicBezTo>
                          <a:pt x="10" y="53"/>
                          <a:pt x="10" y="53"/>
                          <a:pt x="10" y="53"/>
                        </a:cubicBezTo>
                        <a:cubicBezTo>
                          <a:pt x="5" y="53"/>
                          <a:pt x="5" y="53"/>
                          <a:pt x="5" y="53"/>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1" name="íśḻïďê"/>
                  <p:cNvSpPr/>
                  <p:nvPr/>
                </p:nvSpPr>
                <p:spPr bwMode="auto">
                  <a:xfrm>
                    <a:off x="3129" y="3651"/>
                    <a:ext cx="404" cy="15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72" name="îSḷiďè"/>
                  <p:cNvSpPr/>
                  <p:nvPr/>
                </p:nvSpPr>
                <p:spPr bwMode="auto">
                  <a:xfrm>
                    <a:off x="3129" y="3651"/>
                    <a:ext cx="4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73" name="ïṣľíde"/>
                  <p:cNvSpPr/>
                  <p:nvPr/>
                </p:nvSpPr>
                <p:spPr bwMode="auto">
                  <a:xfrm>
                    <a:off x="3119" y="3642"/>
                    <a:ext cx="424" cy="19"/>
                  </a:xfrm>
                  <a:custGeom>
                    <a:avLst/>
                    <a:gdLst>
                      <a:gd name="T0" fmla="*/ 5 w 222"/>
                      <a:gd name="T1" fmla="*/ 10 h 10"/>
                      <a:gd name="T2" fmla="*/ 217 w 222"/>
                      <a:gd name="T3" fmla="*/ 10 h 10"/>
                      <a:gd name="T4" fmla="*/ 222 w 222"/>
                      <a:gd name="T5" fmla="*/ 5 h 10"/>
                      <a:gd name="T6" fmla="*/ 217 w 222"/>
                      <a:gd name="T7" fmla="*/ 0 h 10"/>
                      <a:gd name="T8" fmla="*/ 5 w 222"/>
                      <a:gd name="T9" fmla="*/ 0 h 10"/>
                      <a:gd name="T10" fmla="*/ 0 w 222"/>
                      <a:gd name="T11" fmla="*/ 5 h 10"/>
                      <a:gd name="T12" fmla="*/ 5 w 222"/>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222" h="10">
                        <a:moveTo>
                          <a:pt x="5" y="10"/>
                        </a:moveTo>
                        <a:cubicBezTo>
                          <a:pt x="217" y="10"/>
                          <a:pt x="217" y="10"/>
                          <a:pt x="217" y="10"/>
                        </a:cubicBezTo>
                        <a:cubicBezTo>
                          <a:pt x="220" y="10"/>
                          <a:pt x="222" y="8"/>
                          <a:pt x="222" y="5"/>
                        </a:cubicBezTo>
                        <a:cubicBezTo>
                          <a:pt x="222" y="2"/>
                          <a:pt x="220" y="0"/>
                          <a:pt x="217" y="0"/>
                        </a:cubicBezTo>
                        <a:cubicBezTo>
                          <a:pt x="5" y="0"/>
                          <a:pt x="5" y="0"/>
                          <a:pt x="5" y="0"/>
                        </a:cubicBezTo>
                        <a:cubicBezTo>
                          <a:pt x="2" y="0"/>
                          <a:pt x="0" y="2"/>
                          <a:pt x="0" y="5"/>
                        </a:cubicBezTo>
                        <a:cubicBezTo>
                          <a:pt x="0" y="8"/>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4" name="îşḻíḑè"/>
                  <p:cNvSpPr/>
                  <p:nvPr/>
                </p:nvSpPr>
                <p:spPr bwMode="auto">
                  <a:xfrm>
                    <a:off x="2993" y="3661"/>
                    <a:ext cx="136" cy="99"/>
                  </a:xfrm>
                  <a:custGeom>
                    <a:avLst/>
                    <a:gdLst>
                      <a:gd name="T0" fmla="*/ 71 w 71"/>
                      <a:gd name="T1" fmla="*/ 0 h 52"/>
                      <a:gd name="T2" fmla="*/ 2 w 71"/>
                      <a:gd name="T3" fmla="*/ 49 h 52"/>
                      <a:gd name="T4" fmla="*/ 2 w 71"/>
                      <a:gd name="T5" fmla="*/ 49 h 52"/>
                      <a:gd name="T6" fmla="*/ 1 w 71"/>
                      <a:gd name="T7" fmla="*/ 49 h 52"/>
                      <a:gd name="T8" fmla="*/ 0 w 71"/>
                      <a:gd name="T9" fmla="*/ 52 h 52"/>
                      <a:gd name="T10" fmla="*/ 53 w 71"/>
                      <a:gd name="T11" fmla="*/ 42 h 52"/>
                      <a:gd name="T12" fmla="*/ 57 w 71"/>
                      <a:gd name="T13" fmla="*/ 42 h 52"/>
                      <a:gd name="T14" fmla="*/ 67 w 71"/>
                      <a:gd name="T15" fmla="*/ 25 h 52"/>
                      <a:gd name="T16" fmla="*/ 71 w 71"/>
                      <a:gd name="T17" fmla="*/ 21 h 52"/>
                      <a:gd name="T18" fmla="*/ 71 w 71"/>
                      <a:gd name="T19"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52">
                        <a:moveTo>
                          <a:pt x="71" y="0"/>
                        </a:moveTo>
                        <a:cubicBezTo>
                          <a:pt x="40" y="3"/>
                          <a:pt x="14" y="22"/>
                          <a:pt x="2" y="49"/>
                        </a:cubicBezTo>
                        <a:cubicBezTo>
                          <a:pt x="2" y="49"/>
                          <a:pt x="2" y="49"/>
                          <a:pt x="2" y="49"/>
                        </a:cubicBezTo>
                        <a:cubicBezTo>
                          <a:pt x="1" y="49"/>
                          <a:pt x="1" y="49"/>
                          <a:pt x="1" y="49"/>
                        </a:cubicBezTo>
                        <a:cubicBezTo>
                          <a:pt x="1" y="50"/>
                          <a:pt x="1" y="51"/>
                          <a:pt x="0" y="52"/>
                        </a:cubicBezTo>
                        <a:cubicBezTo>
                          <a:pt x="16" y="46"/>
                          <a:pt x="34" y="42"/>
                          <a:pt x="53" y="42"/>
                        </a:cubicBezTo>
                        <a:cubicBezTo>
                          <a:pt x="57" y="42"/>
                          <a:pt x="57" y="42"/>
                          <a:pt x="57" y="42"/>
                        </a:cubicBezTo>
                        <a:cubicBezTo>
                          <a:pt x="60" y="36"/>
                          <a:pt x="63" y="31"/>
                          <a:pt x="67" y="25"/>
                        </a:cubicBezTo>
                        <a:cubicBezTo>
                          <a:pt x="68" y="24"/>
                          <a:pt x="70" y="22"/>
                          <a:pt x="71" y="21"/>
                        </a:cubicBezTo>
                        <a:cubicBezTo>
                          <a:pt x="71" y="0"/>
                          <a:pt x="71" y="0"/>
                          <a:pt x="71"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5" name="íŝḻíḋe"/>
                  <p:cNvSpPr/>
                  <p:nvPr/>
                </p:nvSpPr>
                <p:spPr bwMode="auto">
                  <a:xfrm>
                    <a:off x="3129" y="3661"/>
                    <a:ext cx="51" cy="40"/>
                  </a:xfrm>
                  <a:custGeom>
                    <a:avLst/>
                    <a:gdLst>
                      <a:gd name="T0" fmla="*/ 27 w 27"/>
                      <a:gd name="T1" fmla="*/ 0 h 21"/>
                      <a:gd name="T2" fmla="*/ 6 w 27"/>
                      <a:gd name="T3" fmla="*/ 0 h 21"/>
                      <a:gd name="T4" fmla="*/ 0 w 27"/>
                      <a:gd name="T5" fmla="*/ 0 h 21"/>
                      <a:gd name="T6" fmla="*/ 0 w 27"/>
                      <a:gd name="T7" fmla="*/ 0 h 21"/>
                      <a:gd name="T8" fmla="*/ 0 w 27"/>
                      <a:gd name="T9" fmla="*/ 0 h 21"/>
                      <a:gd name="T10" fmla="*/ 0 w 27"/>
                      <a:gd name="T11" fmla="*/ 21 h 21"/>
                      <a:gd name="T12" fmla="*/ 27 w 27"/>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27" h="21">
                        <a:moveTo>
                          <a:pt x="27" y="0"/>
                        </a:moveTo>
                        <a:cubicBezTo>
                          <a:pt x="6" y="0"/>
                          <a:pt x="6" y="0"/>
                          <a:pt x="6" y="0"/>
                        </a:cubicBezTo>
                        <a:cubicBezTo>
                          <a:pt x="4" y="0"/>
                          <a:pt x="2" y="0"/>
                          <a:pt x="0" y="0"/>
                        </a:cubicBezTo>
                        <a:cubicBezTo>
                          <a:pt x="0" y="0"/>
                          <a:pt x="0" y="0"/>
                          <a:pt x="0" y="0"/>
                        </a:cubicBezTo>
                        <a:cubicBezTo>
                          <a:pt x="0" y="0"/>
                          <a:pt x="0" y="0"/>
                          <a:pt x="0" y="0"/>
                        </a:cubicBezTo>
                        <a:cubicBezTo>
                          <a:pt x="0" y="21"/>
                          <a:pt x="0" y="21"/>
                          <a:pt x="0" y="21"/>
                        </a:cubicBezTo>
                        <a:cubicBezTo>
                          <a:pt x="8" y="12"/>
                          <a:pt x="17" y="5"/>
                          <a:pt x="27"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6" name="ís1íḍè"/>
                  <p:cNvSpPr/>
                  <p:nvPr/>
                </p:nvSpPr>
                <p:spPr bwMode="auto">
                  <a:xfrm>
                    <a:off x="3140" y="3661"/>
                    <a:ext cx="40" cy="0"/>
                  </a:xfrm>
                  <a:custGeom>
                    <a:avLst/>
                    <a:gdLst>
                      <a:gd name="T0" fmla="*/ 21 w 21"/>
                      <a:gd name="T1" fmla="*/ 1 w 21"/>
                      <a:gd name="T2" fmla="*/ 0 w 21"/>
                      <a:gd name="T3" fmla="*/ 21 w 21"/>
                      <a:gd name="T4" fmla="*/ 21 w 21"/>
                    </a:gdLst>
                    <a:ahLst/>
                    <a:cxnLst>
                      <a:cxn ang="0">
                        <a:pos x="T0" y="0"/>
                      </a:cxn>
                      <a:cxn ang="0">
                        <a:pos x="T1" y="0"/>
                      </a:cxn>
                      <a:cxn ang="0">
                        <a:pos x="T2" y="0"/>
                      </a:cxn>
                      <a:cxn ang="0">
                        <a:pos x="T3" y="0"/>
                      </a:cxn>
                      <a:cxn ang="0">
                        <a:pos x="T4" y="0"/>
                      </a:cxn>
                    </a:cxnLst>
                    <a:rect l="0" t="0" r="r" b="b"/>
                    <a:pathLst>
                      <a:path w="21">
                        <a:moveTo>
                          <a:pt x="21" y="0"/>
                        </a:moveTo>
                        <a:cubicBezTo>
                          <a:pt x="1" y="0"/>
                          <a:pt x="1" y="0"/>
                          <a:pt x="1" y="0"/>
                        </a:cubicBezTo>
                        <a:cubicBezTo>
                          <a:pt x="0" y="0"/>
                          <a:pt x="0" y="0"/>
                          <a:pt x="0" y="0"/>
                        </a:cubicBezTo>
                        <a:cubicBezTo>
                          <a:pt x="21" y="0"/>
                          <a:pt x="21" y="0"/>
                          <a:pt x="21" y="0"/>
                        </a:cubicBezTo>
                        <a:cubicBezTo>
                          <a:pt x="21" y="0"/>
                          <a:pt x="21" y="0"/>
                          <a:pt x="21"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7" name="iṧlîďê"/>
                  <p:cNvSpPr/>
                  <p:nvPr/>
                </p:nvSpPr>
                <p:spPr bwMode="auto">
                  <a:xfrm>
                    <a:off x="2990" y="3661"/>
                    <a:ext cx="139" cy="101"/>
                  </a:xfrm>
                  <a:custGeom>
                    <a:avLst/>
                    <a:gdLst>
                      <a:gd name="T0" fmla="*/ 73 w 73"/>
                      <a:gd name="T1" fmla="*/ 21 h 53"/>
                      <a:gd name="T2" fmla="*/ 69 w 73"/>
                      <a:gd name="T3" fmla="*/ 25 h 53"/>
                      <a:gd name="T4" fmla="*/ 59 w 73"/>
                      <a:gd name="T5" fmla="*/ 42 h 53"/>
                      <a:gd name="T6" fmla="*/ 70 w 73"/>
                      <a:gd name="T7" fmla="*/ 42 h 53"/>
                      <a:gd name="T8" fmla="*/ 73 w 73"/>
                      <a:gd name="T9" fmla="*/ 37 h 53"/>
                      <a:gd name="T10" fmla="*/ 73 w 73"/>
                      <a:gd name="T11" fmla="*/ 21 h 53"/>
                      <a:gd name="T12" fmla="*/ 73 w 73"/>
                      <a:gd name="T13" fmla="*/ 0 h 53"/>
                      <a:gd name="T14" fmla="*/ 70 w 73"/>
                      <a:gd name="T15" fmla="*/ 0 h 53"/>
                      <a:gd name="T16" fmla="*/ 70 w 73"/>
                      <a:gd name="T17" fmla="*/ 0 h 53"/>
                      <a:gd name="T18" fmla="*/ 70 w 73"/>
                      <a:gd name="T19" fmla="*/ 0 h 53"/>
                      <a:gd name="T20" fmla="*/ 2 w 73"/>
                      <a:gd name="T21" fmla="*/ 49 h 53"/>
                      <a:gd name="T22" fmla="*/ 2 w 73"/>
                      <a:gd name="T23" fmla="*/ 49 h 53"/>
                      <a:gd name="T24" fmla="*/ 0 w 73"/>
                      <a:gd name="T25" fmla="*/ 53 h 53"/>
                      <a:gd name="T26" fmla="*/ 2 w 73"/>
                      <a:gd name="T27" fmla="*/ 52 h 53"/>
                      <a:gd name="T28" fmla="*/ 3 w 73"/>
                      <a:gd name="T29" fmla="*/ 49 h 53"/>
                      <a:gd name="T30" fmla="*/ 4 w 73"/>
                      <a:gd name="T31" fmla="*/ 49 h 53"/>
                      <a:gd name="T32" fmla="*/ 4 w 73"/>
                      <a:gd name="T33" fmla="*/ 49 h 53"/>
                      <a:gd name="T34" fmla="*/ 73 w 73"/>
                      <a:gd name="T35" fmla="*/ 0 h 53"/>
                      <a:gd name="T36" fmla="*/ 73 w 73"/>
                      <a:gd name="T37"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3" h="53">
                        <a:moveTo>
                          <a:pt x="73" y="21"/>
                        </a:moveTo>
                        <a:cubicBezTo>
                          <a:pt x="72" y="22"/>
                          <a:pt x="70" y="24"/>
                          <a:pt x="69" y="25"/>
                        </a:cubicBezTo>
                        <a:cubicBezTo>
                          <a:pt x="65" y="31"/>
                          <a:pt x="62" y="36"/>
                          <a:pt x="59" y="42"/>
                        </a:cubicBezTo>
                        <a:cubicBezTo>
                          <a:pt x="70" y="42"/>
                          <a:pt x="70" y="42"/>
                          <a:pt x="70" y="42"/>
                        </a:cubicBezTo>
                        <a:cubicBezTo>
                          <a:pt x="71" y="40"/>
                          <a:pt x="72" y="39"/>
                          <a:pt x="73" y="37"/>
                        </a:cubicBezTo>
                        <a:cubicBezTo>
                          <a:pt x="73" y="21"/>
                          <a:pt x="73" y="21"/>
                          <a:pt x="73" y="21"/>
                        </a:cubicBezTo>
                        <a:moveTo>
                          <a:pt x="73" y="0"/>
                        </a:moveTo>
                        <a:cubicBezTo>
                          <a:pt x="72" y="0"/>
                          <a:pt x="71" y="0"/>
                          <a:pt x="70" y="0"/>
                        </a:cubicBezTo>
                        <a:cubicBezTo>
                          <a:pt x="70" y="0"/>
                          <a:pt x="70" y="0"/>
                          <a:pt x="70" y="0"/>
                        </a:cubicBezTo>
                        <a:cubicBezTo>
                          <a:pt x="70" y="0"/>
                          <a:pt x="70" y="0"/>
                          <a:pt x="70" y="0"/>
                        </a:cubicBezTo>
                        <a:cubicBezTo>
                          <a:pt x="40" y="3"/>
                          <a:pt x="14" y="23"/>
                          <a:pt x="2" y="49"/>
                        </a:cubicBezTo>
                        <a:cubicBezTo>
                          <a:pt x="2" y="49"/>
                          <a:pt x="2" y="49"/>
                          <a:pt x="2" y="49"/>
                        </a:cubicBezTo>
                        <a:cubicBezTo>
                          <a:pt x="1" y="50"/>
                          <a:pt x="1" y="52"/>
                          <a:pt x="0" y="53"/>
                        </a:cubicBezTo>
                        <a:cubicBezTo>
                          <a:pt x="1" y="53"/>
                          <a:pt x="1" y="53"/>
                          <a:pt x="2" y="52"/>
                        </a:cubicBezTo>
                        <a:cubicBezTo>
                          <a:pt x="3" y="51"/>
                          <a:pt x="3" y="50"/>
                          <a:pt x="3" y="49"/>
                        </a:cubicBezTo>
                        <a:cubicBezTo>
                          <a:pt x="4" y="49"/>
                          <a:pt x="4" y="49"/>
                          <a:pt x="4" y="49"/>
                        </a:cubicBezTo>
                        <a:cubicBezTo>
                          <a:pt x="4" y="49"/>
                          <a:pt x="4" y="49"/>
                          <a:pt x="4" y="49"/>
                        </a:cubicBezTo>
                        <a:cubicBezTo>
                          <a:pt x="16" y="22"/>
                          <a:pt x="42" y="3"/>
                          <a:pt x="73" y="0"/>
                        </a:cubicBezTo>
                        <a:cubicBezTo>
                          <a:pt x="73" y="0"/>
                          <a:pt x="73" y="0"/>
                          <a:pt x="73"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8" name="íśḷíḓe"/>
                  <p:cNvSpPr/>
                  <p:nvPr/>
                </p:nvSpPr>
                <p:spPr bwMode="auto">
                  <a:xfrm>
                    <a:off x="3129" y="3661"/>
                    <a:ext cx="131" cy="70"/>
                  </a:xfrm>
                  <a:custGeom>
                    <a:avLst/>
                    <a:gdLst>
                      <a:gd name="T0" fmla="*/ 69 w 69"/>
                      <a:gd name="T1" fmla="*/ 0 h 37"/>
                      <a:gd name="T2" fmla="*/ 27 w 69"/>
                      <a:gd name="T3" fmla="*/ 0 h 37"/>
                      <a:gd name="T4" fmla="*/ 0 w 69"/>
                      <a:gd name="T5" fmla="*/ 21 h 37"/>
                      <a:gd name="T6" fmla="*/ 0 w 69"/>
                      <a:gd name="T7" fmla="*/ 37 h 37"/>
                      <a:gd name="T8" fmla="*/ 4 w 69"/>
                      <a:gd name="T9" fmla="*/ 32 h 37"/>
                      <a:gd name="T10" fmla="*/ 45 w 69"/>
                      <a:gd name="T11" fmla="*/ 4 h 37"/>
                      <a:gd name="T12" fmla="*/ 46 w 69"/>
                      <a:gd name="T13" fmla="*/ 4 h 37"/>
                      <a:gd name="T14" fmla="*/ 46 w 69"/>
                      <a:gd name="T15" fmla="*/ 3 h 37"/>
                      <a:gd name="T16" fmla="*/ 64 w 69"/>
                      <a:gd name="T17" fmla="*/ 0 h 37"/>
                      <a:gd name="T18" fmla="*/ 69 w 69"/>
                      <a:gd name="T1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37">
                        <a:moveTo>
                          <a:pt x="69" y="0"/>
                        </a:moveTo>
                        <a:cubicBezTo>
                          <a:pt x="27" y="0"/>
                          <a:pt x="27" y="0"/>
                          <a:pt x="27" y="0"/>
                        </a:cubicBezTo>
                        <a:cubicBezTo>
                          <a:pt x="17" y="5"/>
                          <a:pt x="8" y="12"/>
                          <a:pt x="0" y="21"/>
                        </a:cubicBezTo>
                        <a:cubicBezTo>
                          <a:pt x="0" y="37"/>
                          <a:pt x="0" y="37"/>
                          <a:pt x="0" y="37"/>
                        </a:cubicBezTo>
                        <a:cubicBezTo>
                          <a:pt x="1" y="35"/>
                          <a:pt x="3" y="33"/>
                          <a:pt x="4" y="32"/>
                        </a:cubicBezTo>
                        <a:cubicBezTo>
                          <a:pt x="14" y="18"/>
                          <a:pt x="29" y="8"/>
                          <a:pt x="45" y="4"/>
                        </a:cubicBezTo>
                        <a:cubicBezTo>
                          <a:pt x="46" y="4"/>
                          <a:pt x="46" y="4"/>
                          <a:pt x="46" y="4"/>
                        </a:cubicBezTo>
                        <a:cubicBezTo>
                          <a:pt x="46" y="3"/>
                          <a:pt x="46" y="3"/>
                          <a:pt x="46" y="3"/>
                        </a:cubicBezTo>
                        <a:cubicBezTo>
                          <a:pt x="52" y="2"/>
                          <a:pt x="58" y="1"/>
                          <a:pt x="64" y="0"/>
                        </a:cubicBezTo>
                        <a:cubicBezTo>
                          <a:pt x="65" y="0"/>
                          <a:pt x="67" y="0"/>
                          <a:pt x="69"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9" name="îslîďe"/>
                  <p:cNvSpPr/>
                  <p:nvPr/>
                </p:nvSpPr>
                <p:spPr bwMode="auto">
                  <a:xfrm>
                    <a:off x="3136" y="3661"/>
                    <a:ext cx="126" cy="0"/>
                  </a:xfrm>
                  <a:custGeom>
                    <a:avLst/>
                    <a:gdLst>
                      <a:gd name="T0" fmla="*/ 66 w 66"/>
                      <a:gd name="T1" fmla="*/ 1 w 66"/>
                      <a:gd name="T2" fmla="*/ 0 w 66"/>
                      <a:gd name="T3" fmla="*/ 2 w 66"/>
                      <a:gd name="T4" fmla="*/ 3 w 66"/>
                      <a:gd name="T5" fmla="*/ 23 w 66"/>
                      <a:gd name="T6" fmla="*/ 23 w 66"/>
                      <a:gd name="T7" fmla="*/ 65 w 66"/>
                      <a:gd name="T8" fmla="*/ 66 w 66"/>
                      <a:gd name="T9" fmla="*/ 66 w 66"/>
                      <a:gd name="T10" fmla="*/ 66 w 66"/>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Lst>
                    <a:rect l="0" t="0" r="r" b="b"/>
                    <a:pathLst>
                      <a:path w="66">
                        <a:moveTo>
                          <a:pt x="66" y="0"/>
                        </a:moveTo>
                        <a:cubicBezTo>
                          <a:pt x="1" y="0"/>
                          <a:pt x="1" y="0"/>
                          <a:pt x="1" y="0"/>
                        </a:cubicBezTo>
                        <a:cubicBezTo>
                          <a:pt x="1" y="0"/>
                          <a:pt x="0" y="0"/>
                          <a:pt x="0" y="0"/>
                        </a:cubicBezTo>
                        <a:cubicBezTo>
                          <a:pt x="2" y="0"/>
                          <a:pt x="2" y="0"/>
                          <a:pt x="2" y="0"/>
                        </a:cubicBezTo>
                        <a:cubicBezTo>
                          <a:pt x="2" y="0"/>
                          <a:pt x="2" y="0"/>
                          <a:pt x="3" y="0"/>
                        </a:cubicBezTo>
                        <a:cubicBezTo>
                          <a:pt x="23" y="0"/>
                          <a:pt x="23" y="0"/>
                          <a:pt x="23" y="0"/>
                        </a:cubicBezTo>
                        <a:cubicBezTo>
                          <a:pt x="23" y="0"/>
                          <a:pt x="23" y="0"/>
                          <a:pt x="23" y="0"/>
                        </a:cubicBezTo>
                        <a:cubicBezTo>
                          <a:pt x="65" y="0"/>
                          <a:pt x="65" y="0"/>
                          <a:pt x="65" y="0"/>
                        </a:cubicBezTo>
                        <a:cubicBezTo>
                          <a:pt x="65" y="0"/>
                          <a:pt x="65" y="0"/>
                          <a:pt x="66" y="0"/>
                        </a:cubicBezTo>
                        <a:cubicBezTo>
                          <a:pt x="66" y="0"/>
                          <a:pt x="66" y="0"/>
                          <a:pt x="66" y="0"/>
                        </a:cubicBezTo>
                        <a:cubicBezTo>
                          <a:pt x="66" y="0"/>
                          <a:pt x="66" y="0"/>
                          <a:pt x="66"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0" name="îsḷîḓe"/>
                  <p:cNvSpPr/>
                  <p:nvPr/>
                </p:nvSpPr>
                <p:spPr bwMode="auto">
                  <a:xfrm>
                    <a:off x="3129" y="3661"/>
                    <a:ext cx="11" cy="0"/>
                  </a:xfrm>
                  <a:custGeom>
                    <a:avLst/>
                    <a:gdLst>
                      <a:gd name="T0" fmla="*/ 6 w 6"/>
                      <a:gd name="T1" fmla="*/ 4 w 6"/>
                      <a:gd name="T2" fmla="*/ 0 w 6"/>
                      <a:gd name="T3" fmla="*/ 0 w 6"/>
                      <a:gd name="T4" fmla="*/ 0 w 6"/>
                      <a:gd name="T5" fmla="*/ 0 w 6"/>
                      <a:gd name="T6" fmla="*/ 0 w 6"/>
                      <a:gd name="T7" fmla="*/ 0 w 6"/>
                      <a:gd name="T8" fmla="*/ 0 w 6"/>
                      <a:gd name="T9" fmla="*/ 6 w 6"/>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Lst>
                    <a:rect l="0" t="0" r="r" b="b"/>
                    <a:pathLst>
                      <a:path w="6">
                        <a:moveTo>
                          <a:pt x="6" y="0"/>
                        </a:moveTo>
                        <a:cubicBezTo>
                          <a:pt x="4" y="0"/>
                          <a:pt x="4" y="0"/>
                          <a:pt x="4" y="0"/>
                        </a:cubicBezTo>
                        <a:cubicBezTo>
                          <a:pt x="3" y="0"/>
                          <a:pt x="2"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2" y="0"/>
                          <a:pt x="4" y="0"/>
                          <a:pt x="6"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1" name="ïśḷîḓê"/>
                  <p:cNvSpPr/>
                  <p:nvPr/>
                </p:nvSpPr>
                <p:spPr bwMode="auto">
                  <a:xfrm>
                    <a:off x="2959"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5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99 w 400"/>
                      <a:gd name="T49" fmla="*/ 83 h 356"/>
                      <a:gd name="T50" fmla="*/ 316 w 400"/>
                      <a:gd name="T51" fmla="*/ 0 h 356"/>
                      <a:gd name="T52" fmla="*/ 306 w 400"/>
                      <a:gd name="T53" fmla="*/ 0 h 356"/>
                      <a:gd name="T54" fmla="*/ 94 w 400"/>
                      <a:gd name="T55" fmla="*/ 0 h 356"/>
                      <a:gd name="T56" fmla="*/ 89 w 400"/>
                      <a:gd name="T57" fmla="*/ 0 h 356"/>
                      <a:gd name="T58" fmla="*/ 89 w 400"/>
                      <a:gd name="T59" fmla="*/ 5 h 356"/>
                      <a:gd name="T60" fmla="*/ 89 w 400"/>
                      <a:gd name="T61" fmla="*/ 0 h 356"/>
                      <a:gd name="T62" fmla="*/ 85 w 400"/>
                      <a:gd name="T63" fmla="*/ 0 h 356"/>
                      <a:gd name="T64" fmla="*/ 85 w 400"/>
                      <a:gd name="T65" fmla="*/ 5 h 356"/>
                      <a:gd name="T66" fmla="*/ 85 w 400"/>
                      <a:gd name="T67" fmla="*/ 0 h 356"/>
                      <a:gd name="T68" fmla="*/ 9 w 400"/>
                      <a:gd name="T69" fmla="*/ 55 h 356"/>
                      <a:gd name="T70" fmla="*/ 9 w 400"/>
                      <a:gd name="T71" fmla="*/ 55 h 356"/>
                      <a:gd name="T72" fmla="*/ 4 w 400"/>
                      <a:gd name="T73" fmla="*/ 66 h 356"/>
                      <a:gd name="T74" fmla="*/ 0 w 400"/>
                      <a:gd name="T75" fmla="*/ 94 h 356"/>
                      <a:gd name="T76" fmla="*/ 0 w 400"/>
                      <a:gd name="T77" fmla="*/ 356 h 356"/>
                      <a:gd name="T78" fmla="*/ 400 w 400"/>
                      <a:gd name="T79" fmla="*/ 356 h 356"/>
                      <a:gd name="T80" fmla="*/ 400 w 400"/>
                      <a:gd name="T81" fmla="*/ 94 h 356"/>
                      <a:gd name="T82" fmla="*/ 395 w 400"/>
                      <a:gd name="T8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30" y="33"/>
                          <a:pt x="56"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3" y="10"/>
                          <a:pt x="94" y="10"/>
                        </a:cubicBezTo>
                        <a:cubicBezTo>
                          <a:pt x="306" y="10"/>
                          <a:pt x="306" y="10"/>
                          <a:pt x="306" y="10"/>
                        </a:cubicBezTo>
                        <a:cubicBezTo>
                          <a:pt x="309" y="10"/>
                          <a:pt x="312" y="10"/>
                          <a:pt x="315" y="10"/>
                        </a:cubicBezTo>
                        <a:cubicBezTo>
                          <a:pt x="354" y="14"/>
                          <a:pt x="385" y="45"/>
                          <a:pt x="389" y="84"/>
                        </a:cubicBezTo>
                        <a:cubicBezTo>
                          <a:pt x="389" y="84"/>
                          <a:pt x="389" y="84"/>
                          <a:pt x="389" y="84"/>
                        </a:cubicBezTo>
                        <a:cubicBezTo>
                          <a:pt x="390" y="87"/>
                          <a:pt x="390" y="91"/>
                          <a:pt x="390" y="94"/>
                        </a:cubicBezTo>
                        <a:cubicBezTo>
                          <a:pt x="395" y="94"/>
                          <a:pt x="395" y="94"/>
                          <a:pt x="395" y="94"/>
                        </a:cubicBezTo>
                        <a:cubicBezTo>
                          <a:pt x="400" y="94"/>
                          <a:pt x="400" y="94"/>
                          <a:pt x="400" y="94"/>
                        </a:cubicBezTo>
                        <a:cubicBezTo>
                          <a:pt x="400" y="90"/>
                          <a:pt x="400" y="87"/>
                          <a:pt x="399" y="83"/>
                        </a:cubicBezTo>
                        <a:cubicBezTo>
                          <a:pt x="399" y="83"/>
                          <a:pt x="399" y="83"/>
                          <a:pt x="399" y="83"/>
                        </a:cubicBezTo>
                        <a:cubicBezTo>
                          <a:pt x="399" y="83"/>
                          <a:pt x="399" y="83"/>
                          <a:pt x="399" y="83"/>
                        </a:cubicBezTo>
                        <a:cubicBezTo>
                          <a:pt x="394" y="40"/>
                          <a:pt x="359" y="5"/>
                          <a:pt x="316" y="0"/>
                        </a:cubicBezTo>
                        <a:cubicBezTo>
                          <a:pt x="312" y="0"/>
                          <a:pt x="309" y="0"/>
                          <a:pt x="306" y="0"/>
                        </a:cubicBezTo>
                        <a:cubicBezTo>
                          <a:pt x="94" y="0"/>
                          <a:pt x="94" y="0"/>
                          <a:pt x="94" y="0"/>
                        </a:cubicBezTo>
                        <a:cubicBezTo>
                          <a:pt x="92" y="0"/>
                          <a:pt x="91"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6"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2" name="íṣliḋè"/>
                  <p:cNvSpPr/>
                  <p:nvPr/>
                </p:nvSpPr>
                <p:spPr bwMode="auto">
                  <a:xfrm>
                    <a:off x="2835" y="3750"/>
                    <a:ext cx="997" cy="560"/>
                  </a:xfrm>
                  <a:custGeom>
                    <a:avLst/>
                    <a:gdLst>
                      <a:gd name="T0" fmla="*/ 523 w 523"/>
                      <a:gd name="T1" fmla="*/ 136 h 294"/>
                      <a:gd name="T2" fmla="*/ 523 w 523"/>
                      <a:gd name="T3" fmla="*/ 294 h 294"/>
                      <a:gd name="T4" fmla="*/ 0 w 523"/>
                      <a:gd name="T5" fmla="*/ 294 h 294"/>
                      <a:gd name="T6" fmla="*/ 0 w 523"/>
                      <a:gd name="T7" fmla="*/ 136 h 294"/>
                      <a:gd name="T8" fmla="*/ 8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8"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3" name="ïs1iďe"/>
                  <p:cNvSpPr/>
                  <p:nvPr/>
                </p:nvSpPr>
                <p:spPr bwMode="auto">
                  <a:xfrm>
                    <a:off x="2826"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8 w 533"/>
                      <a:gd name="T19" fmla="*/ 18 h 304"/>
                      <a:gd name="T20" fmla="*/ 438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8" y="10"/>
                          <a:pt x="423" y="13"/>
                          <a:pt x="438" y="18"/>
                        </a:cubicBezTo>
                        <a:cubicBezTo>
                          <a:pt x="438" y="18"/>
                          <a:pt x="438" y="18"/>
                          <a:pt x="438" y="18"/>
                        </a:cubicBezTo>
                        <a:cubicBezTo>
                          <a:pt x="487" y="37"/>
                          <a:pt x="523" y="85"/>
                          <a:pt x="523" y="141"/>
                        </a:cubicBezTo>
                        <a:cubicBezTo>
                          <a:pt x="528" y="141"/>
                          <a:pt x="528" y="141"/>
                          <a:pt x="528" y="141"/>
                        </a:cubicBezTo>
                        <a:cubicBezTo>
                          <a:pt x="533" y="141"/>
                          <a:pt x="533" y="141"/>
                          <a:pt x="533" y="141"/>
                        </a:cubicBezTo>
                        <a:cubicBezTo>
                          <a:pt x="533" y="81"/>
                          <a:pt x="495" y="29"/>
                          <a:pt x="441" y="9"/>
                        </a:cubicBezTo>
                        <a:cubicBezTo>
                          <a:pt x="441" y="9"/>
                          <a:pt x="441" y="9"/>
                          <a:pt x="441" y="9"/>
                        </a:cubicBezTo>
                        <a:cubicBezTo>
                          <a:pt x="426" y="3"/>
                          <a:pt x="409" y="0"/>
                          <a:pt x="391" y="0"/>
                        </a:cubicBezTo>
                        <a:cubicBezTo>
                          <a:pt x="141" y="0"/>
                          <a:pt x="141" y="0"/>
                          <a:pt x="141" y="0"/>
                        </a:cubicBezTo>
                        <a:cubicBezTo>
                          <a:pt x="80" y="0"/>
                          <a:pt x="27" y="39"/>
                          <a:pt x="8" y="94"/>
                        </a:cubicBezTo>
                        <a:cubicBezTo>
                          <a:pt x="8" y="94"/>
                          <a:pt x="8" y="94"/>
                          <a:pt x="8" y="94"/>
                        </a:cubicBezTo>
                        <a:cubicBezTo>
                          <a:pt x="3"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4" name="îSḻïḓe"/>
                  <p:cNvSpPr/>
                  <p:nvPr/>
                </p:nvSpPr>
                <p:spPr bwMode="auto">
                  <a:xfrm>
                    <a:off x="3030" y="2798"/>
                    <a:ext cx="591" cy="636"/>
                  </a:xfrm>
                  <a:custGeom>
                    <a:avLst/>
                    <a:gdLst>
                      <a:gd name="T0" fmla="*/ 176 w 310"/>
                      <a:gd name="T1" fmla="*/ 334 h 334"/>
                      <a:gd name="T2" fmla="*/ 134 w 310"/>
                      <a:gd name="T3" fmla="*/ 334 h 334"/>
                      <a:gd name="T4" fmla="*/ 0 w 310"/>
                      <a:gd name="T5" fmla="*/ 200 h 334"/>
                      <a:gd name="T6" fmla="*/ 0 w 310"/>
                      <a:gd name="T7" fmla="*/ 183 h 334"/>
                      <a:gd name="T8" fmla="*/ 94 w 310"/>
                      <a:gd name="T9" fmla="*/ 28 h 334"/>
                      <a:gd name="T10" fmla="*/ 135 w 310"/>
                      <a:gd name="T11" fmla="*/ 27 h 334"/>
                      <a:gd name="T12" fmla="*/ 143 w 310"/>
                      <a:gd name="T13" fmla="*/ 32 h 334"/>
                      <a:gd name="T14" fmla="*/ 164 w 310"/>
                      <a:gd name="T15" fmla="*/ 28 h 334"/>
                      <a:gd name="T16" fmla="*/ 186 w 310"/>
                      <a:gd name="T17" fmla="*/ 7 h 334"/>
                      <a:gd name="T18" fmla="*/ 211 w 310"/>
                      <a:gd name="T19" fmla="*/ 7 h 334"/>
                      <a:gd name="T20" fmla="*/ 231 w 310"/>
                      <a:gd name="T21" fmla="*/ 24 h 334"/>
                      <a:gd name="T22" fmla="*/ 310 w 310"/>
                      <a:gd name="T23" fmla="*/ 200 h 334"/>
                      <a:gd name="T24" fmla="*/ 176 w 310"/>
                      <a:gd name="T25" fmla="*/ 334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 h="334">
                        <a:moveTo>
                          <a:pt x="176" y="334"/>
                        </a:moveTo>
                        <a:cubicBezTo>
                          <a:pt x="134" y="334"/>
                          <a:pt x="134" y="334"/>
                          <a:pt x="134" y="334"/>
                        </a:cubicBezTo>
                        <a:cubicBezTo>
                          <a:pt x="60" y="334"/>
                          <a:pt x="0" y="274"/>
                          <a:pt x="0" y="200"/>
                        </a:cubicBezTo>
                        <a:cubicBezTo>
                          <a:pt x="0" y="183"/>
                          <a:pt x="0" y="183"/>
                          <a:pt x="0" y="183"/>
                        </a:cubicBezTo>
                        <a:cubicBezTo>
                          <a:pt x="0" y="118"/>
                          <a:pt x="36" y="58"/>
                          <a:pt x="94" y="28"/>
                        </a:cubicBezTo>
                        <a:cubicBezTo>
                          <a:pt x="106" y="21"/>
                          <a:pt x="122" y="21"/>
                          <a:pt x="135" y="27"/>
                        </a:cubicBezTo>
                        <a:cubicBezTo>
                          <a:pt x="143" y="32"/>
                          <a:pt x="143" y="32"/>
                          <a:pt x="143" y="32"/>
                        </a:cubicBezTo>
                        <a:cubicBezTo>
                          <a:pt x="150" y="35"/>
                          <a:pt x="159" y="34"/>
                          <a:pt x="164" y="28"/>
                        </a:cubicBezTo>
                        <a:cubicBezTo>
                          <a:pt x="186" y="7"/>
                          <a:pt x="186" y="7"/>
                          <a:pt x="186" y="7"/>
                        </a:cubicBezTo>
                        <a:cubicBezTo>
                          <a:pt x="193" y="0"/>
                          <a:pt x="204" y="0"/>
                          <a:pt x="211" y="7"/>
                        </a:cubicBezTo>
                        <a:cubicBezTo>
                          <a:pt x="231" y="24"/>
                          <a:pt x="231" y="24"/>
                          <a:pt x="231" y="24"/>
                        </a:cubicBezTo>
                        <a:cubicBezTo>
                          <a:pt x="281" y="69"/>
                          <a:pt x="310" y="133"/>
                          <a:pt x="310" y="200"/>
                        </a:cubicBezTo>
                        <a:cubicBezTo>
                          <a:pt x="310" y="274"/>
                          <a:pt x="250" y="334"/>
                          <a:pt x="176" y="334"/>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5" name="îṣ1iḑè"/>
                  <p:cNvSpPr/>
                  <p:nvPr/>
                </p:nvSpPr>
                <p:spPr bwMode="auto">
                  <a:xfrm>
                    <a:off x="3030" y="2798"/>
                    <a:ext cx="591" cy="636"/>
                  </a:xfrm>
                  <a:custGeom>
                    <a:avLst/>
                    <a:gdLst>
                      <a:gd name="T0" fmla="*/ 176 w 310"/>
                      <a:gd name="T1" fmla="*/ 334 h 334"/>
                      <a:gd name="T2" fmla="*/ 134 w 310"/>
                      <a:gd name="T3" fmla="*/ 334 h 334"/>
                      <a:gd name="T4" fmla="*/ 0 w 310"/>
                      <a:gd name="T5" fmla="*/ 200 h 334"/>
                      <a:gd name="T6" fmla="*/ 0 w 310"/>
                      <a:gd name="T7" fmla="*/ 183 h 334"/>
                      <a:gd name="T8" fmla="*/ 94 w 310"/>
                      <a:gd name="T9" fmla="*/ 28 h 334"/>
                      <a:gd name="T10" fmla="*/ 135 w 310"/>
                      <a:gd name="T11" fmla="*/ 27 h 334"/>
                      <a:gd name="T12" fmla="*/ 143 w 310"/>
                      <a:gd name="T13" fmla="*/ 32 h 334"/>
                      <a:gd name="T14" fmla="*/ 164 w 310"/>
                      <a:gd name="T15" fmla="*/ 28 h 334"/>
                      <a:gd name="T16" fmla="*/ 186 w 310"/>
                      <a:gd name="T17" fmla="*/ 7 h 334"/>
                      <a:gd name="T18" fmla="*/ 211 w 310"/>
                      <a:gd name="T19" fmla="*/ 7 h 334"/>
                      <a:gd name="T20" fmla="*/ 231 w 310"/>
                      <a:gd name="T21" fmla="*/ 24 h 334"/>
                      <a:gd name="T22" fmla="*/ 310 w 310"/>
                      <a:gd name="T23" fmla="*/ 200 h 334"/>
                      <a:gd name="T24" fmla="*/ 176 w 310"/>
                      <a:gd name="T25" fmla="*/ 334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 h="334">
                        <a:moveTo>
                          <a:pt x="176" y="334"/>
                        </a:moveTo>
                        <a:cubicBezTo>
                          <a:pt x="134" y="334"/>
                          <a:pt x="134" y="334"/>
                          <a:pt x="134" y="334"/>
                        </a:cubicBezTo>
                        <a:cubicBezTo>
                          <a:pt x="60" y="334"/>
                          <a:pt x="0" y="274"/>
                          <a:pt x="0" y="200"/>
                        </a:cubicBezTo>
                        <a:cubicBezTo>
                          <a:pt x="0" y="183"/>
                          <a:pt x="0" y="183"/>
                          <a:pt x="0" y="183"/>
                        </a:cubicBezTo>
                        <a:cubicBezTo>
                          <a:pt x="0" y="118"/>
                          <a:pt x="36" y="58"/>
                          <a:pt x="94" y="28"/>
                        </a:cubicBezTo>
                        <a:cubicBezTo>
                          <a:pt x="106" y="21"/>
                          <a:pt x="122" y="21"/>
                          <a:pt x="135" y="27"/>
                        </a:cubicBezTo>
                        <a:cubicBezTo>
                          <a:pt x="143" y="32"/>
                          <a:pt x="143" y="32"/>
                          <a:pt x="143" y="32"/>
                        </a:cubicBezTo>
                        <a:cubicBezTo>
                          <a:pt x="150" y="35"/>
                          <a:pt x="159" y="34"/>
                          <a:pt x="164" y="28"/>
                        </a:cubicBezTo>
                        <a:cubicBezTo>
                          <a:pt x="186" y="7"/>
                          <a:pt x="186" y="7"/>
                          <a:pt x="186" y="7"/>
                        </a:cubicBezTo>
                        <a:cubicBezTo>
                          <a:pt x="193" y="0"/>
                          <a:pt x="204" y="0"/>
                          <a:pt x="211" y="7"/>
                        </a:cubicBezTo>
                        <a:cubicBezTo>
                          <a:pt x="231" y="24"/>
                          <a:pt x="231" y="24"/>
                          <a:pt x="231" y="24"/>
                        </a:cubicBezTo>
                        <a:cubicBezTo>
                          <a:pt x="281" y="69"/>
                          <a:pt x="310" y="133"/>
                          <a:pt x="310" y="200"/>
                        </a:cubicBezTo>
                        <a:cubicBezTo>
                          <a:pt x="310" y="274"/>
                          <a:pt x="250" y="334"/>
                          <a:pt x="176" y="334"/>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6" name="îṩ1ïḑé"/>
                  <p:cNvSpPr/>
                  <p:nvPr/>
                </p:nvSpPr>
                <p:spPr bwMode="auto">
                  <a:xfrm>
                    <a:off x="4021"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7" name="ïŝļïďe"/>
                  <p:cNvSpPr/>
                  <p:nvPr/>
                </p:nvSpPr>
                <p:spPr bwMode="auto">
                  <a:xfrm>
                    <a:off x="4021"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8" name="ïṣḻiďê"/>
                  <p:cNvSpPr/>
                  <p:nvPr/>
                </p:nvSpPr>
                <p:spPr bwMode="auto">
                  <a:xfrm>
                    <a:off x="4507"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9" name="iṩlîďé"/>
                  <p:cNvSpPr/>
                  <p:nvPr/>
                </p:nvSpPr>
                <p:spPr bwMode="auto">
                  <a:xfrm>
                    <a:off x="4507"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0" name="isļîde"/>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1" name="î$ḻïḍé"/>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2" name="išľíḋe"/>
                  <p:cNvSpPr/>
                  <p:nvPr/>
                </p:nvSpPr>
                <p:spPr bwMode="auto">
                  <a:xfrm>
                    <a:off x="4067" y="2933"/>
                    <a:ext cx="311" cy="676"/>
                  </a:xfrm>
                  <a:custGeom>
                    <a:avLst/>
                    <a:gdLst>
                      <a:gd name="T0" fmla="*/ 163 w 163"/>
                      <a:gd name="T1" fmla="*/ 352 h 355"/>
                      <a:gd name="T2" fmla="*/ 137 w 163"/>
                      <a:gd name="T3" fmla="*/ 355 h 355"/>
                      <a:gd name="T4" fmla="*/ 0 w 163"/>
                      <a:gd name="T5" fmla="*/ 218 h 355"/>
                      <a:gd name="T6" fmla="*/ 10 w 163"/>
                      <a:gd name="T7" fmla="*/ 40 h 355"/>
                      <a:gd name="T8" fmla="*/ 53 w 163"/>
                      <a:gd name="T9" fmla="*/ 0 h 355"/>
                      <a:gd name="T10" fmla="*/ 53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5" y="354"/>
                          <a:pt x="146" y="355"/>
                          <a:pt x="137" y="355"/>
                        </a:cubicBezTo>
                        <a:cubicBezTo>
                          <a:pt x="62" y="355"/>
                          <a:pt x="0" y="293"/>
                          <a:pt x="0" y="218"/>
                        </a:cubicBezTo>
                        <a:cubicBezTo>
                          <a:pt x="10" y="40"/>
                          <a:pt x="10" y="40"/>
                          <a:pt x="10" y="40"/>
                        </a:cubicBezTo>
                        <a:cubicBezTo>
                          <a:pt x="53" y="0"/>
                          <a:pt x="53" y="0"/>
                          <a:pt x="53" y="0"/>
                        </a:cubicBezTo>
                        <a:cubicBezTo>
                          <a:pt x="53" y="218"/>
                          <a:pt x="53" y="218"/>
                          <a:pt x="53" y="218"/>
                        </a:cubicBezTo>
                        <a:cubicBezTo>
                          <a:pt x="53" y="284"/>
                          <a:pt x="101"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3" name="îṧ1ïde"/>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44 h 355"/>
                      <a:gd name="T8" fmla="*/ 45 w 274"/>
                      <a:gd name="T9" fmla="*/ 0 h 355"/>
                      <a:gd name="T10" fmla="*/ 209 w 274"/>
                      <a:gd name="T11" fmla="*/ 0 h 355"/>
                      <a:gd name="T12" fmla="*/ 274 w 274"/>
                      <a:gd name="T13" fmla="*/ 65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44"/>
                          <a:pt x="0" y="44"/>
                          <a:pt x="0" y="44"/>
                        </a:cubicBezTo>
                        <a:cubicBezTo>
                          <a:pt x="0" y="20"/>
                          <a:pt x="20" y="0"/>
                          <a:pt x="45" y="0"/>
                        </a:cubicBezTo>
                        <a:cubicBezTo>
                          <a:pt x="209" y="0"/>
                          <a:pt x="209" y="0"/>
                          <a:pt x="209" y="0"/>
                        </a:cubicBezTo>
                        <a:cubicBezTo>
                          <a:pt x="245" y="0"/>
                          <a:pt x="274" y="29"/>
                          <a:pt x="274" y="65"/>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4" name="iṣḷíde"/>
                  <p:cNvSpPr/>
                  <p:nvPr/>
                </p:nvSpPr>
                <p:spPr bwMode="auto">
                  <a:xfrm>
                    <a:off x="5064" y="3392"/>
                    <a:ext cx="523" cy="259"/>
                  </a:xfrm>
                  <a:custGeom>
                    <a:avLst/>
                    <a:gdLst>
                      <a:gd name="T0" fmla="*/ 180 w 274"/>
                      <a:gd name="T1" fmla="*/ 136 h 136"/>
                      <a:gd name="T2" fmla="*/ 94 w 274"/>
                      <a:gd name="T3" fmla="*/ 136 h 136"/>
                      <a:gd name="T4" fmla="*/ 0 w 274"/>
                      <a:gd name="T5" fmla="*/ 42 h 136"/>
                      <a:gd name="T6" fmla="*/ 0 w 274"/>
                      <a:gd name="T7" fmla="*/ 0 h 136"/>
                      <a:gd name="T8" fmla="*/ 274 w 274"/>
                      <a:gd name="T9" fmla="*/ 0 h 136"/>
                      <a:gd name="T10" fmla="*/ 274 w 274"/>
                      <a:gd name="T11" fmla="*/ 42 h 136"/>
                      <a:gd name="T12" fmla="*/ 180 w 274"/>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274" h="136">
                        <a:moveTo>
                          <a:pt x="180" y="136"/>
                        </a:moveTo>
                        <a:cubicBezTo>
                          <a:pt x="94" y="136"/>
                          <a:pt x="94" y="136"/>
                          <a:pt x="94" y="136"/>
                        </a:cubicBezTo>
                        <a:cubicBezTo>
                          <a:pt x="42" y="136"/>
                          <a:pt x="0" y="94"/>
                          <a:pt x="0" y="42"/>
                        </a:cubicBezTo>
                        <a:cubicBezTo>
                          <a:pt x="0" y="0"/>
                          <a:pt x="0" y="0"/>
                          <a:pt x="0" y="0"/>
                        </a:cubicBezTo>
                        <a:cubicBezTo>
                          <a:pt x="274" y="0"/>
                          <a:pt x="274" y="0"/>
                          <a:pt x="274" y="0"/>
                        </a:cubicBezTo>
                        <a:cubicBezTo>
                          <a:pt x="274" y="42"/>
                          <a:pt x="274" y="42"/>
                          <a:pt x="274" y="42"/>
                        </a:cubicBezTo>
                        <a:cubicBezTo>
                          <a:pt x="274" y="94"/>
                          <a:pt x="232" y="136"/>
                          <a:pt x="180" y="13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5" name="isľíḓé"/>
                  <p:cNvSpPr/>
                  <p:nvPr/>
                </p:nvSpPr>
                <p:spPr bwMode="auto">
                  <a:xfrm>
                    <a:off x="5064" y="3392"/>
                    <a:ext cx="523" cy="259"/>
                  </a:xfrm>
                  <a:custGeom>
                    <a:avLst/>
                    <a:gdLst>
                      <a:gd name="T0" fmla="*/ 180 w 274"/>
                      <a:gd name="T1" fmla="*/ 136 h 136"/>
                      <a:gd name="T2" fmla="*/ 94 w 274"/>
                      <a:gd name="T3" fmla="*/ 136 h 136"/>
                      <a:gd name="T4" fmla="*/ 0 w 274"/>
                      <a:gd name="T5" fmla="*/ 42 h 136"/>
                      <a:gd name="T6" fmla="*/ 0 w 274"/>
                      <a:gd name="T7" fmla="*/ 0 h 136"/>
                      <a:gd name="T8" fmla="*/ 274 w 274"/>
                      <a:gd name="T9" fmla="*/ 0 h 136"/>
                      <a:gd name="T10" fmla="*/ 274 w 274"/>
                      <a:gd name="T11" fmla="*/ 42 h 136"/>
                      <a:gd name="T12" fmla="*/ 180 w 274"/>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274" h="136">
                        <a:moveTo>
                          <a:pt x="180" y="136"/>
                        </a:moveTo>
                        <a:cubicBezTo>
                          <a:pt x="94" y="136"/>
                          <a:pt x="94" y="136"/>
                          <a:pt x="94" y="136"/>
                        </a:cubicBezTo>
                        <a:cubicBezTo>
                          <a:pt x="42" y="136"/>
                          <a:pt x="0" y="94"/>
                          <a:pt x="0" y="42"/>
                        </a:cubicBezTo>
                        <a:cubicBezTo>
                          <a:pt x="0" y="0"/>
                          <a:pt x="0" y="0"/>
                          <a:pt x="0" y="0"/>
                        </a:cubicBezTo>
                        <a:cubicBezTo>
                          <a:pt x="274" y="0"/>
                          <a:pt x="274" y="0"/>
                          <a:pt x="274" y="0"/>
                        </a:cubicBezTo>
                        <a:cubicBezTo>
                          <a:pt x="274" y="42"/>
                          <a:pt x="274" y="42"/>
                          <a:pt x="274" y="42"/>
                        </a:cubicBezTo>
                        <a:cubicBezTo>
                          <a:pt x="274" y="94"/>
                          <a:pt x="232" y="136"/>
                          <a:pt x="180" y="136"/>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6" name="i$ļîḋê"/>
                  <p:cNvSpPr/>
                  <p:nvPr/>
                </p:nvSpPr>
                <p:spPr bwMode="auto">
                  <a:xfrm>
                    <a:off x="4212"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7" name="išlíďe"/>
                  <p:cNvSpPr/>
                  <p:nvPr/>
                </p:nvSpPr>
                <p:spPr bwMode="auto">
                  <a:xfrm>
                    <a:off x="4202" y="3569"/>
                    <a:ext cx="265" cy="212"/>
                  </a:xfrm>
                  <a:custGeom>
                    <a:avLst/>
                    <a:gdLst>
                      <a:gd name="T0" fmla="*/ 85 w 139"/>
                      <a:gd name="T1" fmla="*/ 106 h 111"/>
                      <a:gd name="T2" fmla="*/ 85 w 139"/>
                      <a:gd name="T3" fmla="*/ 101 h 111"/>
                      <a:gd name="T4" fmla="*/ 54 w 139"/>
                      <a:gd name="T5" fmla="*/ 101 h 111"/>
                      <a:gd name="T6" fmla="*/ 22 w 139"/>
                      <a:gd name="T7" fmla="*/ 88 h 111"/>
                      <a:gd name="T8" fmla="*/ 10 w 139"/>
                      <a:gd name="T9" fmla="*/ 57 h 111"/>
                      <a:gd name="T10" fmla="*/ 10 w 139"/>
                      <a:gd name="T11" fmla="*/ 10 h 111"/>
                      <a:gd name="T12" fmla="*/ 129 w 139"/>
                      <a:gd name="T13" fmla="*/ 10 h 111"/>
                      <a:gd name="T14" fmla="*/ 129 w 139"/>
                      <a:gd name="T15" fmla="*/ 57 h 111"/>
                      <a:gd name="T16" fmla="*/ 116 w 139"/>
                      <a:gd name="T17" fmla="*/ 88 h 111"/>
                      <a:gd name="T18" fmla="*/ 85 w 139"/>
                      <a:gd name="T19" fmla="*/ 101 h 111"/>
                      <a:gd name="T20" fmla="*/ 85 w 139"/>
                      <a:gd name="T21" fmla="*/ 106 h 111"/>
                      <a:gd name="T22" fmla="*/ 85 w 139"/>
                      <a:gd name="T23" fmla="*/ 111 h 111"/>
                      <a:gd name="T24" fmla="*/ 139 w 139"/>
                      <a:gd name="T25" fmla="*/ 57 h 111"/>
                      <a:gd name="T26" fmla="*/ 139 w 139"/>
                      <a:gd name="T27" fmla="*/ 0 h 111"/>
                      <a:gd name="T28" fmla="*/ 0 w 139"/>
                      <a:gd name="T29" fmla="*/ 0 h 111"/>
                      <a:gd name="T30" fmla="*/ 0 w 139"/>
                      <a:gd name="T31" fmla="*/ 57 h 111"/>
                      <a:gd name="T32" fmla="*/ 54 w 139"/>
                      <a:gd name="T33" fmla="*/ 111 h 111"/>
                      <a:gd name="T34" fmla="*/ 85 w 139"/>
                      <a:gd name="T35" fmla="*/ 111 h 111"/>
                      <a:gd name="T36" fmla="*/ 85 w 139"/>
                      <a:gd name="T37" fmla="*/ 10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 h="111">
                        <a:moveTo>
                          <a:pt x="85" y="106"/>
                        </a:moveTo>
                        <a:cubicBezTo>
                          <a:pt x="85" y="101"/>
                          <a:pt x="85" y="101"/>
                          <a:pt x="85" y="101"/>
                        </a:cubicBezTo>
                        <a:cubicBezTo>
                          <a:pt x="54" y="101"/>
                          <a:pt x="54" y="101"/>
                          <a:pt x="54" y="101"/>
                        </a:cubicBezTo>
                        <a:cubicBezTo>
                          <a:pt x="41" y="101"/>
                          <a:pt x="30" y="96"/>
                          <a:pt x="22" y="88"/>
                        </a:cubicBezTo>
                        <a:cubicBezTo>
                          <a:pt x="14" y="80"/>
                          <a:pt x="10" y="69"/>
                          <a:pt x="10" y="57"/>
                        </a:cubicBezTo>
                        <a:cubicBezTo>
                          <a:pt x="10" y="10"/>
                          <a:pt x="10" y="10"/>
                          <a:pt x="10" y="10"/>
                        </a:cubicBezTo>
                        <a:cubicBezTo>
                          <a:pt x="129" y="10"/>
                          <a:pt x="129" y="10"/>
                          <a:pt x="129" y="10"/>
                        </a:cubicBezTo>
                        <a:cubicBezTo>
                          <a:pt x="129" y="57"/>
                          <a:pt x="129" y="57"/>
                          <a:pt x="129" y="57"/>
                        </a:cubicBezTo>
                        <a:cubicBezTo>
                          <a:pt x="129" y="69"/>
                          <a:pt x="124" y="80"/>
                          <a:pt x="116" y="88"/>
                        </a:cubicBezTo>
                        <a:cubicBezTo>
                          <a:pt x="108" y="96"/>
                          <a:pt x="97" y="101"/>
                          <a:pt x="85" y="101"/>
                        </a:cubicBezTo>
                        <a:cubicBezTo>
                          <a:pt x="85" y="106"/>
                          <a:pt x="85" y="106"/>
                          <a:pt x="85" y="106"/>
                        </a:cubicBezTo>
                        <a:cubicBezTo>
                          <a:pt x="85" y="111"/>
                          <a:pt x="85" y="111"/>
                          <a:pt x="85" y="111"/>
                        </a:cubicBezTo>
                        <a:cubicBezTo>
                          <a:pt x="115" y="111"/>
                          <a:pt x="139" y="86"/>
                          <a:pt x="139" y="57"/>
                        </a:cubicBezTo>
                        <a:cubicBezTo>
                          <a:pt x="139" y="0"/>
                          <a:pt x="139" y="0"/>
                          <a:pt x="139" y="0"/>
                        </a:cubicBezTo>
                        <a:cubicBezTo>
                          <a:pt x="0" y="0"/>
                          <a:pt x="0" y="0"/>
                          <a:pt x="0" y="0"/>
                        </a:cubicBezTo>
                        <a:cubicBezTo>
                          <a:pt x="0" y="57"/>
                          <a:pt x="0" y="57"/>
                          <a:pt x="0" y="57"/>
                        </a:cubicBezTo>
                        <a:cubicBezTo>
                          <a:pt x="0" y="86"/>
                          <a:pt x="24" y="111"/>
                          <a:pt x="54" y="111"/>
                        </a:cubicBezTo>
                        <a:cubicBezTo>
                          <a:pt x="85" y="111"/>
                          <a:pt x="85" y="111"/>
                          <a:pt x="85" y="111"/>
                        </a:cubicBezTo>
                        <a:cubicBezTo>
                          <a:pt x="85" y="106"/>
                          <a:pt x="85" y="106"/>
                          <a:pt x="85" y="106"/>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8" name="íṣlïďe"/>
                  <p:cNvSpPr/>
                  <p:nvPr/>
                </p:nvSpPr>
                <p:spPr bwMode="auto">
                  <a:xfrm>
                    <a:off x="4212" y="3560"/>
                    <a:ext cx="246" cy="112"/>
                  </a:xfrm>
                  <a:custGeom>
                    <a:avLst/>
                    <a:gdLst>
                      <a:gd name="T0" fmla="*/ 129 w 129"/>
                      <a:gd name="T1" fmla="*/ 0 h 59"/>
                      <a:gd name="T2" fmla="*/ 129 w 129"/>
                      <a:gd name="T3" fmla="*/ 50 h 59"/>
                      <a:gd name="T4" fmla="*/ 76 w 129"/>
                      <a:gd name="T5" fmla="*/ 54 h 59"/>
                      <a:gd name="T6" fmla="*/ 53 w 129"/>
                      <a:gd name="T7" fmla="*/ 54 h 59"/>
                      <a:gd name="T8" fmla="*/ 0 w 129"/>
                      <a:gd name="T9" fmla="*/ 50 h 59"/>
                      <a:gd name="T10" fmla="*/ 0 w 129"/>
                      <a:gd name="T11" fmla="*/ 0 h 59"/>
                      <a:gd name="T12" fmla="*/ 129 w 129"/>
                      <a:gd name="T13" fmla="*/ 0 h 59"/>
                    </a:gdLst>
                    <a:ahLst/>
                    <a:cxnLst>
                      <a:cxn ang="0">
                        <a:pos x="T0" y="T1"/>
                      </a:cxn>
                      <a:cxn ang="0">
                        <a:pos x="T2" y="T3"/>
                      </a:cxn>
                      <a:cxn ang="0">
                        <a:pos x="T4" y="T5"/>
                      </a:cxn>
                      <a:cxn ang="0">
                        <a:pos x="T6" y="T7"/>
                      </a:cxn>
                      <a:cxn ang="0">
                        <a:pos x="T8" y="T9"/>
                      </a:cxn>
                      <a:cxn ang="0">
                        <a:pos x="T10" y="T11"/>
                      </a:cxn>
                      <a:cxn ang="0">
                        <a:pos x="T12" y="T13"/>
                      </a:cxn>
                    </a:cxnLst>
                    <a:rect l="0" t="0" r="r" b="b"/>
                    <a:pathLst>
                      <a:path w="129" h="59">
                        <a:moveTo>
                          <a:pt x="129" y="0"/>
                        </a:moveTo>
                        <a:cubicBezTo>
                          <a:pt x="129" y="50"/>
                          <a:pt x="129" y="50"/>
                          <a:pt x="129" y="50"/>
                        </a:cubicBezTo>
                        <a:cubicBezTo>
                          <a:pt x="113" y="59"/>
                          <a:pt x="95" y="54"/>
                          <a:pt x="76" y="54"/>
                        </a:cubicBezTo>
                        <a:cubicBezTo>
                          <a:pt x="53" y="54"/>
                          <a:pt x="53" y="54"/>
                          <a:pt x="53" y="54"/>
                        </a:cubicBezTo>
                        <a:cubicBezTo>
                          <a:pt x="34" y="54"/>
                          <a:pt x="16" y="59"/>
                          <a:pt x="0" y="50"/>
                        </a:cubicBezTo>
                        <a:cubicBezTo>
                          <a:pt x="0" y="0"/>
                          <a:pt x="0" y="0"/>
                          <a:pt x="0" y="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9" name="îṡ1íḑè"/>
                  <p:cNvSpPr/>
                  <p:nvPr/>
                </p:nvSpPr>
                <p:spPr bwMode="auto">
                  <a:xfrm>
                    <a:off x="4202" y="3550"/>
                    <a:ext cx="265" cy="124"/>
                  </a:xfrm>
                  <a:custGeom>
                    <a:avLst/>
                    <a:gdLst>
                      <a:gd name="T0" fmla="*/ 129 w 139"/>
                      <a:gd name="T1" fmla="*/ 5 h 65"/>
                      <a:gd name="T2" fmla="*/ 129 w 139"/>
                      <a:gd name="T3" fmla="*/ 55 h 65"/>
                      <a:gd name="T4" fmla="*/ 134 w 139"/>
                      <a:gd name="T5" fmla="*/ 55 h 65"/>
                      <a:gd name="T6" fmla="*/ 132 w 139"/>
                      <a:gd name="T7" fmla="*/ 51 h 65"/>
                      <a:gd name="T8" fmla="*/ 110 w 139"/>
                      <a:gd name="T9" fmla="*/ 55 h 65"/>
                      <a:gd name="T10" fmla="*/ 81 w 139"/>
                      <a:gd name="T11" fmla="*/ 54 h 65"/>
                      <a:gd name="T12" fmla="*/ 58 w 139"/>
                      <a:gd name="T13" fmla="*/ 54 h 65"/>
                      <a:gd name="T14" fmla="*/ 29 w 139"/>
                      <a:gd name="T15" fmla="*/ 55 h 65"/>
                      <a:gd name="T16" fmla="*/ 7 w 139"/>
                      <a:gd name="T17" fmla="*/ 51 h 65"/>
                      <a:gd name="T18" fmla="*/ 5 w 139"/>
                      <a:gd name="T19" fmla="*/ 55 h 65"/>
                      <a:gd name="T20" fmla="*/ 10 w 139"/>
                      <a:gd name="T21" fmla="*/ 55 h 65"/>
                      <a:gd name="T22" fmla="*/ 10 w 139"/>
                      <a:gd name="T23" fmla="*/ 5 h 65"/>
                      <a:gd name="T24" fmla="*/ 5 w 139"/>
                      <a:gd name="T25" fmla="*/ 0 h 65"/>
                      <a:gd name="T26" fmla="*/ 0 w 139"/>
                      <a:gd name="T27" fmla="*/ 5 h 65"/>
                      <a:gd name="T28" fmla="*/ 0 w 139"/>
                      <a:gd name="T29" fmla="*/ 58 h 65"/>
                      <a:gd name="T30" fmla="*/ 2 w 139"/>
                      <a:gd name="T31" fmla="*/ 59 h 65"/>
                      <a:gd name="T32" fmla="*/ 29 w 139"/>
                      <a:gd name="T33" fmla="*/ 65 h 65"/>
                      <a:gd name="T34" fmla="*/ 58 w 139"/>
                      <a:gd name="T35" fmla="*/ 64 h 65"/>
                      <a:gd name="T36" fmla="*/ 81 w 139"/>
                      <a:gd name="T37" fmla="*/ 64 h 65"/>
                      <a:gd name="T38" fmla="*/ 110 w 139"/>
                      <a:gd name="T39" fmla="*/ 65 h 65"/>
                      <a:gd name="T40" fmla="*/ 136 w 139"/>
                      <a:gd name="T41" fmla="*/ 59 h 65"/>
                      <a:gd name="T42" fmla="*/ 139 w 139"/>
                      <a:gd name="T43" fmla="*/ 58 h 65"/>
                      <a:gd name="T44" fmla="*/ 139 w 139"/>
                      <a:gd name="T45" fmla="*/ 5 h 65"/>
                      <a:gd name="T46" fmla="*/ 134 w 139"/>
                      <a:gd name="T47" fmla="*/ 0 h 65"/>
                      <a:gd name="T48" fmla="*/ 129 w 139"/>
                      <a:gd name="T49" fmla="*/ 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65">
                        <a:moveTo>
                          <a:pt x="129" y="5"/>
                        </a:moveTo>
                        <a:cubicBezTo>
                          <a:pt x="129" y="55"/>
                          <a:pt x="129" y="55"/>
                          <a:pt x="129" y="55"/>
                        </a:cubicBezTo>
                        <a:cubicBezTo>
                          <a:pt x="134" y="55"/>
                          <a:pt x="134" y="55"/>
                          <a:pt x="134" y="55"/>
                        </a:cubicBezTo>
                        <a:cubicBezTo>
                          <a:pt x="132" y="51"/>
                          <a:pt x="132" y="51"/>
                          <a:pt x="132" y="51"/>
                        </a:cubicBezTo>
                        <a:cubicBezTo>
                          <a:pt x="125" y="54"/>
                          <a:pt x="118" y="55"/>
                          <a:pt x="110" y="55"/>
                        </a:cubicBezTo>
                        <a:cubicBezTo>
                          <a:pt x="101" y="55"/>
                          <a:pt x="91" y="54"/>
                          <a:pt x="81" y="54"/>
                        </a:cubicBezTo>
                        <a:cubicBezTo>
                          <a:pt x="58" y="54"/>
                          <a:pt x="58" y="54"/>
                          <a:pt x="58" y="54"/>
                        </a:cubicBezTo>
                        <a:cubicBezTo>
                          <a:pt x="47" y="54"/>
                          <a:pt x="38" y="55"/>
                          <a:pt x="29" y="55"/>
                        </a:cubicBezTo>
                        <a:cubicBezTo>
                          <a:pt x="21" y="55"/>
                          <a:pt x="14" y="54"/>
                          <a:pt x="7" y="51"/>
                        </a:cubicBezTo>
                        <a:cubicBezTo>
                          <a:pt x="5" y="55"/>
                          <a:pt x="5" y="55"/>
                          <a:pt x="5" y="55"/>
                        </a:cubicBezTo>
                        <a:cubicBezTo>
                          <a:pt x="10" y="55"/>
                          <a:pt x="10" y="55"/>
                          <a:pt x="10" y="55"/>
                        </a:cubicBezTo>
                        <a:cubicBezTo>
                          <a:pt x="10" y="5"/>
                          <a:pt x="10" y="5"/>
                          <a:pt x="10" y="5"/>
                        </a:cubicBezTo>
                        <a:cubicBezTo>
                          <a:pt x="10" y="2"/>
                          <a:pt x="7" y="0"/>
                          <a:pt x="5" y="0"/>
                        </a:cubicBezTo>
                        <a:cubicBezTo>
                          <a:pt x="2" y="0"/>
                          <a:pt x="0" y="2"/>
                          <a:pt x="0" y="5"/>
                        </a:cubicBezTo>
                        <a:cubicBezTo>
                          <a:pt x="0" y="58"/>
                          <a:pt x="0" y="58"/>
                          <a:pt x="0" y="58"/>
                        </a:cubicBezTo>
                        <a:cubicBezTo>
                          <a:pt x="2" y="59"/>
                          <a:pt x="2" y="59"/>
                          <a:pt x="2" y="59"/>
                        </a:cubicBezTo>
                        <a:cubicBezTo>
                          <a:pt x="11" y="64"/>
                          <a:pt x="20" y="65"/>
                          <a:pt x="29" y="65"/>
                        </a:cubicBezTo>
                        <a:cubicBezTo>
                          <a:pt x="39" y="65"/>
                          <a:pt x="48" y="64"/>
                          <a:pt x="58" y="64"/>
                        </a:cubicBezTo>
                        <a:cubicBezTo>
                          <a:pt x="81" y="64"/>
                          <a:pt x="81" y="64"/>
                          <a:pt x="81" y="64"/>
                        </a:cubicBezTo>
                        <a:cubicBezTo>
                          <a:pt x="90" y="64"/>
                          <a:pt x="100" y="65"/>
                          <a:pt x="110" y="65"/>
                        </a:cubicBezTo>
                        <a:cubicBezTo>
                          <a:pt x="119" y="65"/>
                          <a:pt x="128" y="64"/>
                          <a:pt x="136" y="59"/>
                        </a:cubicBezTo>
                        <a:cubicBezTo>
                          <a:pt x="139" y="58"/>
                          <a:pt x="139" y="58"/>
                          <a:pt x="139" y="58"/>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0" name="íṡ1îḓè"/>
                  <p:cNvSpPr/>
                  <p:nvPr/>
                </p:nvSpPr>
                <p:spPr bwMode="auto">
                  <a:xfrm>
                    <a:off x="4202" y="3550"/>
                    <a:ext cx="265" cy="231"/>
                  </a:xfrm>
                  <a:custGeom>
                    <a:avLst/>
                    <a:gdLst>
                      <a:gd name="T0" fmla="*/ 129 w 139"/>
                      <a:gd name="T1" fmla="*/ 5 h 121"/>
                      <a:gd name="T2" fmla="*/ 129 w 139"/>
                      <a:gd name="T3" fmla="*/ 66 h 121"/>
                      <a:gd name="T4" fmla="*/ 116 w 139"/>
                      <a:gd name="T5" fmla="*/ 98 h 121"/>
                      <a:gd name="T6" fmla="*/ 84 w 139"/>
                      <a:gd name="T7" fmla="*/ 111 h 121"/>
                      <a:gd name="T8" fmla="*/ 54 w 139"/>
                      <a:gd name="T9" fmla="*/ 111 h 121"/>
                      <a:gd name="T10" fmla="*/ 23 w 139"/>
                      <a:gd name="T11" fmla="*/ 98 h 121"/>
                      <a:gd name="T12" fmla="*/ 10 w 139"/>
                      <a:gd name="T13" fmla="*/ 66 h 121"/>
                      <a:gd name="T14" fmla="*/ 10 w 139"/>
                      <a:gd name="T15" fmla="*/ 5 h 121"/>
                      <a:gd name="T16" fmla="*/ 5 w 139"/>
                      <a:gd name="T17" fmla="*/ 0 h 121"/>
                      <a:gd name="T18" fmla="*/ 0 w 139"/>
                      <a:gd name="T19" fmla="*/ 5 h 121"/>
                      <a:gd name="T20" fmla="*/ 0 w 139"/>
                      <a:gd name="T21" fmla="*/ 66 h 121"/>
                      <a:gd name="T22" fmla="*/ 54 w 139"/>
                      <a:gd name="T23" fmla="*/ 121 h 121"/>
                      <a:gd name="T24" fmla="*/ 84 w 139"/>
                      <a:gd name="T25" fmla="*/ 121 h 121"/>
                      <a:gd name="T26" fmla="*/ 139 w 139"/>
                      <a:gd name="T27" fmla="*/ 66 h 121"/>
                      <a:gd name="T28" fmla="*/ 139 w 139"/>
                      <a:gd name="T29" fmla="*/ 5 h 121"/>
                      <a:gd name="T30" fmla="*/ 134 w 139"/>
                      <a:gd name="T31" fmla="*/ 0 h 121"/>
                      <a:gd name="T32" fmla="*/ 129 w 139"/>
                      <a:gd name="T33" fmla="*/ 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 h="121">
                        <a:moveTo>
                          <a:pt x="129" y="5"/>
                        </a:moveTo>
                        <a:cubicBezTo>
                          <a:pt x="129" y="66"/>
                          <a:pt x="129" y="66"/>
                          <a:pt x="129" y="66"/>
                        </a:cubicBezTo>
                        <a:cubicBezTo>
                          <a:pt x="129" y="78"/>
                          <a:pt x="124" y="89"/>
                          <a:pt x="116" y="98"/>
                        </a:cubicBezTo>
                        <a:cubicBezTo>
                          <a:pt x="108" y="106"/>
                          <a:pt x="97" y="111"/>
                          <a:pt x="84" y="111"/>
                        </a:cubicBezTo>
                        <a:cubicBezTo>
                          <a:pt x="54" y="111"/>
                          <a:pt x="54" y="111"/>
                          <a:pt x="54" y="111"/>
                        </a:cubicBezTo>
                        <a:cubicBezTo>
                          <a:pt x="42" y="111"/>
                          <a:pt x="31" y="106"/>
                          <a:pt x="23" y="98"/>
                        </a:cubicBezTo>
                        <a:cubicBezTo>
                          <a:pt x="15" y="89"/>
                          <a:pt x="10" y="78"/>
                          <a:pt x="10" y="66"/>
                        </a:cubicBezTo>
                        <a:cubicBezTo>
                          <a:pt x="10" y="5"/>
                          <a:pt x="10" y="5"/>
                          <a:pt x="10" y="5"/>
                        </a:cubicBezTo>
                        <a:cubicBezTo>
                          <a:pt x="10" y="2"/>
                          <a:pt x="7" y="0"/>
                          <a:pt x="5" y="0"/>
                        </a:cubicBezTo>
                        <a:cubicBezTo>
                          <a:pt x="2" y="0"/>
                          <a:pt x="0" y="2"/>
                          <a:pt x="0" y="5"/>
                        </a:cubicBezTo>
                        <a:cubicBezTo>
                          <a:pt x="0" y="66"/>
                          <a:pt x="0" y="66"/>
                          <a:pt x="0" y="66"/>
                        </a:cubicBezTo>
                        <a:cubicBezTo>
                          <a:pt x="0" y="96"/>
                          <a:pt x="24" y="121"/>
                          <a:pt x="54" y="121"/>
                        </a:cubicBezTo>
                        <a:cubicBezTo>
                          <a:pt x="84" y="121"/>
                          <a:pt x="84" y="121"/>
                          <a:pt x="84" y="121"/>
                        </a:cubicBezTo>
                        <a:cubicBezTo>
                          <a:pt x="115" y="121"/>
                          <a:pt x="139" y="96"/>
                          <a:pt x="139" y="66"/>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1" name="iṧ1ïḋê"/>
                  <p:cNvSpPr/>
                  <p:nvPr/>
                </p:nvSpPr>
                <p:spPr bwMode="auto">
                  <a:xfrm>
                    <a:off x="4116" y="3642"/>
                    <a:ext cx="424" cy="19"/>
                  </a:xfrm>
                  <a:custGeom>
                    <a:avLst/>
                    <a:gdLst>
                      <a:gd name="T0" fmla="*/ 5 w 222"/>
                      <a:gd name="T1" fmla="*/ 10 h 10"/>
                      <a:gd name="T2" fmla="*/ 217 w 222"/>
                      <a:gd name="T3" fmla="*/ 10 h 10"/>
                      <a:gd name="T4" fmla="*/ 222 w 222"/>
                      <a:gd name="T5" fmla="*/ 5 h 10"/>
                      <a:gd name="T6" fmla="*/ 217 w 222"/>
                      <a:gd name="T7" fmla="*/ 0 h 10"/>
                      <a:gd name="T8" fmla="*/ 5 w 222"/>
                      <a:gd name="T9" fmla="*/ 0 h 10"/>
                      <a:gd name="T10" fmla="*/ 0 w 222"/>
                      <a:gd name="T11" fmla="*/ 5 h 10"/>
                      <a:gd name="T12" fmla="*/ 5 w 222"/>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222" h="10">
                        <a:moveTo>
                          <a:pt x="5" y="10"/>
                        </a:moveTo>
                        <a:cubicBezTo>
                          <a:pt x="217" y="10"/>
                          <a:pt x="217" y="10"/>
                          <a:pt x="217" y="10"/>
                        </a:cubicBezTo>
                        <a:cubicBezTo>
                          <a:pt x="220" y="10"/>
                          <a:pt x="222" y="8"/>
                          <a:pt x="222" y="5"/>
                        </a:cubicBezTo>
                        <a:cubicBezTo>
                          <a:pt x="222" y="2"/>
                          <a:pt x="220" y="0"/>
                          <a:pt x="217" y="0"/>
                        </a:cubicBezTo>
                        <a:cubicBezTo>
                          <a:pt x="5" y="0"/>
                          <a:pt x="5" y="0"/>
                          <a:pt x="5" y="0"/>
                        </a:cubicBezTo>
                        <a:cubicBezTo>
                          <a:pt x="2" y="0"/>
                          <a:pt x="0" y="2"/>
                          <a:pt x="0" y="5"/>
                        </a:cubicBezTo>
                        <a:cubicBezTo>
                          <a:pt x="0" y="8"/>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2" name="îSļiḓe"/>
                  <p:cNvSpPr/>
                  <p:nvPr/>
                </p:nvSpPr>
                <p:spPr bwMode="auto">
                  <a:xfrm>
                    <a:off x="3966" y="3651"/>
                    <a:ext cx="743"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8 w 390"/>
                      <a:gd name="T11" fmla="*/ 52 h 346"/>
                      <a:gd name="T12" fmla="*/ 80 w 390"/>
                      <a:gd name="T13" fmla="*/ 0 h 346"/>
                      <a:gd name="T14" fmla="*/ 84 w 390"/>
                      <a:gd name="T15" fmla="*/ 0 h 346"/>
                      <a:gd name="T16" fmla="*/ 89 w 390"/>
                      <a:gd name="T17" fmla="*/ 0 h 346"/>
                      <a:gd name="T18" fmla="*/ 301 w 390"/>
                      <a:gd name="T19" fmla="*/ 0 h 346"/>
                      <a:gd name="T20" fmla="*/ 310 w 390"/>
                      <a:gd name="T21" fmla="*/ 0 h 346"/>
                      <a:gd name="T22" fmla="*/ 389 w 390"/>
                      <a:gd name="T23" fmla="*/ 79 h 346"/>
                      <a:gd name="T24" fmla="*/ 390 w 390"/>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8" y="52"/>
                        </a:cubicBezTo>
                        <a:cubicBezTo>
                          <a:pt x="21" y="24"/>
                          <a:pt x="48" y="4"/>
                          <a:pt x="80" y="0"/>
                        </a:cubicBezTo>
                        <a:cubicBezTo>
                          <a:pt x="81" y="0"/>
                          <a:pt x="83" y="0"/>
                          <a:pt x="84" y="0"/>
                        </a:cubicBezTo>
                        <a:cubicBezTo>
                          <a:pt x="86" y="0"/>
                          <a:pt x="87" y="0"/>
                          <a:pt x="89" y="0"/>
                        </a:cubicBezTo>
                        <a:cubicBezTo>
                          <a:pt x="301" y="0"/>
                          <a:pt x="301" y="0"/>
                          <a:pt x="301" y="0"/>
                        </a:cubicBezTo>
                        <a:cubicBezTo>
                          <a:pt x="304" y="0"/>
                          <a:pt x="307" y="0"/>
                          <a:pt x="310" y="0"/>
                        </a:cubicBezTo>
                        <a:cubicBezTo>
                          <a:pt x="351" y="5"/>
                          <a:pt x="384" y="37"/>
                          <a:pt x="389" y="79"/>
                        </a:cubicBezTo>
                        <a:cubicBezTo>
                          <a:pt x="389" y="82"/>
                          <a:pt x="390" y="85"/>
                          <a:pt x="390" y="89"/>
                        </a:cubicBezTo>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3" name="ïṧḷîďè"/>
                  <p:cNvSpPr/>
                  <p:nvPr/>
                </p:nvSpPr>
                <p:spPr bwMode="auto">
                  <a:xfrm>
                    <a:off x="3956"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4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15 w 400"/>
                      <a:gd name="T49" fmla="*/ 0 h 356"/>
                      <a:gd name="T50" fmla="*/ 306 w 400"/>
                      <a:gd name="T51" fmla="*/ 0 h 356"/>
                      <a:gd name="T52" fmla="*/ 94 w 400"/>
                      <a:gd name="T53" fmla="*/ 0 h 356"/>
                      <a:gd name="T54" fmla="*/ 89 w 400"/>
                      <a:gd name="T55" fmla="*/ 0 h 356"/>
                      <a:gd name="T56" fmla="*/ 89 w 400"/>
                      <a:gd name="T57" fmla="*/ 5 h 356"/>
                      <a:gd name="T58" fmla="*/ 89 w 400"/>
                      <a:gd name="T59" fmla="*/ 0 h 356"/>
                      <a:gd name="T60" fmla="*/ 85 w 400"/>
                      <a:gd name="T61" fmla="*/ 0 h 356"/>
                      <a:gd name="T62" fmla="*/ 85 w 400"/>
                      <a:gd name="T63" fmla="*/ 5 h 356"/>
                      <a:gd name="T64" fmla="*/ 85 w 400"/>
                      <a:gd name="T65" fmla="*/ 0 h 356"/>
                      <a:gd name="T66" fmla="*/ 9 w 400"/>
                      <a:gd name="T67" fmla="*/ 55 h 356"/>
                      <a:gd name="T68" fmla="*/ 9 w 400"/>
                      <a:gd name="T69" fmla="*/ 55 h 356"/>
                      <a:gd name="T70" fmla="*/ 4 w 400"/>
                      <a:gd name="T71" fmla="*/ 66 h 356"/>
                      <a:gd name="T72" fmla="*/ 0 w 400"/>
                      <a:gd name="T73" fmla="*/ 94 h 356"/>
                      <a:gd name="T74" fmla="*/ 0 w 400"/>
                      <a:gd name="T75" fmla="*/ 356 h 356"/>
                      <a:gd name="T76" fmla="*/ 400 w 400"/>
                      <a:gd name="T77" fmla="*/ 356 h 356"/>
                      <a:gd name="T78" fmla="*/ 400 w 400"/>
                      <a:gd name="T79" fmla="*/ 94 h 356"/>
                      <a:gd name="T80" fmla="*/ 395 w 400"/>
                      <a:gd name="T81"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1" y="77"/>
                          <a:pt x="14" y="69"/>
                        </a:cubicBezTo>
                        <a:cubicBezTo>
                          <a:pt x="15" y="66"/>
                          <a:pt x="16" y="62"/>
                          <a:pt x="18" y="59"/>
                        </a:cubicBezTo>
                        <a:cubicBezTo>
                          <a:pt x="18" y="59"/>
                          <a:pt x="18" y="59"/>
                          <a:pt x="18" y="59"/>
                        </a:cubicBezTo>
                        <a:cubicBezTo>
                          <a:pt x="30" y="33"/>
                          <a:pt x="55"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4"/>
                          <a:pt x="389" y="84"/>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5" y="0"/>
                        </a:cubicBezTo>
                        <a:cubicBezTo>
                          <a:pt x="312" y="0"/>
                          <a:pt x="309" y="0"/>
                          <a:pt x="306" y="0"/>
                        </a:cubicBezTo>
                        <a:cubicBezTo>
                          <a:pt x="94" y="0"/>
                          <a:pt x="94" y="0"/>
                          <a:pt x="94" y="0"/>
                        </a:cubicBezTo>
                        <a:cubicBezTo>
                          <a:pt x="92" y="0"/>
                          <a:pt x="90"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5"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4" name="is1íḓè"/>
                  <p:cNvSpPr/>
                  <p:nvPr/>
                </p:nvSpPr>
                <p:spPr bwMode="auto">
                  <a:xfrm>
                    <a:off x="3987" y="3661"/>
                    <a:ext cx="215" cy="101"/>
                  </a:xfrm>
                  <a:custGeom>
                    <a:avLst/>
                    <a:gdLst>
                      <a:gd name="T0" fmla="*/ 113 w 113"/>
                      <a:gd name="T1" fmla="*/ 0 h 53"/>
                      <a:gd name="T2" fmla="*/ 78 w 113"/>
                      <a:gd name="T3" fmla="*/ 0 h 53"/>
                      <a:gd name="T4" fmla="*/ 73 w 113"/>
                      <a:gd name="T5" fmla="*/ 0 h 53"/>
                      <a:gd name="T6" fmla="*/ 73 w 113"/>
                      <a:gd name="T7" fmla="*/ 0 h 53"/>
                      <a:gd name="T8" fmla="*/ 73 w 113"/>
                      <a:gd name="T9" fmla="*/ 0 h 53"/>
                      <a:gd name="T10" fmla="*/ 70 w 113"/>
                      <a:gd name="T11" fmla="*/ 0 h 53"/>
                      <a:gd name="T12" fmla="*/ 70 w 113"/>
                      <a:gd name="T13" fmla="*/ 0 h 53"/>
                      <a:gd name="T14" fmla="*/ 70 w 113"/>
                      <a:gd name="T15" fmla="*/ 0 h 53"/>
                      <a:gd name="T16" fmla="*/ 2 w 113"/>
                      <a:gd name="T17" fmla="*/ 49 h 53"/>
                      <a:gd name="T18" fmla="*/ 2 w 113"/>
                      <a:gd name="T19" fmla="*/ 49 h 53"/>
                      <a:gd name="T20" fmla="*/ 0 w 113"/>
                      <a:gd name="T21" fmla="*/ 53 h 53"/>
                      <a:gd name="T22" fmla="*/ 55 w 113"/>
                      <a:gd name="T23" fmla="*/ 42 h 53"/>
                      <a:gd name="T24" fmla="*/ 64 w 113"/>
                      <a:gd name="T25" fmla="*/ 42 h 53"/>
                      <a:gd name="T26" fmla="*/ 73 w 113"/>
                      <a:gd name="T27" fmla="*/ 29 h 53"/>
                      <a:gd name="T28" fmla="*/ 113 w 113"/>
                      <a:gd name="T29"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3" h="53">
                        <a:moveTo>
                          <a:pt x="113" y="0"/>
                        </a:moveTo>
                        <a:cubicBezTo>
                          <a:pt x="78" y="0"/>
                          <a:pt x="78" y="0"/>
                          <a:pt x="78" y="0"/>
                        </a:cubicBezTo>
                        <a:cubicBezTo>
                          <a:pt x="76" y="0"/>
                          <a:pt x="75" y="0"/>
                          <a:pt x="73" y="0"/>
                        </a:cubicBezTo>
                        <a:cubicBezTo>
                          <a:pt x="73" y="0"/>
                          <a:pt x="73" y="0"/>
                          <a:pt x="73" y="0"/>
                        </a:cubicBezTo>
                        <a:cubicBezTo>
                          <a:pt x="73" y="0"/>
                          <a:pt x="73" y="0"/>
                          <a:pt x="73" y="0"/>
                        </a:cubicBezTo>
                        <a:cubicBezTo>
                          <a:pt x="72" y="0"/>
                          <a:pt x="71" y="0"/>
                          <a:pt x="70" y="0"/>
                        </a:cubicBezTo>
                        <a:cubicBezTo>
                          <a:pt x="70" y="0"/>
                          <a:pt x="70" y="0"/>
                          <a:pt x="70" y="0"/>
                        </a:cubicBezTo>
                        <a:cubicBezTo>
                          <a:pt x="70" y="0"/>
                          <a:pt x="70" y="0"/>
                          <a:pt x="70" y="0"/>
                        </a:cubicBezTo>
                        <a:cubicBezTo>
                          <a:pt x="39" y="3"/>
                          <a:pt x="14" y="23"/>
                          <a:pt x="2" y="49"/>
                        </a:cubicBezTo>
                        <a:cubicBezTo>
                          <a:pt x="2" y="49"/>
                          <a:pt x="2" y="49"/>
                          <a:pt x="2" y="49"/>
                        </a:cubicBezTo>
                        <a:cubicBezTo>
                          <a:pt x="1" y="50"/>
                          <a:pt x="1" y="52"/>
                          <a:pt x="0" y="53"/>
                        </a:cubicBezTo>
                        <a:cubicBezTo>
                          <a:pt x="17" y="46"/>
                          <a:pt x="36" y="42"/>
                          <a:pt x="55" y="42"/>
                        </a:cubicBezTo>
                        <a:cubicBezTo>
                          <a:pt x="64" y="42"/>
                          <a:pt x="64" y="42"/>
                          <a:pt x="64" y="42"/>
                        </a:cubicBezTo>
                        <a:cubicBezTo>
                          <a:pt x="67" y="37"/>
                          <a:pt x="70" y="33"/>
                          <a:pt x="73" y="29"/>
                        </a:cubicBezTo>
                        <a:cubicBezTo>
                          <a:pt x="83" y="16"/>
                          <a:pt x="97" y="6"/>
                          <a:pt x="113" y="0"/>
                        </a:cubicBezTo>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5" name="íṥļíḋê"/>
                  <p:cNvSpPr/>
                  <p:nvPr/>
                </p:nvSpPr>
                <p:spPr bwMode="auto">
                  <a:xfrm>
                    <a:off x="3979" y="3651"/>
                    <a:ext cx="279" cy="115"/>
                  </a:xfrm>
                  <a:custGeom>
                    <a:avLst/>
                    <a:gdLst>
                      <a:gd name="T0" fmla="*/ 146 w 146"/>
                      <a:gd name="T1" fmla="*/ 0 h 60"/>
                      <a:gd name="T2" fmla="*/ 83 w 146"/>
                      <a:gd name="T3" fmla="*/ 0 h 60"/>
                      <a:gd name="T4" fmla="*/ 77 w 146"/>
                      <a:gd name="T5" fmla="*/ 0 h 60"/>
                      <a:gd name="T6" fmla="*/ 3 w 146"/>
                      <a:gd name="T7" fmla="*/ 52 h 60"/>
                      <a:gd name="T8" fmla="*/ 0 w 146"/>
                      <a:gd name="T9" fmla="*/ 60 h 60"/>
                      <a:gd name="T10" fmla="*/ 4 w 146"/>
                      <a:gd name="T11" fmla="*/ 58 h 60"/>
                      <a:gd name="T12" fmla="*/ 6 w 146"/>
                      <a:gd name="T13" fmla="*/ 54 h 60"/>
                      <a:gd name="T14" fmla="*/ 6 w 146"/>
                      <a:gd name="T15" fmla="*/ 54 h 60"/>
                      <a:gd name="T16" fmla="*/ 74 w 146"/>
                      <a:gd name="T17" fmla="*/ 5 h 60"/>
                      <a:gd name="T18" fmla="*/ 74 w 146"/>
                      <a:gd name="T19" fmla="*/ 5 h 60"/>
                      <a:gd name="T20" fmla="*/ 74 w 146"/>
                      <a:gd name="T21" fmla="*/ 5 h 60"/>
                      <a:gd name="T22" fmla="*/ 77 w 146"/>
                      <a:gd name="T23" fmla="*/ 5 h 60"/>
                      <a:gd name="T24" fmla="*/ 77 w 146"/>
                      <a:gd name="T25" fmla="*/ 5 h 60"/>
                      <a:gd name="T26" fmla="*/ 77 w 146"/>
                      <a:gd name="T27" fmla="*/ 5 h 60"/>
                      <a:gd name="T28" fmla="*/ 82 w 146"/>
                      <a:gd name="T29" fmla="*/ 5 h 60"/>
                      <a:gd name="T30" fmla="*/ 117 w 146"/>
                      <a:gd name="T31" fmla="*/ 5 h 60"/>
                      <a:gd name="T32" fmla="*/ 122 w 146"/>
                      <a:gd name="T33" fmla="*/ 4 h 60"/>
                      <a:gd name="T34" fmla="*/ 122 w 146"/>
                      <a:gd name="T35" fmla="*/ 4 h 60"/>
                      <a:gd name="T36" fmla="*/ 140 w 146"/>
                      <a:gd name="T37" fmla="*/ 0 h 60"/>
                      <a:gd name="T38" fmla="*/ 146 w 146"/>
                      <a:gd name="T39"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6" h="60">
                        <a:moveTo>
                          <a:pt x="146" y="0"/>
                        </a:moveTo>
                        <a:cubicBezTo>
                          <a:pt x="83" y="0"/>
                          <a:pt x="83" y="0"/>
                          <a:pt x="83" y="0"/>
                        </a:cubicBezTo>
                        <a:cubicBezTo>
                          <a:pt x="81" y="0"/>
                          <a:pt x="79" y="0"/>
                          <a:pt x="77" y="0"/>
                        </a:cubicBezTo>
                        <a:cubicBezTo>
                          <a:pt x="44" y="3"/>
                          <a:pt x="16" y="23"/>
                          <a:pt x="3" y="52"/>
                        </a:cubicBezTo>
                        <a:cubicBezTo>
                          <a:pt x="2" y="55"/>
                          <a:pt x="0" y="57"/>
                          <a:pt x="0" y="60"/>
                        </a:cubicBezTo>
                        <a:cubicBezTo>
                          <a:pt x="1" y="59"/>
                          <a:pt x="3" y="59"/>
                          <a:pt x="4" y="58"/>
                        </a:cubicBezTo>
                        <a:cubicBezTo>
                          <a:pt x="5" y="57"/>
                          <a:pt x="5" y="55"/>
                          <a:pt x="6" y="54"/>
                        </a:cubicBezTo>
                        <a:cubicBezTo>
                          <a:pt x="6" y="54"/>
                          <a:pt x="6" y="54"/>
                          <a:pt x="6" y="54"/>
                        </a:cubicBezTo>
                        <a:cubicBezTo>
                          <a:pt x="18" y="28"/>
                          <a:pt x="43" y="8"/>
                          <a:pt x="74" y="5"/>
                        </a:cubicBezTo>
                        <a:cubicBezTo>
                          <a:pt x="74" y="5"/>
                          <a:pt x="74" y="5"/>
                          <a:pt x="74" y="5"/>
                        </a:cubicBezTo>
                        <a:cubicBezTo>
                          <a:pt x="74" y="5"/>
                          <a:pt x="74" y="5"/>
                          <a:pt x="74" y="5"/>
                        </a:cubicBezTo>
                        <a:cubicBezTo>
                          <a:pt x="75" y="5"/>
                          <a:pt x="76" y="5"/>
                          <a:pt x="77" y="5"/>
                        </a:cubicBezTo>
                        <a:cubicBezTo>
                          <a:pt x="77" y="5"/>
                          <a:pt x="77" y="5"/>
                          <a:pt x="77" y="5"/>
                        </a:cubicBezTo>
                        <a:cubicBezTo>
                          <a:pt x="77" y="5"/>
                          <a:pt x="77" y="5"/>
                          <a:pt x="77" y="5"/>
                        </a:cubicBezTo>
                        <a:cubicBezTo>
                          <a:pt x="79" y="5"/>
                          <a:pt x="80" y="5"/>
                          <a:pt x="82" y="5"/>
                        </a:cubicBezTo>
                        <a:cubicBezTo>
                          <a:pt x="117" y="5"/>
                          <a:pt x="117" y="5"/>
                          <a:pt x="117" y="5"/>
                        </a:cubicBezTo>
                        <a:cubicBezTo>
                          <a:pt x="118" y="4"/>
                          <a:pt x="120" y="4"/>
                          <a:pt x="122" y="4"/>
                        </a:cubicBezTo>
                        <a:cubicBezTo>
                          <a:pt x="122" y="4"/>
                          <a:pt x="122" y="4"/>
                          <a:pt x="122" y="4"/>
                        </a:cubicBezTo>
                        <a:cubicBezTo>
                          <a:pt x="128" y="2"/>
                          <a:pt x="134" y="1"/>
                          <a:pt x="140" y="0"/>
                        </a:cubicBezTo>
                        <a:cubicBezTo>
                          <a:pt x="142" y="0"/>
                          <a:pt x="144" y="0"/>
                          <a:pt x="146"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6" name="îṩ1ïde"/>
                  <p:cNvSpPr/>
                  <p:nvPr/>
                </p:nvSpPr>
                <p:spPr bwMode="auto">
                  <a:xfrm>
                    <a:off x="3832" y="3750"/>
                    <a:ext cx="998"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7" name="ïṡliḍê"/>
                  <p:cNvSpPr/>
                  <p:nvPr/>
                </p:nvSpPr>
                <p:spPr bwMode="auto">
                  <a:xfrm>
                    <a:off x="3823"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7 w 533"/>
                      <a:gd name="T19" fmla="*/ 18 h 304"/>
                      <a:gd name="T20" fmla="*/ 437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7" y="10"/>
                          <a:pt x="423" y="13"/>
                          <a:pt x="437" y="18"/>
                        </a:cubicBezTo>
                        <a:cubicBezTo>
                          <a:pt x="437" y="18"/>
                          <a:pt x="437" y="18"/>
                          <a:pt x="437" y="18"/>
                        </a:cubicBezTo>
                        <a:cubicBezTo>
                          <a:pt x="487" y="37"/>
                          <a:pt x="523" y="85"/>
                          <a:pt x="523" y="141"/>
                        </a:cubicBezTo>
                        <a:cubicBezTo>
                          <a:pt x="528" y="141"/>
                          <a:pt x="528" y="141"/>
                          <a:pt x="528" y="141"/>
                        </a:cubicBezTo>
                        <a:cubicBezTo>
                          <a:pt x="533" y="141"/>
                          <a:pt x="533" y="141"/>
                          <a:pt x="533" y="141"/>
                        </a:cubicBezTo>
                        <a:cubicBezTo>
                          <a:pt x="533" y="81"/>
                          <a:pt x="494" y="29"/>
                          <a:pt x="441" y="9"/>
                        </a:cubicBezTo>
                        <a:cubicBezTo>
                          <a:pt x="441" y="9"/>
                          <a:pt x="441" y="9"/>
                          <a:pt x="441" y="9"/>
                        </a:cubicBezTo>
                        <a:cubicBezTo>
                          <a:pt x="425" y="3"/>
                          <a:pt x="409" y="0"/>
                          <a:pt x="391" y="0"/>
                        </a:cubicBezTo>
                        <a:cubicBezTo>
                          <a:pt x="141" y="0"/>
                          <a:pt x="141" y="0"/>
                          <a:pt x="141" y="0"/>
                        </a:cubicBezTo>
                        <a:cubicBezTo>
                          <a:pt x="79" y="0"/>
                          <a:pt x="27" y="39"/>
                          <a:pt x="8" y="94"/>
                        </a:cubicBezTo>
                        <a:cubicBezTo>
                          <a:pt x="8" y="94"/>
                          <a:pt x="8" y="94"/>
                          <a:pt x="8" y="94"/>
                        </a:cubicBezTo>
                        <a:cubicBezTo>
                          <a:pt x="2"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grpSp>
            <p:sp>
              <p:nvSpPr>
                <p:cNvPr id="27" name="îṩļïḑê"/>
                <p:cNvSpPr/>
                <p:nvPr/>
              </p:nvSpPr>
              <p:spPr bwMode="auto">
                <a:xfrm>
                  <a:off x="4027" y="2817"/>
                  <a:ext cx="591" cy="684"/>
                </a:xfrm>
                <a:custGeom>
                  <a:avLst/>
                  <a:gdLst>
                    <a:gd name="T0" fmla="*/ 185 w 310"/>
                    <a:gd name="T1" fmla="*/ 359 h 359"/>
                    <a:gd name="T2" fmla="*/ 125 w 310"/>
                    <a:gd name="T3" fmla="*/ 359 h 359"/>
                    <a:gd name="T4" fmla="*/ 0 w 310"/>
                    <a:gd name="T5" fmla="*/ 234 h 359"/>
                    <a:gd name="T6" fmla="*/ 0 w 310"/>
                    <a:gd name="T7" fmla="*/ 125 h 359"/>
                    <a:gd name="T8" fmla="*/ 125 w 310"/>
                    <a:gd name="T9" fmla="*/ 0 h 359"/>
                    <a:gd name="T10" fmla="*/ 185 w 310"/>
                    <a:gd name="T11" fmla="*/ 0 h 359"/>
                    <a:gd name="T12" fmla="*/ 310 w 310"/>
                    <a:gd name="T13" fmla="*/ 125 h 359"/>
                    <a:gd name="T14" fmla="*/ 310 w 310"/>
                    <a:gd name="T15" fmla="*/ 234 h 359"/>
                    <a:gd name="T16" fmla="*/ 185 w 310"/>
                    <a:gd name="T17" fmla="*/ 359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9">
                      <a:moveTo>
                        <a:pt x="185" y="359"/>
                      </a:moveTo>
                      <a:cubicBezTo>
                        <a:pt x="125" y="359"/>
                        <a:pt x="125" y="359"/>
                        <a:pt x="125" y="359"/>
                      </a:cubicBezTo>
                      <a:cubicBezTo>
                        <a:pt x="56" y="359"/>
                        <a:pt x="0" y="303"/>
                        <a:pt x="0" y="234"/>
                      </a:cubicBezTo>
                      <a:cubicBezTo>
                        <a:pt x="0" y="125"/>
                        <a:pt x="0" y="125"/>
                        <a:pt x="0" y="125"/>
                      </a:cubicBezTo>
                      <a:cubicBezTo>
                        <a:pt x="0" y="56"/>
                        <a:pt x="56" y="0"/>
                        <a:pt x="125" y="0"/>
                      </a:cubicBezTo>
                      <a:cubicBezTo>
                        <a:pt x="185" y="0"/>
                        <a:pt x="185" y="0"/>
                        <a:pt x="185" y="0"/>
                      </a:cubicBezTo>
                      <a:cubicBezTo>
                        <a:pt x="254" y="0"/>
                        <a:pt x="310" y="56"/>
                        <a:pt x="310" y="125"/>
                      </a:cubicBezTo>
                      <a:cubicBezTo>
                        <a:pt x="310" y="234"/>
                        <a:pt x="310" y="234"/>
                        <a:pt x="310" y="234"/>
                      </a:cubicBezTo>
                      <a:cubicBezTo>
                        <a:pt x="310" y="303"/>
                        <a:pt x="254" y="359"/>
                        <a:pt x="185" y="359"/>
                      </a:cubicBez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 name="îṣľîḓé"/>
                <p:cNvSpPr/>
                <p:nvPr/>
              </p:nvSpPr>
              <p:spPr bwMode="auto">
                <a:xfrm>
                  <a:off x="5018"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 name="iş1îḑé"/>
                <p:cNvSpPr/>
                <p:nvPr/>
              </p:nvSpPr>
              <p:spPr bwMode="auto">
                <a:xfrm>
                  <a:off x="5018"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5" name="í$ḷîḑe"/>
                <p:cNvSpPr/>
                <p:nvPr/>
              </p:nvSpPr>
              <p:spPr bwMode="auto">
                <a:xfrm>
                  <a:off x="5505"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 name="işḷîḓé"/>
                <p:cNvSpPr/>
                <p:nvPr/>
              </p:nvSpPr>
              <p:spPr bwMode="auto">
                <a:xfrm>
                  <a:off x="5505"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 name="išḷíḑe"/>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 name="ïṥḻîḓé"/>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 name="íSḷíḓe"/>
                <p:cNvSpPr/>
                <p:nvPr/>
              </p:nvSpPr>
              <p:spPr bwMode="auto">
                <a:xfrm>
                  <a:off x="5064" y="2933"/>
                  <a:ext cx="311" cy="676"/>
                </a:xfrm>
                <a:custGeom>
                  <a:avLst/>
                  <a:gdLst>
                    <a:gd name="T0" fmla="*/ 163 w 163"/>
                    <a:gd name="T1" fmla="*/ 352 h 355"/>
                    <a:gd name="T2" fmla="*/ 137 w 163"/>
                    <a:gd name="T3" fmla="*/ 355 h 355"/>
                    <a:gd name="T4" fmla="*/ 0 w 163"/>
                    <a:gd name="T5" fmla="*/ 218 h 355"/>
                    <a:gd name="T6" fmla="*/ 10 w 163"/>
                    <a:gd name="T7" fmla="*/ 40 h 355"/>
                    <a:gd name="T8" fmla="*/ 53 w 163"/>
                    <a:gd name="T9" fmla="*/ 0 h 355"/>
                    <a:gd name="T10" fmla="*/ 53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5" y="354"/>
                        <a:pt x="146" y="355"/>
                        <a:pt x="137" y="355"/>
                      </a:cubicBezTo>
                      <a:cubicBezTo>
                        <a:pt x="62" y="355"/>
                        <a:pt x="0" y="293"/>
                        <a:pt x="0" y="218"/>
                      </a:cubicBezTo>
                      <a:cubicBezTo>
                        <a:pt x="10" y="40"/>
                        <a:pt x="10" y="40"/>
                        <a:pt x="10" y="40"/>
                      </a:cubicBezTo>
                      <a:cubicBezTo>
                        <a:pt x="53" y="0"/>
                        <a:pt x="53" y="0"/>
                        <a:pt x="53" y="0"/>
                      </a:cubicBezTo>
                      <a:cubicBezTo>
                        <a:pt x="53" y="218"/>
                        <a:pt x="53" y="218"/>
                        <a:pt x="53" y="218"/>
                      </a:cubicBezTo>
                      <a:cubicBezTo>
                        <a:pt x="53" y="284"/>
                        <a:pt x="101"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 name="iśḻîḓe"/>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44 h 355"/>
                    <a:gd name="T8" fmla="*/ 45 w 274"/>
                    <a:gd name="T9" fmla="*/ 0 h 355"/>
                    <a:gd name="T10" fmla="*/ 209 w 274"/>
                    <a:gd name="T11" fmla="*/ 0 h 355"/>
                    <a:gd name="T12" fmla="*/ 274 w 274"/>
                    <a:gd name="T13" fmla="*/ 65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44"/>
                        <a:pt x="0" y="44"/>
                        <a:pt x="0" y="44"/>
                      </a:cubicBezTo>
                      <a:cubicBezTo>
                        <a:pt x="0" y="20"/>
                        <a:pt x="20" y="0"/>
                        <a:pt x="45" y="0"/>
                      </a:cubicBezTo>
                      <a:cubicBezTo>
                        <a:pt x="209" y="0"/>
                        <a:pt x="209" y="0"/>
                        <a:pt x="209" y="0"/>
                      </a:cubicBezTo>
                      <a:cubicBezTo>
                        <a:pt x="245" y="0"/>
                        <a:pt x="274" y="29"/>
                        <a:pt x="274" y="65"/>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1" name="iSḻíḓé"/>
                <p:cNvSpPr/>
                <p:nvPr/>
              </p:nvSpPr>
              <p:spPr bwMode="auto">
                <a:xfrm>
                  <a:off x="4963" y="3651"/>
                  <a:ext cx="744"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9 w 390"/>
                    <a:gd name="T11" fmla="*/ 52 h 346"/>
                    <a:gd name="T12" fmla="*/ 80 w 390"/>
                    <a:gd name="T13" fmla="*/ 0 h 346"/>
                    <a:gd name="T14" fmla="*/ 84 w 390"/>
                    <a:gd name="T15" fmla="*/ 0 h 346"/>
                    <a:gd name="T16" fmla="*/ 89 w 390"/>
                    <a:gd name="T17" fmla="*/ 0 h 346"/>
                    <a:gd name="T18" fmla="*/ 301 w 390"/>
                    <a:gd name="T19" fmla="*/ 0 h 346"/>
                    <a:gd name="T20" fmla="*/ 310 w 390"/>
                    <a:gd name="T21" fmla="*/ 0 h 346"/>
                    <a:gd name="T22" fmla="*/ 389 w 390"/>
                    <a:gd name="T23" fmla="*/ 79 h 346"/>
                    <a:gd name="T24" fmla="*/ 390 w 390"/>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9" y="52"/>
                      </a:cubicBezTo>
                      <a:cubicBezTo>
                        <a:pt x="21" y="24"/>
                        <a:pt x="48" y="4"/>
                        <a:pt x="80" y="0"/>
                      </a:cubicBezTo>
                      <a:cubicBezTo>
                        <a:pt x="81" y="0"/>
                        <a:pt x="83" y="0"/>
                        <a:pt x="84" y="0"/>
                      </a:cubicBezTo>
                      <a:cubicBezTo>
                        <a:pt x="86" y="0"/>
                        <a:pt x="87" y="0"/>
                        <a:pt x="89" y="0"/>
                      </a:cubicBezTo>
                      <a:cubicBezTo>
                        <a:pt x="301" y="0"/>
                        <a:pt x="301" y="0"/>
                        <a:pt x="301" y="0"/>
                      </a:cubicBezTo>
                      <a:cubicBezTo>
                        <a:pt x="304" y="0"/>
                        <a:pt x="307" y="0"/>
                        <a:pt x="310" y="0"/>
                      </a:cubicBezTo>
                      <a:cubicBezTo>
                        <a:pt x="352" y="5"/>
                        <a:pt x="385" y="38"/>
                        <a:pt x="389" y="79"/>
                      </a:cubicBezTo>
                      <a:cubicBezTo>
                        <a:pt x="390" y="82"/>
                        <a:pt x="390" y="85"/>
                        <a:pt x="390" y="8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 name="išḷïḑê"/>
                <p:cNvSpPr/>
                <p:nvPr/>
              </p:nvSpPr>
              <p:spPr bwMode="auto">
                <a:xfrm>
                  <a:off x="5209"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 name="išlïďê"/>
                <p:cNvSpPr/>
                <p:nvPr/>
              </p:nvSpPr>
              <p:spPr bwMode="auto">
                <a:xfrm>
                  <a:off x="5209"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4" name="ïŝľiḋé"/>
                <p:cNvSpPr/>
                <p:nvPr/>
              </p:nvSpPr>
              <p:spPr bwMode="auto">
                <a:xfrm>
                  <a:off x="5209"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5" name="íŝlîḑè"/>
                <p:cNvSpPr/>
                <p:nvPr/>
              </p:nvSpPr>
              <p:spPr bwMode="auto">
                <a:xfrm>
                  <a:off x="5209"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6" name="îṥ1îḋé"/>
                <p:cNvSpPr/>
                <p:nvPr/>
              </p:nvSpPr>
              <p:spPr bwMode="auto">
                <a:xfrm>
                  <a:off x="5209" y="3560"/>
                  <a:ext cx="246" cy="211"/>
                </a:xfrm>
                <a:custGeom>
                  <a:avLst/>
                  <a:gdLst>
                    <a:gd name="T0" fmla="*/ 129 w 129"/>
                    <a:gd name="T1" fmla="*/ 0 h 111"/>
                    <a:gd name="T2" fmla="*/ 129 w 129"/>
                    <a:gd name="T3" fmla="*/ 61 h 111"/>
                    <a:gd name="T4" fmla="*/ 79 w 129"/>
                    <a:gd name="T5" fmla="*/ 111 h 111"/>
                    <a:gd name="T6" fmla="*/ 49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49" y="111"/>
                        <a:pt x="49" y="111"/>
                        <a:pt x="49"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7" name="íṡḷíḑê"/>
                <p:cNvSpPr/>
                <p:nvPr/>
              </p:nvSpPr>
              <p:spPr bwMode="auto">
                <a:xfrm>
                  <a:off x="5159" y="3560"/>
                  <a:ext cx="346"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8" name="ïṩľïḍê"/>
                <p:cNvSpPr/>
                <p:nvPr/>
              </p:nvSpPr>
              <p:spPr bwMode="auto">
                <a:xfrm>
                  <a:off x="5159" y="3560"/>
                  <a:ext cx="346"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9" name="ïsľïḓe"/>
                <p:cNvSpPr/>
                <p:nvPr/>
              </p:nvSpPr>
              <p:spPr bwMode="auto">
                <a:xfrm>
                  <a:off x="5123" y="3651"/>
                  <a:ext cx="404" cy="151"/>
                </a:xfrm>
                <a:prstGeom prst="rect">
                  <a:avLst/>
                </a:prstGeom>
                <a:solidFill>
                  <a:srgbClr val="C68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50" name="îşḷíďe"/>
                <p:cNvSpPr/>
                <p:nvPr/>
              </p:nvSpPr>
              <p:spPr bwMode="auto">
                <a:xfrm>
                  <a:off x="5123"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51" name="íṩlíḋe"/>
                <p:cNvSpPr/>
                <p:nvPr/>
              </p:nvSpPr>
              <p:spPr bwMode="auto">
                <a:xfrm>
                  <a:off x="4967" y="3651"/>
                  <a:ext cx="288" cy="659"/>
                </a:xfrm>
                <a:custGeom>
                  <a:avLst/>
                  <a:gdLst>
                    <a:gd name="T0" fmla="*/ 151 w 151"/>
                    <a:gd name="T1" fmla="*/ 0 h 346"/>
                    <a:gd name="T2" fmla="*/ 145 w 151"/>
                    <a:gd name="T3" fmla="*/ 0 h 346"/>
                    <a:gd name="T4" fmla="*/ 127 w 151"/>
                    <a:gd name="T5" fmla="*/ 4 h 346"/>
                    <a:gd name="T6" fmla="*/ 127 w 151"/>
                    <a:gd name="T7" fmla="*/ 4 h 346"/>
                    <a:gd name="T8" fmla="*/ 82 w 151"/>
                    <a:gd name="T9" fmla="*/ 34 h 346"/>
                    <a:gd name="T10" fmla="*/ 71 w 151"/>
                    <a:gd name="T11" fmla="*/ 52 h 346"/>
                    <a:gd name="T12" fmla="*/ 63 w 151"/>
                    <a:gd name="T13" fmla="*/ 89 h 346"/>
                    <a:gd name="T14" fmla="*/ 63 w 151"/>
                    <a:gd name="T15" fmla="*/ 346 h 346"/>
                    <a:gd name="T16" fmla="*/ 0 w 151"/>
                    <a:gd name="T17" fmla="*/ 346 h 346"/>
                    <a:gd name="T18" fmla="*/ 0 w 151"/>
                    <a:gd name="T19" fmla="*/ 89 h 346"/>
                    <a:gd name="T20" fmla="*/ 4 w 151"/>
                    <a:gd name="T21" fmla="*/ 62 h 346"/>
                    <a:gd name="T22" fmla="*/ 8 w 151"/>
                    <a:gd name="T23" fmla="*/ 52 h 346"/>
                    <a:gd name="T24" fmla="*/ 82 w 151"/>
                    <a:gd name="T25" fmla="*/ 0 h 346"/>
                    <a:gd name="T26" fmla="*/ 88 w 151"/>
                    <a:gd name="T27" fmla="*/ 0 h 346"/>
                    <a:gd name="T28" fmla="*/ 151 w 151"/>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 h="346">
                      <a:moveTo>
                        <a:pt x="151" y="0"/>
                      </a:moveTo>
                      <a:cubicBezTo>
                        <a:pt x="149" y="0"/>
                        <a:pt x="147" y="0"/>
                        <a:pt x="145" y="0"/>
                      </a:cubicBezTo>
                      <a:cubicBezTo>
                        <a:pt x="139" y="1"/>
                        <a:pt x="133" y="2"/>
                        <a:pt x="127" y="4"/>
                      </a:cubicBezTo>
                      <a:cubicBezTo>
                        <a:pt x="127" y="4"/>
                        <a:pt x="127" y="4"/>
                        <a:pt x="127" y="4"/>
                      </a:cubicBezTo>
                      <a:cubicBezTo>
                        <a:pt x="109" y="9"/>
                        <a:pt x="93" y="19"/>
                        <a:pt x="82" y="34"/>
                      </a:cubicBezTo>
                      <a:cubicBezTo>
                        <a:pt x="77" y="39"/>
                        <a:pt x="74" y="45"/>
                        <a:pt x="71" y="52"/>
                      </a:cubicBezTo>
                      <a:cubicBezTo>
                        <a:pt x="66"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8" y="0"/>
                      </a:cubicBezTo>
                      <a:cubicBezTo>
                        <a:pt x="151" y="0"/>
                        <a:pt x="151" y="0"/>
                        <a:pt x="151" y="0"/>
                      </a:cubicBezTo>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52" name="ïṥḷîḍè"/>
                <p:cNvSpPr/>
                <p:nvPr/>
              </p:nvSpPr>
              <p:spPr bwMode="auto">
                <a:xfrm>
                  <a:off x="4953"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18 w 400"/>
                    <a:gd name="T17" fmla="*/ 59 h 356"/>
                    <a:gd name="T18" fmla="*/ 86 w 400"/>
                    <a:gd name="T19" fmla="*/ 10 h 356"/>
                    <a:gd name="T20" fmla="*/ 86 w 400"/>
                    <a:gd name="T21" fmla="*/ 10 h 356"/>
                    <a:gd name="T22" fmla="*/ 86 w 400"/>
                    <a:gd name="T23" fmla="*/ 10 h 356"/>
                    <a:gd name="T24" fmla="*/ 89 w 400"/>
                    <a:gd name="T25" fmla="*/ 10 h 356"/>
                    <a:gd name="T26" fmla="*/ 89 w 400"/>
                    <a:gd name="T27" fmla="*/ 10 h 356"/>
                    <a:gd name="T28" fmla="*/ 89 w 400"/>
                    <a:gd name="T29" fmla="*/ 10 h 356"/>
                    <a:gd name="T30" fmla="*/ 94 w 400"/>
                    <a:gd name="T31" fmla="*/ 10 h 356"/>
                    <a:gd name="T32" fmla="*/ 306 w 400"/>
                    <a:gd name="T33" fmla="*/ 10 h 356"/>
                    <a:gd name="T34" fmla="*/ 314 w 400"/>
                    <a:gd name="T35" fmla="*/ 10 h 356"/>
                    <a:gd name="T36" fmla="*/ 389 w 400"/>
                    <a:gd name="T37" fmla="*/ 84 h 356"/>
                    <a:gd name="T38" fmla="*/ 389 w 400"/>
                    <a:gd name="T39" fmla="*/ 84 h 356"/>
                    <a:gd name="T40" fmla="*/ 390 w 400"/>
                    <a:gd name="T41" fmla="*/ 94 h 356"/>
                    <a:gd name="T42" fmla="*/ 395 w 400"/>
                    <a:gd name="T43" fmla="*/ 94 h 356"/>
                    <a:gd name="T44" fmla="*/ 400 w 400"/>
                    <a:gd name="T45" fmla="*/ 94 h 356"/>
                    <a:gd name="T46" fmla="*/ 399 w 400"/>
                    <a:gd name="T47" fmla="*/ 83 h 356"/>
                    <a:gd name="T48" fmla="*/ 399 w 400"/>
                    <a:gd name="T49" fmla="*/ 83 h 356"/>
                    <a:gd name="T50" fmla="*/ 315 w 400"/>
                    <a:gd name="T51" fmla="*/ 0 h 356"/>
                    <a:gd name="T52" fmla="*/ 306 w 400"/>
                    <a:gd name="T53" fmla="*/ 0 h 356"/>
                    <a:gd name="T54" fmla="*/ 94 w 400"/>
                    <a:gd name="T55" fmla="*/ 0 h 356"/>
                    <a:gd name="T56" fmla="*/ 89 w 400"/>
                    <a:gd name="T57" fmla="*/ 0 h 356"/>
                    <a:gd name="T58" fmla="*/ 89 w 400"/>
                    <a:gd name="T59" fmla="*/ 5 h 356"/>
                    <a:gd name="T60" fmla="*/ 89 w 400"/>
                    <a:gd name="T61" fmla="*/ 0 h 356"/>
                    <a:gd name="T62" fmla="*/ 85 w 400"/>
                    <a:gd name="T63" fmla="*/ 0 h 356"/>
                    <a:gd name="T64" fmla="*/ 85 w 400"/>
                    <a:gd name="T65" fmla="*/ 5 h 356"/>
                    <a:gd name="T66" fmla="*/ 85 w 400"/>
                    <a:gd name="T67" fmla="*/ 0 h 356"/>
                    <a:gd name="T68" fmla="*/ 9 w 400"/>
                    <a:gd name="T69" fmla="*/ 55 h 356"/>
                    <a:gd name="T70" fmla="*/ 9 w 400"/>
                    <a:gd name="T71" fmla="*/ 55 h 356"/>
                    <a:gd name="T72" fmla="*/ 4 w 400"/>
                    <a:gd name="T73" fmla="*/ 66 h 356"/>
                    <a:gd name="T74" fmla="*/ 0 w 400"/>
                    <a:gd name="T75" fmla="*/ 94 h 356"/>
                    <a:gd name="T76" fmla="*/ 0 w 400"/>
                    <a:gd name="T77" fmla="*/ 356 h 356"/>
                    <a:gd name="T78" fmla="*/ 400 w 400"/>
                    <a:gd name="T79" fmla="*/ 356 h 356"/>
                    <a:gd name="T80" fmla="*/ 400 w 400"/>
                    <a:gd name="T81" fmla="*/ 94 h 356"/>
                    <a:gd name="T82" fmla="*/ 395 w 400"/>
                    <a:gd name="T8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18" y="59"/>
                        <a:pt x="18" y="59"/>
                        <a:pt x="18" y="59"/>
                      </a:cubicBezTo>
                      <a:cubicBezTo>
                        <a:pt x="30" y="33"/>
                        <a:pt x="55"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4"/>
                        <a:pt x="389" y="84"/>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5" y="0"/>
                      </a:cubicBezTo>
                      <a:cubicBezTo>
                        <a:pt x="312" y="0"/>
                        <a:pt x="309" y="0"/>
                        <a:pt x="306" y="0"/>
                      </a:cubicBezTo>
                      <a:cubicBezTo>
                        <a:pt x="94" y="0"/>
                        <a:pt x="94" y="0"/>
                        <a:pt x="94" y="0"/>
                      </a:cubicBezTo>
                      <a:cubicBezTo>
                        <a:pt x="92" y="0"/>
                        <a:pt x="90"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5"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53" name="iṡ1îḋê"/>
                <p:cNvSpPr/>
                <p:nvPr/>
              </p:nvSpPr>
              <p:spPr bwMode="auto">
                <a:xfrm>
                  <a:off x="4830" y="3750"/>
                  <a:ext cx="997"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54" name="iṩľíďé"/>
                <p:cNvSpPr/>
                <p:nvPr/>
              </p:nvSpPr>
              <p:spPr bwMode="auto">
                <a:xfrm>
                  <a:off x="4820"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7 w 533"/>
                    <a:gd name="T19" fmla="*/ 18 h 304"/>
                    <a:gd name="T20" fmla="*/ 437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7" y="10"/>
                        <a:pt x="423" y="13"/>
                        <a:pt x="437" y="18"/>
                      </a:cubicBezTo>
                      <a:cubicBezTo>
                        <a:pt x="437" y="18"/>
                        <a:pt x="437" y="18"/>
                        <a:pt x="437" y="18"/>
                      </a:cubicBezTo>
                      <a:cubicBezTo>
                        <a:pt x="487" y="37"/>
                        <a:pt x="523" y="85"/>
                        <a:pt x="523" y="141"/>
                      </a:cubicBezTo>
                      <a:cubicBezTo>
                        <a:pt x="528" y="141"/>
                        <a:pt x="528" y="141"/>
                        <a:pt x="528" y="141"/>
                      </a:cubicBezTo>
                      <a:cubicBezTo>
                        <a:pt x="533" y="141"/>
                        <a:pt x="533" y="141"/>
                        <a:pt x="533" y="141"/>
                      </a:cubicBezTo>
                      <a:cubicBezTo>
                        <a:pt x="533" y="81"/>
                        <a:pt x="494" y="29"/>
                        <a:pt x="441" y="9"/>
                      </a:cubicBezTo>
                      <a:cubicBezTo>
                        <a:pt x="441" y="9"/>
                        <a:pt x="441" y="9"/>
                        <a:pt x="441" y="9"/>
                      </a:cubicBezTo>
                      <a:cubicBezTo>
                        <a:pt x="425" y="3"/>
                        <a:pt x="409" y="0"/>
                        <a:pt x="391" y="0"/>
                      </a:cubicBezTo>
                      <a:cubicBezTo>
                        <a:pt x="141" y="0"/>
                        <a:pt x="141" y="0"/>
                        <a:pt x="141" y="0"/>
                      </a:cubicBezTo>
                      <a:cubicBezTo>
                        <a:pt x="79" y="0"/>
                        <a:pt x="27" y="39"/>
                        <a:pt x="8" y="94"/>
                      </a:cubicBezTo>
                      <a:cubicBezTo>
                        <a:pt x="8" y="94"/>
                        <a:pt x="8" y="94"/>
                        <a:pt x="8" y="94"/>
                      </a:cubicBezTo>
                      <a:cubicBezTo>
                        <a:pt x="2"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55" name="iŝḷiḓe"/>
                <p:cNvSpPr/>
                <p:nvPr/>
              </p:nvSpPr>
              <p:spPr bwMode="auto">
                <a:xfrm>
                  <a:off x="5024" y="2844"/>
                  <a:ext cx="591" cy="678"/>
                </a:xfrm>
                <a:custGeom>
                  <a:avLst/>
                  <a:gdLst>
                    <a:gd name="T0" fmla="*/ 221 w 310"/>
                    <a:gd name="T1" fmla="*/ 356 h 356"/>
                    <a:gd name="T2" fmla="*/ 89 w 310"/>
                    <a:gd name="T3" fmla="*/ 356 h 356"/>
                    <a:gd name="T4" fmla="*/ 0 w 310"/>
                    <a:gd name="T5" fmla="*/ 267 h 356"/>
                    <a:gd name="T6" fmla="*/ 0 w 310"/>
                    <a:gd name="T7" fmla="*/ 125 h 356"/>
                    <a:gd name="T8" fmla="*/ 125 w 310"/>
                    <a:gd name="T9" fmla="*/ 0 h 356"/>
                    <a:gd name="T10" fmla="*/ 185 w 310"/>
                    <a:gd name="T11" fmla="*/ 0 h 356"/>
                    <a:gd name="T12" fmla="*/ 310 w 310"/>
                    <a:gd name="T13" fmla="*/ 125 h 356"/>
                    <a:gd name="T14" fmla="*/ 310 w 310"/>
                    <a:gd name="T15" fmla="*/ 267 h 356"/>
                    <a:gd name="T16" fmla="*/ 221 w 310"/>
                    <a:gd name="T17" fmla="*/ 35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6">
                      <a:moveTo>
                        <a:pt x="221" y="356"/>
                      </a:moveTo>
                      <a:cubicBezTo>
                        <a:pt x="89" y="356"/>
                        <a:pt x="89" y="356"/>
                        <a:pt x="89" y="356"/>
                      </a:cubicBezTo>
                      <a:cubicBezTo>
                        <a:pt x="40" y="356"/>
                        <a:pt x="0" y="316"/>
                        <a:pt x="0" y="267"/>
                      </a:cubicBezTo>
                      <a:cubicBezTo>
                        <a:pt x="0" y="125"/>
                        <a:pt x="0" y="125"/>
                        <a:pt x="0" y="125"/>
                      </a:cubicBezTo>
                      <a:cubicBezTo>
                        <a:pt x="0" y="56"/>
                        <a:pt x="56" y="0"/>
                        <a:pt x="125" y="0"/>
                      </a:cubicBezTo>
                      <a:cubicBezTo>
                        <a:pt x="185" y="0"/>
                        <a:pt x="185" y="0"/>
                        <a:pt x="185" y="0"/>
                      </a:cubicBezTo>
                      <a:cubicBezTo>
                        <a:pt x="254" y="0"/>
                        <a:pt x="310" y="56"/>
                        <a:pt x="310" y="125"/>
                      </a:cubicBezTo>
                      <a:cubicBezTo>
                        <a:pt x="310" y="267"/>
                        <a:pt x="310" y="267"/>
                        <a:pt x="310" y="267"/>
                      </a:cubicBezTo>
                      <a:cubicBezTo>
                        <a:pt x="310" y="316"/>
                        <a:pt x="270" y="356"/>
                        <a:pt x="221" y="35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56" name="ïSľîde"/>
                <p:cNvSpPr/>
                <p:nvPr/>
              </p:nvSpPr>
              <p:spPr bwMode="auto">
                <a:xfrm>
                  <a:off x="5024" y="2844"/>
                  <a:ext cx="591" cy="678"/>
                </a:xfrm>
                <a:custGeom>
                  <a:avLst/>
                  <a:gdLst>
                    <a:gd name="T0" fmla="*/ 221 w 310"/>
                    <a:gd name="T1" fmla="*/ 356 h 356"/>
                    <a:gd name="T2" fmla="*/ 89 w 310"/>
                    <a:gd name="T3" fmla="*/ 356 h 356"/>
                    <a:gd name="T4" fmla="*/ 0 w 310"/>
                    <a:gd name="T5" fmla="*/ 267 h 356"/>
                    <a:gd name="T6" fmla="*/ 0 w 310"/>
                    <a:gd name="T7" fmla="*/ 125 h 356"/>
                    <a:gd name="T8" fmla="*/ 125 w 310"/>
                    <a:gd name="T9" fmla="*/ 0 h 356"/>
                    <a:gd name="T10" fmla="*/ 185 w 310"/>
                    <a:gd name="T11" fmla="*/ 0 h 356"/>
                    <a:gd name="T12" fmla="*/ 310 w 310"/>
                    <a:gd name="T13" fmla="*/ 125 h 356"/>
                    <a:gd name="T14" fmla="*/ 310 w 310"/>
                    <a:gd name="T15" fmla="*/ 267 h 356"/>
                    <a:gd name="T16" fmla="*/ 221 w 310"/>
                    <a:gd name="T17" fmla="*/ 35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6">
                      <a:moveTo>
                        <a:pt x="221" y="356"/>
                      </a:moveTo>
                      <a:cubicBezTo>
                        <a:pt x="89" y="356"/>
                        <a:pt x="89" y="356"/>
                        <a:pt x="89" y="356"/>
                      </a:cubicBezTo>
                      <a:cubicBezTo>
                        <a:pt x="40" y="356"/>
                        <a:pt x="0" y="316"/>
                        <a:pt x="0" y="267"/>
                      </a:cubicBezTo>
                      <a:cubicBezTo>
                        <a:pt x="0" y="125"/>
                        <a:pt x="0" y="125"/>
                        <a:pt x="0" y="125"/>
                      </a:cubicBezTo>
                      <a:cubicBezTo>
                        <a:pt x="0" y="56"/>
                        <a:pt x="56" y="0"/>
                        <a:pt x="125" y="0"/>
                      </a:cubicBezTo>
                      <a:cubicBezTo>
                        <a:pt x="185" y="0"/>
                        <a:pt x="185" y="0"/>
                        <a:pt x="185" y="0"/>
                      </a:cubicBezTo>
                      <a:cubicBezTo>
                        <a:pt x="254" y="0"/>
                        <a:pt x="310" y="56"/>
                        <a:pt x="310" y="125"/>
                      </a:cubicBezTo>
                      <a:cubicBezTo>
                        <a:pt x="310" y="267"/>
                        <a:pt x="310" y="267"/>
                        <a:pt x="310" y="267"/>
                      </a:cubicBezTo>
                      <a:cubicBezTo>
                        <a:pt x="310" y="316"/>
                        <a:pt x="270" y="356"/>
                        <a:pt x="221" y="356"/>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57" name="îṥ1íḋê"/>
                <p:cNvSpPr/>
                <p:nvPr/>
              </p:nvSpPr>
              <p:spPr bwMode="auto">
                <a:xfrm>
                  <a:off x="1121" y="2933"/>
                  <a:ext cx="520" cy="676"/>
                </a:xfrm>
                <a:custGeom>
                  <a:avLst/>
                  <a:gdLst>
                    <a:gd name="T0" fmla="*/ 163 w 273"/>
                    <a:gd name="T1" fmla="*/ 355 h 355"/>
                    <a:gd name="T2" fmla="*/ 110 w 273"/>
                    <a:gd name="T3" fmla="*/ 355 h 355"/>
                    <a:gd name="T4" fmla="*/ 0 w 273"/>
                    <a:gd name="T5" fmla="*/ 244 h 355"/>
                    <a:gd name="T6" fmla="*/ 0 w 273"/>
                    <a:gd name="T7" fmla="*/ 0 h 355"/>
                    <a:gd name="T8" fmla="*/ 234 w 273"/>
                    <a:gd name="T9" fmla="*/ 0 h 355"/>
                    <a:gd name="T10" fmla="*/ 273 w 273"/>
                    <a:gd name="T11" fmla="*/ 39 h 355"/>
                    <a:gd name="T12" fmla="*/ 273 w 273"/>
                    <a:gd name="T13" fmla="*/ 244 h 355"/>
                    <a:gd name="T14" fmla="*/ 163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63" y="355"/>
                      </a:moveTo>
                      <a:cubicBezTo>
                        <a:pt x="110" y="355"/>
                        <a:pt x="110" y="355"/>
                        <a:pt x="110" y="355"/>
                      </a:cubicBezTo>
                      <a:cubicBezTo>
                        <a:pt x="49" y="355"/>
                        <a:pt x="0" y="305"/>
                        <a:pt x="0" y="244"/>
                      </a:cubicBezTo>
                      <a:cubicBezTo>
                        <a:pt x="0" y="0"/>
                        <a:pt x="0" y="0"/>
                        <a:pt x="0" y="0"/>
                      </a:cubicBezTo>
                      <a:cubicBezTo>
                        <a:pt x="234" y="0"/>
                        <a:pt x="234" y="0"/>
                        <a:pt x="234" y="0"/>
                      </a:cubicBezTo>
                      <a:cubicBezTo>
                        <a:pt x="255" y="0"/>
                        <a:pt x="273" y="18"/>
                        <a:pt x="273" y="39"/>
                      </a:cubicBezTo>
                      <a:cubicBezTo>
                        <a:pt x="273" y="244"/>
                        <a:pt x="273" y="244"/>
                        <a:pt x="273" y="244"/>
                      </a:cubicBezTo>
                      <a:cubicBezTo>
                        <a:pt x="273"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58" name="isļïḓè"/>
                <p:cNvSpPr/>
                <p:nvPr/>
              </p:nvSpPr>
              <p:spPr bwMode="auto">
                <a:xfrm>
                  <a:off x="1121" y="2933"/>
                  <a:ext cx="311" cy="676"/>
                </a:xfrm>
                <a:custGeom>
                  <a:avLst/>
                  <a:gdLst>
                    <a:gd name="T0" fmla="*/ 163 w 163"/>
                    <a:gd name="T1" fmla="*/ 352 h 355"/>
                    <a:gd name="T2" fmla="*/ 136 w 163"/>
                    <a:gd name="T3" fmla="*/ 355 h 355"/>
                    <a:gd name="T4" fmla="*/ 0 w 163"/>
                    <a:gd name="T5" fmla="*/ 218 h 355"/>
                    <a:gd name="T6" fmla="*/ 0 w 163"/>
                    <a:gd name="T7" fmla="*/ 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0" y="0"/>
                        <a:pt x="0" y="0"/>
                        <a:pt x="0" y="0"/>
                      </a:cubicBezTo>
                      <a:cubicBezTo>
                        <a:pt x="52" y="0"/>
                        <a:pt x="52" y="0"/>
                        <a:pt x="52" y="0"/>
                      </a:cubicBezTo>
                      <a:cubicBezTo>
                        <a:pt x="52" y="218"/>
                        <a:pt x="52" y="218"/>
                        <a:pt x="52" y="218"/>
                      </a:cubicBezTo>
                      <a:cubicBezTo>
                        <a:pt x="52" y="284"/>
                        <a:pt x="100"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59" name="ïSļïḋè"/>
                <p:cNvSpPr/>
                <p:nvPr/>
              </p:nvSpPr>
              <p:spPr bwMode="auto">
                <a:xfrm>
                  <a:off x="1121" y="2933"/>
                  <a:ext cx="520" cy="676"/>
                </a:xfrm>
                <a:custGeom>
                  <a:avLst/>
                  <a:gdLst>
                    <a:gd name="T0" fmla="*/ 163 w 273"/>
                    <a:gd name="T1" fmla="*/ 355 h 355"/>
                    <a:gd name="T2" fmla="*/ 110 w 273"/>
                    <a:gd name="T3" fmla="*/ 355 h 355"/>
                    <a:gd name="T4" fmla="*/ 0 w 273"/>
                    <a:gd name="T5" fmla="*/ 244 h 355"/>
                    <a:gd name="T6" fmla="*/ 0 w 273"/>
                    <a:gd name="T7" fmla="*/ 0 h 355"/>
                    <a:gd name="T8" fmla="*/ 234 w 273"/>
                    <a:gd name="T9" fmla="*/ 0 h 355"/>
                    <a:gd name="T10" fmla="*/ 273 w 273"/>
                    <a:gd name="T11" fmla="*/ 39 h 355"/>
                    <a:gd name="T12" fmla="*/ 273 w 273"/>
                    <a:gd name="T13" fmla="*/ 244 h 355"/>
                    <a:gd name="T14" fmla="*/ 163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63" y="355"/>
                      </a:moveTo>
                      <a:cubicBezTo>
                        <a:pt x="110" y="355"/>
                        <a:pt x="110" y="355"/>
                        <a:pt x="110" y="355"/>
                      </a:cubicBezTo>
                      <a:cubicBezTo>
                        <a:pt x="49" y="355"/>
                        <a:pt x="0" y="305"/>
                        <a:pt x="0" y="244"/>
                      </a:cubicBezTo>
                      <a:cubicBezTo>
                        <a:pt x="0" y="0"/>
                        <a:pt x="0" y="0"/>
                        <a:pt x="0" y="0"/>
                      </a:cubicBezTo>
                      <a:cubicBezTo>
                        <a:pt x="234" y="0"/>
                        <a:pt x="234" y="0"/>
                        <a:pt x="234" y="0"/>
                      </a:cubicBezTo>
                      <a:cubicBezTo>
                        <a:pt x="255" y="0"/>
                        <a:pt x="273" y="18"/>
                        <a:pt x="273" y="39"/>
                      </a:cubicBezTo>
                      <a:cubicBezTo>
                        <a:pt x="273" y="244"/>
                        <a:pt x="273" y="244"/>
                        <a:pt x="273" y="244"/>
                      </a:cubicBezTo>
                      <a:cubicBezTo>
                        <a:pt x="273"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60" name="îšļîḋé"/>
                <p:cNvSpPr/>
                <p:nvPr/>
              </p:nvSpPr>
              <p:spPr bwMode="auto">
                <a:xfrm>
                  <a:off x="989" y="3651"/>
                  <a:ext cx="744"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8 w 390"/>
                    <a:gd name="T11" fmla="*/ 52 h 346"/>
                    <a:gd name="T12" fmla="*/ 76 w 390"/>
                    <a:gd name="T13" fmla="*/ 1 h 346"/>
                    <a:gd name="T14" fmla="*/ 80 w 390"/>
                    <a:gd name="T15" fmla="*/ 0 h 346"/>
                    <a:gd name="T16" fmla="*/ 84 w 390"/>
                    <a:gd name="T17" fmla="*/ 0 h 346"/>
                    <a:gd name="T18" fmla="*/ 89 w 390"/>
                    <a:gd name="T19" fmla="*/ 0 h 346"/>
                    <a:gd name="T20" fmla="*/ 301 w 390"/>
                    <a:gd name="T21" fmla="*/ 0 h 346"/>
                    <a:gd name="T22" fmla="*/ 310 w 390"/>
                    <a:gd name="T23" fmla="*/ 0 h 346"/>
                    <a:gd name="T24" fmla="*/ 389 w 390"/>
                    <a:gd name="T25" fmla="*/ 79 h 346"/>
                    <a:gd name="T26" fmla="*/ 390 w 390"/>
                    <a:gd name="T27"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8" y="52"/>
                      </a:cubicBezTo>
                      <a:cubicBezTo>
                        <a:pt x="21" y="25"/>
                        <a:pt x="46" y="6"/>
                        <a:pt x="76" y="1"/>
                      </a:cubicBezTo>
                      <a:cubicBezTo>
                        <a:pt x="77" y="1"/>
                        <a:pt x="79" y="1"/>
                        <a:pt x="80" y="0"/>
                      </a:cubicBezTo>
                      <a:cubicBezTo>
                        <a:pt x="81" y="0"/>
                        <a:pt x="82" y="0"/>
                        <a:pt x="84" y="0"/>
                      </a:cubicBezTo>
                      <a:cubicBezTo>
                        <a:pt x="85" y="0"/>
                        <a:pt x="87" y="0"/>
                        <a:pt x="89" y="0"/>
                      </a:cubicBezTo>
                      <a:cubicBezTo>
                        <a:pt x="301" y="0"/>
                        <a:pt x="301" y="0"/>
                        <a:pt x="301" y="0"/>
                      </a:cubicBezTo>
                      <a:cubicBezTo>
                        <a:pt x="304" y="0"/>
                        <a:pt x="307" y="0"/>
                        <a:pt x="310" y="0"/>
                      </a:cubicBezTo>
                      <a:cubicBezTo>
                        <a:pt x="352" y="5"/>
                        <a:pt x="385" y="38"/>
                        <a:pt x="389" y="79"/>
                      </a:cubicBezTo>
                      <a:cubicBezTo>
                        <a:pt x="390" y="82"/>
                        <a:pt x="390" y="85"/>
                        <a:pt x="390" y="89"/>
                      </a:cubicBezTo>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1" name="íŝḷíďè"/>
                <p:cNvSpPr/>
                <p:nvPr/>
              </p:nvSpPr>
              <p:spPr bwMode="auto">
                <a:xfrm>
                  <a:off x="1054" y="3244"/>
                  <a:ext cx="132" cy="131"/>
                </a:xfrm>
                <a:custGeom>
                  <a:avLst/>
                  <a:gdLst>
                    <a:gd name="T0" fmla="*/ 69 w 69"/>
                    <a:gd name="T1" fmla="*/ 34 h 69"/>
                    <a:gd name="T2" fmla="*/ 35 w 69"/>
                    <a:gd name="T3" fmla="*/ 0 h 69"/>
                    <a:gd name="T4" fmla="*/ 0 w 69"/>
                    <a:gd name="T5" fmla="*/ 34 h 69"/>
                    <a:gd name="T6" fmla="*/ 35 w 69"/>
                    <a:gd name="T7" fmla="*/ 69 h 69"/>
                    <a:gd name="T8" fmla="*/ 52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4" y="0"/>
                        <a:pt x="35" y="0"/>
                      </a:cubicBezTo>
                      <a:cubicBezTo>
                        <a:pt x="16" y="0"/>
                        <a:pt x="0" y="15"/>
                        <a:pt x="0" y="34"/>
                      </a:cubicBezTo>
                      <a:cubicBezTo>
                        <a:pt x="0" y="53"/>
                        <a:pt x="16" y="69"/>
                        <a:pt x="35" y="69"/>
                      </a:cubicBezTo>
                      <a:cubicBezTo>
                        <a:pt x="41" y="69"/>
                        <a:pt x="47" y="67"/>
                        <a:pt x="52" y="64"/>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2" name="iṥlïdê"/>
                <p:cNvSpPr/>
                <p:nvPr/>
              </p:nvSpPr>
              <p:spPr bwMode="auto">
                <a:xfrm>
                  <a:off x="1054" y="3244"/>
                  <a:ext cx="132" cy="131"/>
                </a:xfrm>
                <a:custGeom>
                  <a:avLst/>
                  <a:gdLst>
                    <a:gd name="T0" fmla="*/ 69 w 69"/>
                    <a:gd name="T1" fmla="*/ 34 h 69"/>
                    <a:gd name="T2" fmla="*/ 35 w 69"/>
                    <a:gd name="T3" fmla="*/ 0 h 69"/>
                    <a:gd name="T4" fmla="*/ 0 w 69"/>
                    <a:gd name="T5" fmla="*/ 34 h 69"/>
                    <a:gd name="T6" fmla="*/ 35 w 69"/>
                    <a:gd name="T7" fmla="*/ 69 h 69"/>
                    <a:gd name="T8" fmla="*/ 52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4" y="0"/>
                        <a:pt x="35" y="0"/>
                      </a:cubicBezTo>
                      <a:cubicBezTo>
                        <a:pt x="16" y="0"/>
                        <a:pt x="0" y="15"/>
                        <a:pt x="0" y="34"/>
                      </a:cubicBezTo>
                      <a:cubicBezTo>
                        <a:pt x="0" y="53"/>
                        <a:pt x="16" y="69"/>
                        <a:pt x="35" y="69"/>
                      </a:cubicBezTo>
                      <a:cubicBezTo>
                        <a:pt x="41" y="69"/>
                        <a:pt x="47" y="67"/>
                        <a:pt x="52"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63" name="îṣlîḍé"/>
                <p:cNvSpPr/>
                <p:nvPr/>
              </p:nvSpPr>
              <p:spPr bwMode="auto">
                <a:xfrm>
                  <a:off x="1094" y="3282"/>
                  <a:ext cx="27" cy="27"/>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6" y="0"/>
                        <a:pt x="0" y="7"/>
                        <a:pt x="0"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4" name="ïsḻidê"/>
                <p:cNvSpPr/>
                <p:nvPr/>
              </p:nvSpPr>
              <p:spPr bwMode="auto">
                <a:xfrm>
                  <a:off x="1094" y="3282"/>
                  <a:ext cx="27" cy="27"/>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6" y="0"/>
                        <a:pt x="0" y="7"/>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65" name="îšḷïďe"/>
                <p:cNvSpPr/>
                <p:nvPr/>
              </p:nvSpPr>
              <p:spPr bwMode="auto">
                <a:xfrm>
                  <a:off x="1235" y="3579"/>
                  <a:ext cx="246" cy="192"/>
                </a:xfrm>
                <a:custGeom>
                  <a:avLst/>
                  <a:gdLst>
                    <a:gd name="T0" fmla="*/ 80 w 129"/>
                    <a:gd name="T1" fmla="*/ 101 h 101"/>
                    <a:gd name="T2" fmla="*/ 48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8" y="101"/>
                        <a:pt x="48" y="101"/>
                        <a:pt x="48" y="101"/>
                      </a:cubicBezTo>
                      <a:cubicBezTo>
                        <a:pt x="21"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6" name="îšlíḋè"/>
                <p:cNvSpPr/>
                <p:nvPr/>
              </p:nvSpPr>
              <p:spPr bwMode="auto">
                <a:xfrm>
                  <a:off x="1235" y="3579"/>
                  <a:ext cx="246" cy="192"/>
                </a:xfrm>
                <a:custGeom>
                  <a:avLst/>
                  <a:gdLst>
                    <a:gd name="T0" fmla="*/ 80 w 129"/>
                    <a:gd name="T1" fmla="*/ 101 h 101"/>
                    <a:gd name="T2" fmla="*/ 48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8" y="101"/>
                        <a:pt x="48" y="101"/>
                        <a:pt x="48" y="101"/>
                      </a:cubicBezTo>
                      <a:cubicBezTo>
                        <a:pt x="21"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67" name="iṣliďè"/>
                <p:cNvSpPr/>
                <p:nvPr/>
              </p:nvSpPr>
              <p:spPr bwMode="auto">
                <a:xfrm>
                  <a:off x="123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8" name="işḻïḍé"/>
                <p:cNvSpPr/>
                <p:nvPr/>
              </p:nvSpPr>
              <p:spPr bwMode="auto">
                <a:xfrm>
                  <a:off x="123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69" name="i$ļïďe"/>
                <p:cNvSpPr/>
                <p:nvPr/>
              </p:nvSpPr>
              <p:spPr bwMode="auto">
                <a:xfrm>
                  <a:off x="1235" y="3560"/>
                  <a:ext cx="246" cy="211"/>
                </a:xfrm>
                <a:custGeom>
                  <a:avLst/>
                  <a:gdLst>
                    <a:gd name="T0" fmla="*/ 129 w 129"/>
                    <a:gd name="T1" fmla="*/ 0 h 111"/>
                    <a:gd name="T2" fmla="*/ 129 w 129"/>
                    <a:gd name="T3" fmla="*/ 61 h 111"/>
                    <a:gd name="T4" fmla="*/ 79 w 129"/>
                    <a:gd name="T5" fmla="*/ 111 h 111"/>
                    <a:gd name="T6" fmla="*/ 49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49" y="111"/>
                        <a:pt x="49" y="111"/>
                        <a:pt x="49"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0" name="ïSļïďê"/>
                <p:cNvSpPr/>
                <p:nvPr/>
              </p:nvSpPr>
              <p:spPr bwMode="auto">
                <a:xfrm>
                  <a:off x="1186" y="3609"/>
                  <a:ext cx="345" cy="37"/>
                </a:xfrm>
                <a:custGeom>
                  <a:avLst/>
                  <a:gdLst>
                    <a:gd name="T0" fmla="*/ 0 w 181"/>
                    <a:gd name="T1" fmla="*/ 19 h 19"/>
                    <a:gd name="T2" fmla="*/ 181 w 181"/>
                    <a:gd name="T3" fmla="*/ 19 h 19"/>
                    <a:gd name="T4" fmla="*/ 181 w 181"/>
                    <a:gd name="T5" fmla="*/ 7 h 19"/>
                    <a:gd name="T6" fmla="*/ 174 w 181"/>
                    <a:gd name="T7" fmla="*/ 0 h 19"/>
                    <a:gd name="T8" fmla="*/ 8 w 181"/>
                    <a:gd name="T9" fmla="*/ 0 h 19"/>
                    <a:gd name="T10" fmla="*/ 0 w 181"/>
                    <a:gd name="T11" fmla="*/ 8 h 19"/>
                    <a:gd name="T12" fmla="*/ 0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0" y="19"/>
                      </a:moveTo>
                      <a:cubicBezTo>
                        <a:pt x="181" y="19"/>
                        <a:pt x="181" y="19"/>
                        <a:pt x="181" y="19"/>
                      </a:cubicBezTo>
                      <a:cubicBezTo>
                        <a:pt x="181" y="7"/>
                        <a:pt x="181" y="7"/>
                        <a:pt x="181" y="7"/>
                      </a:cubicBezTo>
                      <a:cubicBezTo>
                        <a:pt x="181" y="3"/>
                        <a:pt x="178" y="0"/>
                        <a:pt x="174" y="0"/>
                      </a:cubicBezTo>
                      <a:cubicBezTo>
                        <a:pt x="8" y="0"/>
                        <a:pt x="8" y="0"/>
                        <a:pt x="8" y="0"/>
                      </a:cubicBezTo>
                      <a:cubicBezTo>
                        <a:pt x="3" y="0"/>
                        <a:pt x="0" y="3"/>
                        <a:pt x="0" y="8"/>
                      </a:cubicBezTo>
                      <a:lnTo>
                        <a:pt x="0"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1" name="îsļiḍe"/>
                <p:cNvSpPr/>
                <p:nvPr/>
              </p:nvSpPr>
              <p:spPr bwMode="auto">
                <a:xfrm>
                  <a:off x="1186" y="3609"/>
                  <a:ext cx="345" cy="37"/>
                </a:xfrm>
                <a:custGeom>
                  <a:avLst/>
                  <a:gdLst>
                    <a:gd name="T0" fmla="*/ 0 w 181"/>
                    <a:gd name="T1" fmla="*/ 19 h 19"/>
                    <a:gd name="T2" fmla="*/ 181 w 181"/>
                    <a:gd name="T3" fmla="*/ 19 h 19"/>
                    <a:gd name="T4" fmla="*/ 181 w 181"/>
                    <a:gd name="T5" fmla="*/ 7 h 19"/>
                    <a:gd name="T6" fmla="*/ 174 w 181"/>
                    <a:gd name="T7" fmla="*/ 0 h 19"/>
                    <a:gd name="T8" fmla="*/ 8 w 181"/>
                    <a:gd name="T9" fmla="*/ 0 h 19"/>
                    <a:gd name="T10" fmla="*/ 0 w 181"/>
                    <a:gd name="T11" fmla="*/ 8 h 19"/>
                    <a:gd name="T12" fmla="*/ 0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0" y="19"/>
                      </a:moveTo>
                      <a:cubicBezTo>
                        <a:pt x="181" y="19"/>
                        <a:pt x="181" y="19"/>
                        <a:pt x="181" y="19"/>
                      </a:cubicBezTo>
                      <a:cubicBezTo>
                        <a:pt x="181" y="7"/>
                        <a:pt x="181" y="7"/>
                        <a:pt x="181" y="7"/>
                      </a:cubicBezTo>
                      <a:cubicBezTo>
                        <a:pt x="181" y="3"/>
                        <a:pt x="178" y="0"/>
                        <a:pt x="174" y="0"/>
                      </a:cubicBezTo>
                      <a:cubicBezTo>
                        <a:pt x="8" y="0"/>
                        <a:pt x="8" y="0"/>
                        <a:pt x="8" y="0"/>
                      </a:cubicBezTo>
                      <a:cubicBezTo>
                        <a:pt x="3" y="0"/>
                        <a:pt x="0" y="3"/>
                        <a:pt x="0" y="8"/>
                      </a:cubicBezTo>
                      <a:lnTo>
                        <a:pt x="0" y="19"/>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2" name="îsľïḍê"/>
                <p:cNvSpPr/>
                <p:nvPr/>
              </p:nvSpPr>
              <p:spPr bwMode="auto">
                <a:xfrm>
                  <a:off x="1150" y="3651"/>
                  <a:ext cx="404" cy="151"/>
                </a:xfrm>
                <a:prstGeom prst="rect">
                  <a:avLst/>
                </a:prstGeom>
                <a:solidFill>
                  <a:srgbClr val="FF9F3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73" name="íŝlîde"/>
                <p:cNvSpPr/>
                <p:nvPr/>
              </p:nvSpPr>
              <p:spPr bwMode="auto">
                <a:xfrm>
                  <a:off x="1150"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74" name="ïšļiḓé"/>
                <p:cNvSpPr/>
                <p:nvPr/>
              </p:nvSpPr>
              <p:spPr bwMode="auto">
                <a:xfrm>
                  <a:off x="1050" y="2830"/>
                  <a:ext cx="675" cy="612"/>
                </a:xfrm>
                <a:custGeom>
                  <a:avLst/>
                  <a:gdLst>
                    <a:gd name="T0" fmla="*/ 354 w 354"/>
                    <a:gd name="T1" fmla="*/ 0 h 321"/>
                    <a:gd name="T2" fmla="*/ 272 w 354"/>
                    <a:gd name="T3" fmla="*/ 0 h 321"/>
                    <a:gd name="T4" fmla="*/ 267 w 354"/>
                    <a:gd name="T5" fmla="*/ 0 h 321"/>
                    <a:gd name="T6" fmla="*/ 135 w 354"/>
                    <a:gd name="T7" fmla="*/ 0 h 321"/>
                    <a:gd name="T8" fmla="*/ 0 w 354"/>
                    <a:gd name="T9" fmla="*/ 135 h 321"/>
                    <a:gd name="T10" fmla="*/ 0 w 354"/>
                    <a:gd name="T11" fmla="*/ 250 h 321"/>
                    <a:gd name="T12" fmla="*/ 71 w 354"/>
                    <a:gd name="T13" fmla="*/ 321 h 321"/>
                    <a:gd name="T14" fmla="*/ 175 w 354"/>
                    <a:gd name="T15" fmla="*/ 321 h 321"/>
                    <a:gd name="T16" fmla="*/ 272 w 354"/>
                    <a:gd name="T17" fmla="*/ 225 h 321"/>
                    <a:gd name="T18" fmla="*/ 272 w 354"/>
                    <a:gd name="T19" fmla="*/ 105 h 321"/>
                    <a:gd name="T20" fmla="*/ 354 w 354"/>
                    <a:gd name="T21" fmla="*/ 23 h 321"/>
                    <a:gd name="T22" fmla="*/ 354 w 354"/>
                    <a:gd name="T23" fmla="*/ 0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4" h="321">
                      <a:moveTo>
                        <a:pt x="354" y="0"/>
                      </a:moveTo>
                      <a:cubicBezTo>
                        <a:pt x="272" y="0"/>
                        <a:pt x="272" y="0"/>
                        <a:pt x="272" y="0"/>
                      </a:cubicBezTo>
                      <a:cubicBezTo>
                        <a:pt x="267" y="0"/>
                        <a:pt x="267" y="0"/>
                        <a:pt x="267" y="0"/>
                      </a:cubicBezTo>
                      <a:cubicBezTo>
                        <a:pt x="135" y="0"/>
                        <a:pt x="135" y="0"/>
                        <a:pt x="135" y="0"/>
                      </a:cubicBezTo>
                      <a:cubicBezTo>
                        <a:pt x="60" y="0"/>
                        <a:pt x="0" y="60"/>
                        <a:pt x="0" y="135"/>
                      </a:cubicBezTo>
                      <a:cubicBezTo>
                        <a:pt x="0" y="250"/>
                        <a:pt x="0" y="250"/>
                        <a:pt x="0" y="250"/>
                      </a:cubicBezTo>
                      <a:cubicBezTo>
                        <a:pt x="0" y="289"/>
                        <a:pt x="32" y="321"/>
                        <a:pt x="71" y="321"/>
                      </a:cubicBezTo>
                      <a:cubicBezTo>
                        <a:pt x="175" y="321"/>
                        <a:pt x="175" y="321"/>
                        <a:pt x="175" y="321"/>
                      </a:cubicBezTo>
                      <a:cubicBezTo>
                        <a:pt x="229" y="321"/>
                        <a:pt x="272" y="278"/>
                        <a:pt x="272" y="225"/>
                      </a:cubicBezTo>
                      <a:cubicBezTo>
                        <a:pt x="272" y="105"/>
                        <a:pt x="272" y="105"/>
                        <a:pt x="272" y="105"/>
                      </a:cubicBezTo>
                      <a:cubicBezTo>
                        <a:pt x="317" y="105"/>
                        <a:pt x="354" y="68"/>
                        <a:pt x="354" y="23"/>
                      </a:cubicBezTo>
                      <a:lnTo>
                        <a:pt x="354"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5" name="îŝ1iḓe"/>
                <p:cNvSpPr/>
                <p:nvPr/>
              </p:nvSpPr>
              <p:spPr bwMode="auto">
                <a:xfrm>
                  <a:off x="1050" y="2827"/>
                  <a:ext cx="391" cy="609"/>
                </a:xfrm>
                <a:custGeom>
                  <a:avLst/>
                  <a:gdLst>
                    <a:gd name="T0" fmla="*/ 141 w 205"/>
                    <a:gd name="T1" fmla="*/ 320 h 320"/>
                    <a:gd name="T2" fmla="*/ 71 w 205"/>
                    <a:gd name="T3" fmla="*/ 320 h 320"/>
                    <a:gd name="T4" fmla="*/ 0 w 205"/>
                    <a:gd name="T5" fmla="*/ 249 h 320"/>
                    <a:gd name="T6" fmla="*/ 0 w 205"/>
                    <a:gd name="T7" fmla="*/ 134 h 320"/>
                    <a:gd name="T8" fmla="*/ 135 w 205"/>
                    <a:gd name="T9" fmla="*/ 0 h 320"/>
                    <a:gd name="T10" fmla="*/ 205 w 205"/>
                    <a:gd name="T11" fmla="*/ 0 h 320"/>
                    <a:gd name="T12" fmla="*/ 70 w 205"/>
                    <a:gd name="T13" fmla="*/ 134 h 320"/>
                    <a:gd name="T14" fmla="*/ 70 w 205"/>
                    <a:gd name="T15" fmla="*/ 249 h 320"/>
                    <a:gd name="T16" fmla="*/ 141 w 205"/>
                    <a:gd name="T17"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 h="320">
                      <a:moveTo>
                        <a:pt x="141" y="320"/>
                      </a:moveTo>
                      <a:cubicBezTo>
                        <a:pt x="71" y="320"/>
                        <a:pt x="71" y="320"/>
                        <a:pt x="71" y="320"/>
                      </a:cubicBezTo>
                      <a:cubicBezTo>
                        <a:pt x="32" y="320"/>
                        <a:pt x="0" y="289"/>
                        <a:pt x="0" y="249"/>
                      </a:cubicBezTo>
                      <a:cubicBezTo>
                        <a:pt x="0" y="134"/>
                        <a:pt x="0" y="134"/>
                        <a:pt x="0" y="134"/>
                      </a:cubicBezTo>
                      <a:cubicBezTo>
                        <a:pt x="0" y="60"/>
                        <a:pt x="60" y="0"/>
                        <a:pt x="135" y="0"/>
                      </a:cubicBezTo>
                      <a:cubicBezTo>
                        <a:pt x="205" y="0"/>
                        <a:pt x="205" y="0"/>
                        <a:pt x="205" y="0"/>
                      </a:cubicBezTo>
                      <a:cubicBezTo>
                        <a:pt x="130" y="0"/>
                        <a:pt x="70" y="60"/>
                        <a:pt x="70" y="134"/>
                      </a:cubicBezTo>
                      <a:cubicBezTo>
                        <a:pt x="70" y="249"/>
                        <a:pt x="70" y="249"/>
                        <a:pt x="70" y="249"/>
                      </a:cubicBezTo>
                      <a:cubicBezTo>
                        <a:pt x="70" y="289"/>
                        <a:pt x="102" y="320"/>
                        <a:pt x="141" y="320"/>
                      </a:cubicBezTo>
                      <a:close/>
                    </a:path>
                  </a:pathLst>
                </a:custGeom>
                <a:solidFill>
                  <a:srgbClr val="51071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6" name="ïśḷíḍê"/>
                <p:cNvSpPr/>
                <p:nvPr/>
              </p:nvSpPr>
              <p:spPr bwMode="auto">
                <a:xfrm>
                  <a:off x="1050" y="2827"/>
                  <a:ext cx="391" cy="609"/>
                </a:xfrm>
                <a:custGeom>
                  <a:avLst/>
                  <a:gdLst>
                    <a:gd name="T0" fmla="*/ 141 w 205"/>
                    <a:gd name="T1" fmla="*/ 320 h 320"/>
                    <a:gd name="T2" fmla="*/ 71 w 205"/>
                    <a:gd name="T3" fmla="*/ 320 h 320"/>
                    <a:gd name="T4" fmla="*/ 0 w 205"/>
                    <a:gd name="T5" fmla="*/ 249 h 320"/>
                    <a:gd name="T6" fmla="*/ 0 w 205"/>
                    <a:gd name="T7" fmla="*/ 134 h 320"/>
                    <a:gd name="T8" fmla="*/ 135 w 205"/>
                    <a:gd name="T9" fmla="*/ 0 h 320"/>
                    <a:gd name="T10" fmla="*/ 205 w 205"/>
                    <a:gd name="T11" fmla="*/ 0 h 320"/>
                    <a:gd name="T12" fmla="*/ 70 w 205"/>
                    <a:gd name="T13" fmla="*/ 134 h 320"/>
                    <a:gd name="T14" fmla="*/ 70 w 205"/>
                    <a:gd name="T15" fmla="*/ 249 h 320"/>
                    <a:gd name="T16" fmla="*/ 141 w 205"/>
                    <a:gd name="T17"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 h="320">
                      <a:moveTo>
                        <a:pt x="141" y="320"/>
                      </a:moveTo>
                      <a:cubicBezTo>
                        <a:pt x="71" y="320"/>
                        <a:pt x="71" y="320"/>
                        <a:pt x="71" y="320"/>
                      </a:cubicBezTo>
                      <a:cubicBezTo>
                        <a:pt x="32" y="320"/>
                        <a:pt x="0" y="289"/>
                        <a:pt x="0" y="249"/>
                      </a:cubicBezTo>
                      <a:cubicBezTo>
                        <a:pt x="0" y="134"/>
                        <a:pt x="0" y="134"/>
                        <a:pt x="0" y="134"/>
                      </a:cubicBezTo>
                      <a:cubicBezTo>
                        <a:pt x="0" y="60"/>
                        <a:pt x="60" y="0"/>
                        <a:pt x="135" y="0"/>
                      </a:cubicBezTo>
                      <a:cubicBezTo>
                        <a:pt x="205" y="0"/>
                        <a:pt x="205" y="0"/>
                        <a:pt x="205" y="0"/>
                      </a:cubicBezTo>
                      <a:cubicBezTo>
                        <a:pt x="130" y="0"/>
                        <a:pt x="70" y="60"/>
                        <a:pt x="70" y="134"/>
                      </a:cubicBezTo>
                      <a:cubicBezTo>
                        <a:pt x="70" y="249"/>
                        <a:pt x="70" y="249"/>
                        <a:pt x="70" y="249"/>
                      </a:cubicBezTo>
                      <a:cubicBezTo>
                        <a:pt x="70" y="289"/>
                        <a:pt x="102" y="320"/>
                        <a:pt x="141" y="320"/>
                      </a:cubicBezTo>
                      <a:close/>
                    </a:path>
                  </a:pathLst>
                </a:custGeom>
                <a:noFill/>
                <a:ln w="23813" cap="flat">
                  <a:solidFill>
                    <a:srgbClr val="4E121B"/>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7" name="îşļïde"/>
                <p:cNvSpPr/>
                <p:nvPr/>
              </p:nvSpPr>
              <p:spPr bwMode="auto">
                <a:xfrm>
                  <a:off x="1048" y="2827"/>
                  <a:ext cx="675" cy="609"/>
                </a:xfrm>
                <a:custGeom>
                  <a:avLst/>
                  <a:gdLst>
                    <a:gd name="T0" fmla="*/ 354 w 354"/>
                    <a:gd name="T1" fmla="*/ 0 h 320"/>
                    <a:gd name="T2" fmla="*/ 272 w 354"/>
                    <a:gd name="T3" fmla="*/ 0 h 320"/>
                    <a:gd name="T4" fmla="*/ 267 w 354"/>
                    <a:gd name="T5" fmla="*/ 0 h 320"/>
                    <a:gd name="T6" fmla="*/ 135 w 354"/>
                    <a:gd name="T7" fmla="*/ 0 h 320"/>
                    <a:gd name="T8" fmla="*/ 0 w 354"/>
                    <a:gd name="T9" fmla="*/ 134 h 320"/>
                    <a:gd name="T10" fmla="*/ 0 w 354"/>
                    <a:gd name="T11" fmla="*/ 250 h 320"/>
                    <a:gd name="T12" fmla="*/ 71 w 354"/>
                    <a:gd name="T13" fmla="*/ 320 h 320"/>
                    <a:gd name="T14" fmla="*/ 175 w 354"/>
                    <a:gd name="T15" fmla="*/ 320 h 320"/>
                    <a:gd name="T16" fmla="*/ 272 w 354"/>
                    <a:gd name="T17" fmla="*/ 224 h 320"/>
                    <a:gd name="T18" fmla="*/ 272 w 354"/>
                    <a:gd name="T19" fmla="*/ 105 h 320"/>
                    <a:gd name="T20" fmla="*/ 354 w 354"/>
                    <a:gd name="T21" fmla="*/ 22 h 320"/>
                    <a:gd name="T22" fmla="*/ 354 w 354"/>
                    <a:gd name="T23" fmla="*/ 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4" h="320">
                      <a:moveTo>
                        <a:pt x="354" y="0"/>
                      </a:moveTo>
                      <a:cubicBezTo>
                        <a:pt x="272" y="0"/>
                        <a:pt x="272" y="0"/>
                        <a:pt x="272" y="0"/>
                      </a:cubicBezTo>
                      <a:cubicBezTo>
                        <a:pt x="267" y="0"/>
                        <a:pt x="267" y="0"/>
                        <a:pt x="267" y="0"/>
                      </a:cubicBezTo>
                      <a:cubicBezTo>
                        <a:pt x="135" y="0"/>
                        <a:pt x="135" y="0"/>
                        <a:pt x="135" y="0"/>
                      </a:cubicBezTo>
                      <a:cubicBezTo>
                        <a:pt x="60" y="0"/>
                        <a:pt x="0" y="60"/>
                        <a:pt x="0" y="134"/>
                      </a:cubicBezTo>
                      <a:cubicBezTo>
                        <a:pt x="0" y="250"/>
                        <a:pt x="0" y="250"/>
                        <a:pt x="0" y="250"/>
                      </a:cubicBezTo>
                      <a:cubicBezTo>
                        <a:pt x="0" y="289"/>
                        <a:pt x="32" y="320"/>
                        <a:pt x="71" y="320"/>
                      </a:cubicBezTo>
                      <a:cubicBezTo>
                        <a:pt x="175" y="320"/>
                        <a:pt x="175" y="320"/>
                        <a:pt x="175" y="320"/>
                      </a:cubicBezTo>
                      <a:cubicBezTo>
                        <a:pt x="229" y="320"/>
                        <a:pt x="272" y="277"/>
                        <a:pt x="272" y="224"/>
                      </a:cubicBezTo>
                      <a:cubicBezTo>
                        <a:pt x="272" y="105"/>
                        <a:pt x="272" y="105"/>
                        <a:pt x="272" y="105"/>
                      </a:cubicBezTo>
                      <a:cubicBezTo>
                        <a:pt x="317" y="105"/>
                        <a:pt x="354" y="68"/>
                        <a:pt x="354" y="22"/>
                      </a:cubicBezTo>
                      <a:lnTo>
                        <a:pt x="354" y="0"/>
                      </a:lnTo>
                      <a:close/>
                    </a:path>
                  </a:pathLst>
                </a:custGeom>
                <a:noFill/>
                <a:ln w="23813" cap="rnd">
                  <a:solidFill>
                    <a:srgbClr val="510715"/>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8" name="iṡḷïḍe"/>
                <p:cNvSpPr/>
                <p:nvPr/>
              </p:nvSpPr>
              <p:spPr bwMode="auto">
                <a:xfrm>
                  <a:off x="1481" y="3190"/>
                  <a:ext cx="132" cy="132"/>
                </a:xfrm>
                <a:custGeom>
                  <a:avLst/>
                  <a:gdLst>
                    <a:gd name="T0" fmla="*/ 69 w 69"/>
                    <a:gd name="T1" fmla="*/ 34 h 69"/>
                    <a:gd name="T2" fmla="*/ 34 w 69"/>
                    <a:gd name="T3" fmla="*/ 0 h 69"/>
                    <a:gd name="T4" fmla="*/ 0 w 69"/>
                    <a:gd name="T5" fmla="*/ 34 h 69"/>
                    <a:gd name="T6" fmla="*/ 34 w 69"/>
                    <a:gd name="T7" fmla="*/ 69 h 69"/>
                    <a:gd name="T8" fmla="*/ 51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3" y="0"/>
                        <a:pt x="34" y="0"/>
                      </a:cubicBezTo>
                      <a:cubicBezTo>
                        <a:pt x="15" y="0"/>
                        <a:pt x="0" y="15"/>
                        <a:pt x="0" y="34"/>
                      </a:cubicBezTo>
                      <a:cubicBezTo>
                        <a:pt x="0" y="53"/>
                        <a:pt x="15" y="69"/>
                        <a:pt x="34" y="69"/>
                      </a:cubicBezTo>
                      <a:cubicBezTo>
                        <a:pt x="41" y="69"/>
                        <a:pt x="46" y="67"/>
                        <a:pt x="51"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9" name="ïsḻídê"/>
                <p:cNvSpPr/>
                <p:nvPr/>
              </p:nvSpPr>
              <p:spPr bwMode="auto">
                <a:xfrm>
                  <a:off x="1481" y="3190"/>
                  <a:ext cx="132" cy="132"/>
                </a:xfrm>
                <a:custGeom>
                  <a:avLst/>
                  <a:gdLst>
                    <a:gd name="T0" fmla="*/ 69 w 69"/>
                    <a:gd name="T1" fmla="*/ 34 h 69"/>
                    <a:gd name="T2" fmla="*/ 34 w 69"/>
                    <a:gd name="T3" fmla="*/ 0 h 69"/>
                    <a:gd name="T4" fmla="*/ 0 w 69"/>
                    <a:gd name="T5" fmla="*/ 34 h 69"/>
                    <a:gd name="T6" fmla="*/ 34 w 69"/>
                    <a:gd name="T7" fmla="*/ 69 h 69"/>
                    <a:gd name="T8" fmla="*/ 51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3" y="0"/>
                        <a:pt x="34" y="0"/>
                      </a:cubicBezTo>
                      <a:cubicBezTo>
                        <a:pt x="15" y="0"/>
                        <a:pt x="0" y="15"/>
                        <a:pt x="0" y="34"/>
                      </a:cubicBezTo>
                      <a:cubicBezTo>
                        <a:pt x="0" y="53"/>
                        <a:pt x="15" y="69"/>
                        <a:pt x="34" y="69"/>
                      </a:cubicBezTo>
                      <a:cubicBezTo>
                        <a:pt x="41" y="69"/>
                        <a:pt x="46" y="67"/>
                        <a:pt x="51" y="64"/>
                      </a:cubicBezTo>
                    </a:path>
                  </a:pathLst>
                </a:custGeom>
                <a:noFill/>
                <a:ln w="23813" cap="rnd">
                  <a:solidFill>
                    <a:srgbClr val="510715"/>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0" name="íṣlïḑé"/>
                <p:cNvSpPr/>
                <p:nvPr/>
              </p:nvSpPr>
              <p:spPr bwMode="auto">
                <a:xfrm>
                  <a:off x="1519" y="3229"/>
                  <a:ext cx="27" cy="26"/>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7" y="0"/>
                        <a:pt x="0" y="7"/>
                        <a:pt x="0"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1" name="iṥľíďe"/>
                <p:cNvSpPr/>
                <p:nvPr/>
              </p:nvSpPr>
              <p:spPr bwMode="auto">
                <a:xfrm>
                  <a:off x="1519" y="3229"/>
                  <a:ext cx="27" cy="26"/>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7" y="0"/>
                        <a:pt x="0" y="7"/>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2" name="i$líďe"/>
                <p:cNvSpPr/>
                <p:nvPr/>
              </p:nvSpPr>
              <p:spPr bwMode="auto">
                <a:xfrm>
                  <a:off x="993" y="3651"/>
                  <a:ext cx="288" cy="659"/>
                </a:xfrm>
                <a:custGeom>
                  <a:avLst/>
                  <a:gdLst>
                    <a:gd name="T0" fmla="*/ 151 w 151"/>
                    <a:gd name="T1" fmla="*/ 0 h 346"/>
                    <a:gd name="T2" fmla="*/ 145 w 151"/>
                    <a:gd name="T3" fmla="*/ 0 h 346"/>
                    <a:gd name="T4" fmla="*/ 127 w 151"/>
                    <a:gd name="T5" fmla="*/ 4 h 346"/>
                    <a:gd name="T6" fmla="*/ 126 w 151"/>
                    <a:gd name="T7" fmla="*/ 4 h 346"/>
                    <a:gd name="T8" fmla="*/ 82 w 151"/>
                    <a:gd name="T9" fmla="*/ 34 h 346"/>
                    <a:gd name="T10" fmla="*/ 71 w 151"/>
                    <a:gd name="T11" fmla="*/ 52 h 346"/>
                    <a:gd name="T12" fmla="*/ 63 w 151"/>
                    <a:gd name="T13" fmla="*/ 89 h 346"/>
                    <a:gd name="T14" fmla="*/ 63 w 151"/>
                    <a:gd name="T15" fmla="*/ 346 h 346"/>
                    <a:gd name="T16" fmla="*/ 0 w 151"/>
                    <a:gd name="T17" fmla="*/ 346 h 346"/>
                    <a:gd name="T18" fmla="*/ 0 w 151"/>
                    <a:gd name="T19" fmla="*/ 89 h 346"/>
                    <a:gd name="T20" fmla="*/ 4 w 151"/>
                    <a:gd name="T21" fmla="*/ 62 h 346"/>
                    <a:gd name="T22" fmla="*/ 8 w 151"/>
                    <a:gd name="T23" fmla="*/ 52 h 346"/>
                    <a:gd name="T24" fmla="*/ 82 w 151"/>
                    <a:gd name="T25" fmla="*/ 0 h 346"/>
                    <a:gd name="T26" fmla="*/ 88 w 151"/>
                    <a:gd name="T27" fmla="*/ 0 h 346"/>
                    <a:gd name="T28" fmla="*/ 151 w 151"/>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 h="346">
                      <a:moveTo>
                        <a:pt x="151" y="0"/>
                      </a:moveTo>
                      <a:cubicBezTo>
                        <a:pt x="149" y="0"/>
                        <a:pt x="147" y="0"/>
                        <a:pt x="145" y="0"/>
                      </a:cubicBezTo>
                      <a:cubicBezTo>
                        <a:pt x="139" y="1"/>
                        <a:pt x="132" y="2"/>
                        <a:pt x="127" y="4"/>
                      </a:cubicBezTo>
                      <a:cubicBezTo>
                        <a:pt x="126" y="4"/>
                        <a:pt x="126" y="4"/>
                        <a:pt x="126" y="4"/>
                      </a:cubicBezTo>
                      <a:cubicBezTo>
                        <a:pt x="109" y="9"/>
                        <a:pt x="93" y="19"/>
                        <a:pt x="82" y="34"/>
                      </a:cubicBezTo>
                      <a:cubicBezTo>
                        <a:pt x="77" y="39"/>
                        <a:pt x="74" y="45"/>
                        <a:pt x="71" y="52"/>
                      </a:cubicBezTo>
                      <a:cubicBezTo>
                        <a:pt x="65"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8" y="0"/>
                      </a:cubicBezTo>
                      <a:cubicBezTo>
                        <a:pt x="151" y="0"/>
                        <a:pt x="151" y="0"/>
                        <a:pt x="151" y="0"/>
                      </a:cubicBezTo>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3" name="îSḷíďè"/>
                <p:cNvSpPr/>
                <p:nvPr/>
              </p:nvSpPr>
              <p:spPr bwMode="auto">
                <a:xfrm>
                  <a:off x="980"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4 w 400"/>
                    <a:gd name="T13" fmla="*/ 69 h 356"/>
                    <a:gd name="T14" fmla="*/ 18 w 400"/>
                    <a:gd name="T15" fmla="*/ 59 h 356"/>
                    <a:gd name="T16" fmla="*/ 18 w 400"/>
                    <a:gd name="T17" fmla="*/ 59 h 356"/>
                    <a:gd name="T18" fmla="*/ 81 w 400"/>
                    <a:gd name="T19" fmla="*/ 11 h 356"/>
                    <a:gd name="T20" fmla="*/ 81 w 400"/>
                    <a:gd name="T21" fmla="*/ 11 h 356"/>
                    <a:gd name="T22" fmla="*/ 81 w 400"/>
                    <a:gd name="T23" fmla="*/ 11 h 356"/>
                    <a:gd name="T24" fmla="*/ 86 w 400"/>
                    <a:gd name="T25" fmla="*/ 10 h 356"/>
                    <a:gd name="T26" fmla="*/ 86 w 400"/>
                    <a:gd name="T27" fmla="*/ 10 h 356"/>
                    <a:gd name="T28" fmla="*/ 86 w 400"/>
                    <a:gd name="T29" fmla="*/ 10 h 356"/>
                    <a:gd name="T30" fmla="*/ 89 w 400"/>
                    <a:gd name="T31" fmla="*/ 10 h 356"/>
                    <a:gd name="T32" fmla="*/ 89 w 400"/>
                    <a:gd name="T33" fmla="*/ 10 h 356"/>
                    <a:gd name="T34" fmla="*/ 89 w 400"/>
                    <a:gd name="T35" fmla="*/ 10 h 356"/>
                    <a:gd name="T36" fmla="*/ 94 w 400"/>
                    <a:gd name="T37" fmla="*/ 10 h 356"/>
                    <a:gd name="T38" fmla="*/ 306 w 400"/>
                    <a:gd name="T39" fmla="*/ 10 h 356"/>
                    <a:gd name="T40" fmla="*/ 314 w 400"/>
                    <a:gd name="T41" fmla="*/ 10 h 356"/>
                    <a:gd name="T42" fmla="*/ 389 w 400"/>
                    <a:gd name="T43" fmla="*/ 84 h 356"/>
                    <a:gd name="T44" fmla="*/ 390 w 400"/>
                    <a:gd name="T45" fmla="*/ 94 h 356"/>
                    <a:gd name="T46" fmla="*/ 395 w 400"/>
                    <a:gd name="T47" fmla="*/ 94 h 356"/>
                    <a:gd name="T48" fmla="*/ 400 w 400"/>
                    <a:gd name="T49" fmla="*/ 94 h 356"/>
                    <a:gd name="T50" fmla="*/ 399 w 400"/>
                    <a:gd name="T51" fmla="*/ 83 h 356"/>
                    <a:gd name="T52" fmla="*/ 315 w 400"/>
                    <a:gd name="T53" fmla="*/ 0 h 356"/>
                    <a:gd name="T54" fmla="*/ 306 w 400"/>
                    <a:gd name="T55" fmla="*/ 0 h 356"/>
                    <a:gd name="T56" fmla="*/ 94 w 400"/>
                    <a:gd name="T57" fmla="*/ 0 h 356"/>
                    <a:gd name="T58" fmla="*/ 88 w 400"/>
                    <a:gd name="T59" fmla="*/ 0 h 356"/>
                    <a:gd name="T60" fmla="*/ 89 w 400"/>
                    <a:gd name="T61" fmla="*/ 5 h 356"/>
                    <a:gd name="T62" fmla="*/ 89 w 400"/>
                    <a:gd name="T63" fmla="*/ 0 h 356"/>
                    <a:gd name="T64" fmla="*/ 84 w 400"/>
                    <a:gd name="T65" fmla="*/ 0 h 356"/>
                    <a:gd name="T66" fmla="*/ 85 w 400"/>
                    <a:gd name="T67" fmla="*/ 5 h 356"/>
                    <a:gd name="T68" fmla="*/ 85 w 400"/>
                    <a:gd name="T69" fmla="*/ 0 h 356"/>
                    <a:gd name="T70" fmla="*/ 80 w 400"/>
                    <a:gd name="T71" fmla="*/ 1 h 356"/>
                    <a:gd name="T72" fmla="*/ 81 w 400"/>
                    <a:gd name="T73" fmla="*/ 6 h 356"/>
                    <a:gd name="T74" fmla="*/ 80 w 400"/>
                    <a:gd name="T75" fmla="*/ 1 h 356"/>
                    <a:gd name="T76" fmla="*/ 9 w 400"/>
                    <a:gd name="T77" fmla="*/ 55 h 356"/>
                    <a:gd name="T78" fmla="*/ 9 w 400"/>
                    <a:gd name="T79" fmla="*/ 55 h 356"/>
                    <a:gd name="T80" fmla="*/ 4 w 400"/>
                    <a:gd name="T81" fmla="*/ 66 h 356"/>
                    <a:gd name="T82" fmla="*/ 4 w 400"/>
                    <a:gd name="T83" fmla="*/ 66 h 356"/>
                    <a:gd name="T84" fmla="*/ 4 w 400"/>
                    <a:gd name="T85" fmla="*/ 66 h 356"/>
                    <a:gd name="T86" fmla="*/ 0 w 400"/>
                    <a:gd name="T87" fmla="*/ 94 h 356"/>
                    <a:gd name="T88" fmla="*/ 0 w 400"/>
                    <a:gd name="T89" fmla="*/ 356 h 356"/>
                    <a:gd name="T90" fmla="*/ 400 w 400"/>
                    <a:gd name="T91" fmla="*/ 356 h 356"/>
                    <a:gd name="T92" fmla="*/ 400 w 400"/>
                    <a:gd name="T93" fmla="*/ 94 h 356"/>
                    <a:gd name="T94" fmla="*/ 395 w 400"/>
                    <a:gd name="T95"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1" y="77"/>
                        <a:pt x="14" y="69"/>
                      </a:cubicBezTo>
                      <a:cubicBezTo>
                        <a:pt x="14" y="69"/>
                        <a:pt x="14" y="69"/>
                        <a:pt x="14" y="69"/>
                      </a:cubicBezTo>
                      <a:cubicBezTo>
                        <a:pt x="15" y="66"/>
                        <a:pt x="16" y="62"/>
                        <a:pt x="18" y="59"/>
                      </a:cubicBezTo>
                      <a:cubicBezTo>
                        <a:pt x="18" y="59"/>
                        <a:pt x="18" y="59"/>
                        <a:pt x="18" y="59"/>
                      </a:cubicBezTo>
                      <a:cubicBezTo>
                        <a:pt x="29" y="34"/>
                        <a:pt x="53" y="15"/>
                        <a:pt x="81" y="11"/>
                      </a:cubicBezTo>
                      <a:cubicBezTo>
                        <a:pt x="81" y="11"/>
                        <a:pt x="81" y="11"/>
                        <a:pt x="81" y="11"/>
                      </a:cubicBezTo>
                      <a:cubicBezTo>
                        <a:pt x="81" y="11"/>
                        <a:pt x="81" y="11"/>
                        <a:pt x="81" y="11"/>
                      </a:cubicBezTo>
                      <a:cubicBezTo>
                        <a:pt x="83" y="11"/>
                        <a:pt x="84" y="11"/>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4" y="40"/>
                        <a:pt x="359" y="5"/>
                        <a:pt x="315" y="0"/>
                      </a:cubicBezTo>
                      <a:cubicBezTo>
                        <a:pt x="312" y="0"/>
                        <a:pt x="309" y="0"/>
                        <a:pt x="306" y="0"/>
                      </a:cubicBezTo>
                      <a:cubicBezTo>
                        <a:pt x="94" y="0"/>
                        <a:pt x="94" y="0"/>
                        <a:pt x="94" y="0"/>
                      </a:cubicBezTo>
                      <a:cubicBezTo>
                        <a:pt x="92" y="0"/>
                        <a:pt x="90" y="0"/>
                        <a:pt x="88" y="0"/>
                      </a:cubicBezTo>
                      <a:cubicBezTo>
                        <a:pt x="89" y="5"/>
                        <a:pt x="89" y="5"/>
                        <a:pt x="89" y="5"/>
                      </a:cubicBezTo>
                      <a:cubicBezTo>
                        <a:pt x="89" y="0"/>
                        <a:pt x="89" y="0"/>
                        <a:pt x="89" y="0"/>
                      </a:cubicBezTo>
                      <a:cubicBezTo>
                        <a:pt x="87" y="0"/>
                        <a:pt x="86" y="0"/>
                        <a:pt x="84" y="0"/>
                      </a:cubicBezTo>
                      <a:cubicBezTo>
                        <a:pt x="85" y="5"/>
                        <a:pt x="85" y="5"/>
                        <a:pt x="85" y="5"/>
                      </a:cubicBezTo>
                      <a:cubicBezTo>
                        <a:pt x="85" y="0"/>
                        <a:pt x="85" y="0"/>
                        <a:pt x="85" y="0"/>
                      </a:cubicBezTo>
                      <a:cubicBezTo>
                        <a:pt x="83" y="1"/>
                        <a:pt x="81" y="1"/>
                        <a:pt x="80" y="1"/>
                      </a:cubicBezTo>
                      <a:cubicBezTo>
                        <a:pt x="81" y="6"/>
                        <a:pt x="81" y="6"/>
                        <a:pt x="81" y="6"/>
                      </a:cubicBezTo>
                      <a:cubicBezTo>
                        <a:pt x="80" y="1"/>
                        <a:pt x="80" y="1"/>
                        <a:pt x="80" y="1"/>
                      </a:cubicBezTo>
                      <a:cubicBezTo>
                        <a:pt x="48" y="6"/>
                        <a:pt x="21" y="27"/>
                        <a:pt x="9" y="55"/>
                      </a:cubicBezTo>
                      <a:cubicBezTo>
                        <a:pt x="9" y="55"/>
                        <a:pt x="9" y="55"/>
                        <a:pt x="9" y="55"/>
                      </a:cubicBezTo>
                      <a:cubicBezTo>
                        <a:pt x="7" y="59"/>
                        <a:pt x="5" y="62"/>
                        <a:pt x="4" y="66"/>
                      </a:cubicBezTo>
                      <a:cubicBezTo>
                        <a:pt x="4" y="66"/>
                        <a:pt x="4" y="66"/>
                        <a:pt x="4" y="66"/>
                      </a:cubicBezTo>
                      <a:cubicBezTo>
                        <a:pt x="4" y="66"/>
                        <a:pt x="4" y="66"/>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4" name="ïšlïdé"/>
                <p:cNvSpPr/>
                <p:nvPr/>
              </p:nvSpPr>
              <p:spPr bwMode="auto">
                <a:xfrm>
                  <a:off x="839" y="3750"/>
                  <a:ext cx="997" cy="560"/>
                </a:xfrm>
                <a:custGeom>
                  <a:avLst/>
                  <a:gdLst>
                    <a:gd name="T0" fmla="*/ 523 w 523"/>
                    <a:gd name="T1" fmla="*/ 136 h 294"/>
                    <a:gd name="T2" fmla="*/ 523 w 523"/>
                    <a:gd name="T3" fmla="*/ 294 h 294"/>
                    <a:gd name="T4" fmla="*/ 0 w 523"/>
                    <a:gd name="T5" fmla="*/ 294 h 294"/>
                    <a:gd name="T6" fmla="*/ 0 w 523"/>
                    <a:gd name="T7" fmla="*/ 136 h 294"/>
                    <a:gd name="T8" fmla="*/ 83 w 523"/>
                    <a:gd name="T9" fmla="*/ 11 h 294"/>
                    <a:gd name="T10" fmla="*/ 83 w 523"/>
                    <a:gd name="T11" fmla="*/ 11 h 294"/>
                    <a:gd name="T12" fmla="*/ 85 w 523"/>
                    <a:gd name="T13" fmla="*/ 10 h 294"/>
                    <a:gd name="T14" fmla="*/ 137 w 523"/>
                    <a:gd name="T15" fmla="*/ 0 h 294"/>
                    <a:gd name="T16" fmla="*/ 387 w 523"/>
                    <a:gd name="T17" fmla="*/ 0 h 294"/>
                    <a:gd name="T18" fmla="*/ 468 w 523"/>
                    <a:gd name="T19" fmla="*/ 27 h 294"/>
                    <a:gd name="T20" fmla="*/ 468 w 523"/>
                    <a:gd name="T21" fmla="*/ 27 h 294"/>
                    <a:gd name="T22" fmla="*/ 514 w 523"/>
                    <a:gd name="T23" fmla="*/ 87 h 294"/>
                    <a:gd name="T24" fmla="*/ 523 w 523"/>
                    <a:gd name="T25"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80"/>
                        <a:pt x="34" y="32"/>
                        <a:pt x="83" y="11"/>
                      </a:cubicBezTo>
                      <a:cubicBezTo>
                        <a:pt x="83" y="11"/>
                        <a:pt x="83" y="11"/>
                        <a:pt x="83" y="11"/>
                      </a:cubicBezTo>
                      <a:cubicBezTo>
                        <a:pt x="84" y="11"/>
                        <a:pt x="84" y="10"/>
                        <a:pt x="85" y="10"/>
                      </a:cubicBezTo>
                      <a:cubicBezTo>
                        <a:pt x="101" y="4"/>
                        <a:pt x="118" y="0"/>
                        <a:pt x="137" y="0"/>
                      </a:cubicBezTo>
                      <a:cubicBezTo>
                        <a:pt x="387" y="0"/>
                        <a:pt x="387" y="0"/>
                        <a:pt x="387" y="0"/>
                      </a:cubicBezTo>
                      <a:cubicBezTo>
                        <a:pt x="417" y="0"/>
                        <a:pt x="445" y="10"/>
                        <a:pt x="468" y="27"/>
                      </a:cubicBezTo>
                      <a:cubicBezTo>
                        <a:pt x="468" y="27"/>
                        <a:pt x="468" y="27"/>
                        <a:pt x="468" y="27"/>
                      </a:cubicBezTo>
                      <a:cubicBezTo>
                        <a:pt x="488" y="42"/>
                        <a:pt x="504" y="63"/>
                        <a:pt x="514" y="87"/>
                      </a:cubicBezTo>
                      <a:cubicBezTo>
                        <a:pt x="520" y="102"/>
                        <a:pt x="523" y="119"/>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5" name="iṩlïďê"/>
                <p:cNvSpPr/>
                <p:nvPr/>
              </p:nvSpPr>
              <p:spPr bwMode="auto">
                <a:xfrm>
                  <a:off x="829" y="3741"/>
                  <a:ext cx="1017"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90 w 533"/>
                    <a:gd name="T11" fmla="*/ 20 h 304"/>
                    <a:gd name="T12" fmla="*/ 88 w 533"/>
                    <a:gd name="T13" fmla="*/ 16 h 304"/>
                    <a:gd name="T14" fmla="*/ 90 w 533"/>
                    <a:gd name="T15" fmla="*/ 20 h 304"/>
                    <a:gd name="T16" fmla="*/ 90 w 533"/>
                    <a:gd name="T17" fmla="*/ 20 h 304"/>
                    <a:gd name="T18" fmla="*/ 88 w 533"/>
                    <a:gd name="T19" fmla="*/ 16 h 304"/>
                    <a:gd name="T20" fmla="*/ 90 w 533"/>
                    <a:gd name="T21" fmla="*/ 20 h 304"/>
                    <a:gd name="T22" fmla="*/ 92 w 533"/>
                    <a:gd name="T23" fmla="*/ 20 h 304"/>
                    <a:gd name="T24" fmla="*/ 92 w 533"/>
                    <a:gd name="T25" fmla="*/ 20 h 304"/>
                    <a:gd name="T26" fmla="*/ 92 w 533"/>
                    <a:gd name="T27" fmla="*/ 20 h 304"/>
                    <a:gd name="T28" fmla="*/ 142 w 533"/>
                    <a:gd name="T29" fmla="*/ 10 h 304"/>
                    <a:gd name="T30" fmla="*/ 392 w 533"/>
                    <a:gd name="T31" fmla="*/ 10 h 304"/>
                    <a:gd name="T32" fmla="*/ 470 w 533"/>
                    <a:gd name="T33" fmla="*/ 36 h 304"/>
                    <a:gd name="T34" fmla="*/ 473 w 533"/>
                    <a:gd name="T35" fmla="*/ 32 h 304"/>
                    <a:gd name="T36" fmla="*/ 470 w 533"/>
                    <a:gd name="T37" fmla="*/ 36 h 304"/>
                    <a:gd name="T38" fmla="*/ 470 w 533"/>
                    <a:gd name="T39" fmla="*/ 36 h 304"/>
                    <a:gd name="T40" fmla="*/ 470 w 533"/>
                    <a:gd name="T41" fmla="*/ 36 h 304"/>
                    <a:gd name="T42" fmla="*/ 470 w 533"/>
                    <a:gd name="T43" fmla="*/ 36 h 304"/>
                    <a:gd name="T44" fmla="*/ 514 w 533"/>
                    <a:gd name="T45" fmla="*/ 93 h 304"/>
                    <a:gd name="T46" fmla="*/ 514 w 533"/>
                    <a:gd name="T47" fmla="*/ 93 h 304"/>
                    <a:gd name="T48" fmla="*/ 523 w 533"/>
                    <a:gd name="T49" fmla="*/ 141 h 304"/>
                    <a:gd name="T50" fmla="*/ 528 w 533"/>
                    <a:gd name="T51" fmla="*/ 141 h 304"/>
                    <a:gd name="T52" fmla="*/ 533 w 533"/>
                    <a:gd name="T53" fmla="*/ 141 h 304"/>
                    <a:gd name="T54" fmla="*/ 523 w 533"/>
                    <a:gd name="T55" fmla="*/ 90 h 304"/>
                    <a:gd name="T56" fmla="*/ 523 w 533"/>
                    <a:gd name="T57" fmla="*/ 90 h 304"/>
                    <a:gd name="T58" fmla="*/ 476 w 533"/>
                    <a:gd name="T59" fmla="*/ 28 h 304"/>
                    <a:gd name="T60" fmla="*/ 473 w 533"/>
                    <a:gd name="T61" fmla="*/ 32 h 304"/>
                    <a:gd name="T62" fmla="*/ 476 w 533"/>
                    <a:gd name="T63" fmla="*/ 28 h 304"/>
                    <a:gd name="T64" fmla="*/ 476 w 533"/>
                    <a:gd name="T65" fmla="*/ 28 h 304"/>
                    <a:gd name="T66" fmla="*/ 476 w 533"/>
                    <a:gd name="T67" fmla="*/ 28 h 304"/>
                    <a:gd name="T68" fmla="*/ 476 w 533"/>
                    <a:gd name="T69" fmla="*/ 28 h 304"/>
                    <a:gd name="T70" fmla="*/ 392 w 533"/>
                    <a:gd name="T71" fmla="*/ 0 h 304"/>
                    <a:gd name="T72" fmla="*/ 142 w 533"/>
                    <a:gd name="T73" fmla="*/ 0 h 304"/>
                    <a:gd name="T74" fmla="*/ 88 w 533"/>
                    <a:gd name="T75" fmla="*/ 10 h 304"/>
                    <a:gd name="T76" fmla="*/ 90 w 533"/>
                    <a:gd name="T77" fmla="*/ 15 h 304"/>
                    <a:gd name="T78" fmla="*/ 88 w 533"/>
                    <a:gd name="T79" fmla="*/ 10 h 304"/>
                    <a:gd name="T80" fmla="*/ 87 w 533"/>
                    <a:gd name="T81" fmla="*/ 11 h 304"/>
                    <a:gd name="T82" fmla="*/ 86 w 533"/>
                    <a:gd name="T83" fmla="*/ 11 h 304"/>
                    <a:gd name="T84" fmla="*/ 86 w 533"/>
                    <a:gd name="T85" fmla="*/ 11 h 304"/>
                    <a:gd name="T86" fmla="*/ 86 w 533"/>
                    <a:gd name="T87" fmla="*/ 11 h 304"/>
                    <a:gd name="T88" fmla="*/ 0 w 533"/>
                    <a:gd name="T89" fmla="*/ 141 h 304"/>
                    <a:gd name="T90" fmla="*/ 0 w 533"/>
                    <a:gd name="T91" fmla="*/ 304 h 304"/>
                    <a:gd name="T92" fmla="*/ 533 w 533"/>
                    <a:gd name="T93" fmla="*/ 304 h 304"/>
                    <a:gd name="T94" fmla="*/ 533 w 533"/>
                    <a:gd name="T95" fmla="*/ 141 h 304"/>
                    <a:gd name="T96" fmla="*/ 528 w 533"/>
                    <a:gd name="T97"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87"/>
                        <a:pt x="43" y="41"/>
                        <a:pt x="90" y="20"/>
                      </a:cubicBezTo>
                      <a:cubicBezTo>
                        <a:pt x="88" y="16"/>
                        <a:pt x="88" y="16"/>
                        <a:pt x="88" y="16"/>
                      </a:cubicBezTo>
                      <a:cubicBezTo>
                        <a:pt x="90" y="20"/>
                        <a:pt x="90" y="20"/>
                        <a:pt x="90" y="20"/>
                      </a:cubicBezTo>
                      <a:cubicBezTo>
                        <a:pt x="90" y="20"/>
                        <a:pt x="90" y="20"/>
                        <a:pt x="90" y="20"/>
                      </a:cubicBezTo>
                      <a:cubicBezTo>
                        <a:pt x="88" y="16"/>
                        <a:pt x="88" y="16"/>
                        <a:pt x="88" y="16"/>
                      </a:cubicBezTo>
                      <a:cubicBezTo>
                        <a:pt x="90" y="20"/>
                        <a:pt x="90" y="20"/>
                        <a:pt x="90" y="20"/>
                      </a:cubicBezTo>
                      <a:cubicBezTo>
                        <a:pt x="91" y="20"/>
                        <a:pt x="91" y="20"/>
                        <a:pt x="92" y="20"/>
                      </a:cubicBezTo>
                      <a:cubicBezTo>
                        <a:pt x="92" y="20"/>
                        <a:pt x="92" y="20"/>
                        <a:pt x="92" y="20"/>
                      </a:cubicBezTo>
                      <a:cubicBezTo>
                        <a:pt x="92" y="20"/>
                        <a:pt x="92" y="20"/>
                        <a:pt x="92" y="20"/>
                      </a:cubicBezTo>
                      <a:cubicBezTo>
                        <a:pt x="107" y="13"/>
                        <a:pt x="124" y="10"/>
                        <a:pt x="142" y="10"/>
                      </a:cubicBezTo>
                      <a:cubicBezTo>
                        <a:pt x="392" y="10"/>
                        <a:pt x="392" y="10"/>
                        <a:pt x="392" y="10"/>
                      </a:cubicBezTo>
                      <a:cubicBezTo>
                        <a:pt x="421" y="10"/>
                        <a:pt x="448" y="20"/>
                        <a:pt x="470" y="36"/>
                      </a:cubicBezTo>
                      <a:cubicBezTo>
                        <a:pt x="473" y="32"/>
                        <a:pt x="473" y="32"/>
                        <a:pt x="473" y="32"/>
                      </a:cubicBezTo>
                      <a:cubicBezTo>
                        <a:pt x="470" y="36"/>
                        <a:pt x="470" y="36"/>
                        <a:pt x="470" y="36"/>
                      </a:cubicBezTo>
                      <a:cubicBezTo>
                        <a:pt x="470" y="36"/>
                        <a:pt x="470" y="36"/>
                        <a:pt x="470" y="36"/>
                      </a:cubicBezTo>
                      <a:cubicBezTo>
                        <a:pt x="470" y="36"/>
                        <a:pt x="470" y="36"/>
                        <a:pt x="470" y="36"/>
                      </a:cubicBezTo>
                      <a:cubicBezTo>
                        <a:pt x="470" y="36"/>
                        <a:pt x="470" y="36"/>
                        <a:pt x="470" y="36"/>
                      </a:cubicBezTo>
                      <a:cubicBezTo>
                        <a:pt x="490" y="51"/>
                        <a:pt x="505" y="70"/>
                        <a:pt x="514" y="93"/>
                      </a:cubicBezTo>
                      <a:cubicBezTo>
                        <a:pt x="514" y="93"/>
                        <a:pt x="514" y="93"/>
                        <a:pt x="514" y="93"/>
                      </a:cubicBezTo>
                      <a:cubicBezTo>
                        <a:pt x="520" y="108"/>
                        <a:pt x="523" y="124"/>
                        <a:pt x="523" y="141"/>
                      </a:cubicBezTo>
                      <a:cubicBezTo>
                        <a:pt x="528" y="141"/>
                        <a:pt x="528" y="141"/>
                        <a:pt x="528" y="141"/>
                      </a:cubicBezTo>
                      <a:cubicBezTo>
                        <a:pt x="533" y="141"/>
                        <a:pt x="533" y="141"/>
                        <a:pt x="533" y="141"/>
                      </a:cubicBezTo>
                      <a:cubicBezTo>
                        <a:pt x="533" y="123"/>
                        <a:pt x="530" y="106"/>
                        <a:pt x="523" y="90"/>
                      </a:cubicBezTo>
                      <a:cubicBezTo>
                        <a:pt x="523" y="90"/>
                        <a:pt x="523" y="90"/>
                        <a:pt x="523" y="90"/>
                      </a:cubicBezTo>
                      <a:cubicBezTo>
                        <a:pt x="514" y="65"/>
                        <a:pt x="497" y="44"/>
                        <a:pt x="476" y="28"/>
                      </a:cubicBezTo>
                      <a:cubicBezTo>
                        <a:pt x="473" y="32"/>
                        <a:pt x="473" y="32"/>
                        <a:pt x="473" y="32"/>
                      </a:cubicBezTo>
                      <a:cubicBezTo>
                        <a:pt x="476" y="28"/>
                        <a:pt x="476" y="28"/>
                        <a:pt x="476" y="28"/>
                      </a:cubicBezTo>
                      <a:cubicBezTo>
                        <a:pt x="476" y="28"/>
                        <a:pt x="476" y="28"/>
                        <a:pt x="476" y="28"/>
                      </a:cubicBezTo>
                      <a:cubicBezTo>
                        <a:pt x="476" y="28"/>
                        <a:pt x="476" y="28"/>
                        <a:pt x="476" y="28"/>
                      </a:cubicBezTo>
                      <a:cubicBezTo>
                        <a:pt x="476" y="28"/>
                        <a:pt x="476" y="28"/>
                        <a:pt x="476" y="28"/>
                      </a:cubicBezTo>
                      <a:cubicBezTo>
                        <a:pt x="452" y="10"/>
                        <a:pt x="423" y="0"/>
                        <a:pt x="392" y="0"/>
                      </a:cubicBezTo>
                      <a:cubicBezTo>
                        <a:pt x="142" y="0"/>
                        <a:pt x="142" y="0"/>
                        <a:pt x="142" y="0"/>
                      </a:cubicBezTo>
                      <a:cubicBezTo>
                        <a:pt x="123" y="0"/>
                        <a:pt x="104" y="4"/>
                        <a:pt x="88" y="10"/>
                      </a:cubicBezTo>
                      <a:cubicBezTo>
                        <a:pt x="90" y="15"/>
                        <a:pt x="90" y="15"/>
                        <a:pt x="90" y="15"/>
                      </a:cubicBezTo>
                      <a:cubicBezTo>
                        <a:pt x="88" y="10"/>
                        <a:pt x="88" y="10"/>
                        <a:pt x="88" y="10"/>
                      </a:cubicBezTo>
                      <a:cubicBezTo>
                        <a:pt x="87" y="11"/>
                        <a:pt x="87" y="11"/>
                        <a:pt x="87" y="11"/>
                      </a:cubicBezTo>
                      <a:cubicBezTo>
                        <a:pt x="86" y="11"/>
                        <a:pt x="86" y="11"/>
                        <a:pt x="86" y="11"/>
                      </a:cubicBezTo>
                      <a:cubicBezTo>
                        <a:pt x="86" y="11"/>
                        <a:pt x="86" y="11"/>
                        <a:pt x="86" y="11"/>
                      </a:cubicBezTo>
                      <a:cubicBezTo>
                        <a:pt x="86" y="11"/>
                        <a:pt x="86" y="11"/>
                        <a:pt x="86" y="11"/>
                      </a:cubicBezTo>
                      <a:cubicBezTo>
                        <a:pt x="36" y="33"/>
                        <a:pt x="0" y="83"/>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6" name="îšľïḑé"/>
                <p:cNvSpPr/>
                <p:nvPr/>
              </p:nvSpPr>
              <p:spPr bwMode="auto">
                <a:xfrm>
                  <a:off x="5930" y="3651"/>
                  <a:ext cx="741" cy="659"/>
                </a:xfrm>
                <a:custGeom>
                  <a:avLst/>
                  <a:gdLst>
                    <a:gd name="T0" fmla="*/ 0 w 389"/>
                    <a:gd name="T1" fmla="*/ 89 h 346"/>
                    <a:gd name="T2" fmla="*/ 5 w 389"/>
                    <a:gd name="T3" fmla="*/ 346 h 346"/>
                    <a:gd name="T4" fmla="*/ 389 w 389"/>
                    <a:gd name="T5" fmla="*/ 346 h 346"/>
                    <a:gd name="T6" fmla="*/ 389 w 389"/>
                    <a:gd name="T7" fmla="*/ 89 h 346"/>
                    <a:gd name="T8" fmla="*/ 385 w 389"/>
                    <a:gd name="T9" fmla="*/ 63 h 346"/>
                    <a:gd name="T10" fmla="*/ 381 w 389"/>
                    <a:gd name="T11" fmla="*/ 52 h 346"/>
                    <a:gd name="T12" fmla="*/ 362 w 389"/>
                    <a:gd name="T13" fmla="*/ 24 h 346"/>
                    <a:gd name="T14" fmla="*/ 359 w 389"/>
                    <a:gd name="T15" fmla="*/ 22 h 346"/>
                    <a:gd name="T16" fmla="*/ 306 w 389"/>
                    <a:gd name="T17" fmla="*/ 0 h 346"/>
                    <a:gd name="T18" fmla="*/ 306 w 389"/>
                    <a:gd name="T19" fmla="*/ 0 h 346"/>
                    <a:gd name="T20" fmla="*/ 301 w 389"/>
                    <a:gd name="T21" fmla="*/ 0 h 346"/>
                    <a:gd name="T22" fmla="*/ 89 w 389"/>
                    <a:gd name="T23" fmla="*/ 0 h 346"/>
                    <a:gd name="T24" fmla="*/ 87 w 389"/>
                    <a:gd name="T25" fmla="*/ 0 h 346"/>
                    <a:gd name="T26" fmla="*/ 0 w 389"/>
                    <a:gd name="T27" fmla="*/ 79 h 346"/>
                    <a:gd name="T28" fmla="*/ 0 w 389"/>
                    <a:gd name="T29"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9" h="346">
                      <a:moveTo>
                        <a:pt x="0" y="89"/>
                      </a:moveTo>
                      <a:cubicBezTo>
                        <a:pt x="5" y="346"/>
                        <a:pt x="5" y="346"/>
                        <a:pt x="5" y="346"/>
                      </a:cubicBezTo>
                      <a:cubicBezTo>
                        <a:pt x="389" y="346"/>
                        <a:pt x="389" y="346"/>
                        <a:pt x="389" y="346"/>
                      </a:cubicBezTo>
                      <a:cubicBezTo>
                        <a:pt x="389" y="89"/>
                        <a:pt x="389" y="89"/>
                        <a:pt x="389" y="89"/>
                      </a:cubicBezTo>
                      <a:cubicBezTo>
                        <a:pt x="389" y="80"/>
                        <a:pt x="388" y="71"/>
                        <a:pt x="385" y="63"/>
                      </a:cubicBezTo>
                      <a:cubicBezTo>
                        <a:pt x="384" y="59"/>
                        <a:pt x="383" y="55"/>
                        <a:pt x="381" y="52"/>
                      </a:cubicBezTo>
                      <a:cubicBezTo>
                        <a:pt x="377" y="41"/>
                        <a:pt x="370" y="32"/>
                        <a:pt x="362" y="24"/>
                      </a:cubicBezTo>
                      <a:cubicBezTo>
                        <a:pt x="361" y="23"/>
                        <a:pt x="360" y="22"/>
                        <a:pt x="359" y="22"/>
                      </a:cubicBezTo>
                      <a:cubicBezTo>
                        <a:pt x="344" y="9"/>
                        <a:pt x="326" y="1"/>
                        <a:pt x="306" y="0"/>
                      </a:cubicBezTo>
                      <a:cubicBezTo>
                        <a:pt x="306" y="0"/>
                        <a:pt x="306" y="0"/>
                        <a:pt x="306" y="0"/>
                      </a:cubicBezTo>
                      <a:cubicBezTo>
                        <a:pt x="304" y="0"/>
                        <a:pt x="302" y="0"/>
                        <a:pt x="301" y="0"/>
                      </a:cubicBezTo>
                      <a:cubicBezTo>
                        <a:pt x="89" y="0"/>
                        <a:pt x="89" y="0"/>
                        <a:pt x="89" y="0"/>
                      </a:cubicBezTo>
                      <a:cubicBezTo>
                        <a:pt x="88" y="0"/>
                        <a:pt x="87" y="0"/>
                        <a:pt x="87" y="0"/>
                      </a:cubicBezTo>
                      <a:cubicBezTo>
                        <a:pt x="42" y="1"/>
                        <a:pt x="5" y="35"/>
                        <a:pt x="0" y="79"/>
                      </a:cubicBezTo>
                      <a:cubicBezTo>
                        <a:pt x="0" y="82"/>
                        <a:pt x="0" y="85"/>
                        <a:pt x="0" y="89"/>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7" name="ïšľîḓe"/>
                <p:cNvSpPr/>
                <p:nvPr/>
              </p:nvSpPr>
              <p:spPr bwMode="auto">
                <a:xfrm>
                  <a:off x="5920" y="3642"/>
                  <a:ext cx="761" cy="678"/>
                </a:xfrm>
                <a:custGeom>
                  <a:avLst/>
                  <a:gdLst>
                    <a:gd name="T0" fmla="*/ 5 w 399"/>
                    <a:gd name="T1" fmla="*/ 94 h 356"/>
                    <a:gd name="T2" fmla="*/ 0 w 399"/>
                    <a:gd name="T3" fmla="*/ 94 h 356"/>
                    <a:gd name="T4" fmla="*/ 5 w 399"/>
                    <a:gd name="T5" fmla="*/ 356 h 356"/>
                    <a:gd name="T6" fmla="*/ 399 w 399"/>
                    <a:gd name="T7" fmla="*/ 356 h 356"/>
                    <a:gd name="T8" fmla="*/ 399 w 399"/>
                    <a:gd name="T9" fmla="*/ 94 h 356"/>
                    <a:gd name="T10" fmla="*/ 395 w 399"/>
                    <a:gd name="T11" fmla="*/ 66 h 356"/>
                    <a:gd name="T12" fmla="*/ 391 w 399"/>
                    <a:gd name="T13" fmla="*/ 55 h 356"/>
                    <a:gd name="T14" fmla="*/ 370 w 399"/>
                    <a:gd name="T15" fmla="*/ 26 h 356"/>
                    <a:gd name="T16" fmla="*/ 367 w 399"/>
                    <a:gd name="T17" fmla="*/ 29 h 356"/>
                    <a:gd name="T18" fmla="*/ 370 w 399"/>
                    <a:gd name="T19" fmla="*/ 26 h 356"/>
                    <a:gd name="T20" fmla="*/ 367 w 399"/>
                    <a:gd name="T21" fmla="*/ 23 h 356"/>
                    <a:gd name="T22" fmla="*/ 364 w 399"/>
                    <a:gd name="T23" fmla="*/ 27 h 356"/>
                    <a:gd name="T24" fmla="*/ 367 w 399"/>
                    <a:gd name="T25" fmla="*/ 23 h 356"/>
                    <a:gd name="T26" fmla="*/ 311 w 399"/>
                    <a:gd name="T27" fmla="*/ 0 h 356"/>
                    <a:gd name="T28" fmla="*/ 311 w 399"/>
                    <a:gd name="T29" fmla="*/ 5 h 356"/>
                    <a:gd name="T30" fmla="*/ 312 w 399"/>
                    <a:gd name="T31" fmla="*/ 0 h 356"/>
                    <a:gd name="T32" fmla="*/ 312 w 399"/>
                    <a:gd name="T33" fmla="*/ 0 h 356"/>
                    <a:gd name="T34" fmla="*/ 311 w 399"/>
                    <a:gd name="T35" fmla="*/ 0 h 356"/>
                    <a:gd name="T36" fmla="*/ 311 w 399"/>
                    <a:gd name="T37" fmla="*/ 0 h 356"/>
                    <a:gd name="T38" fmla="*/ 306 w 399"/>
                    <a:gd name="T39" fmla="*/ 0 h 356"/>
                    <a:gd name="T40" fmla="*/ 94 w 399"/>
                    <a:gd name="T41" fmla="*/ 0 h 356"/>
                    <a:gd name="T42" fmla="*/ 91 w 399"/>
                    <a:gd name="T43" fmla="*/ 0 h 356"/>
                    <a:gd name="T44" fmla="*/ 92 w 399"/>
                    <a:gd name="T45" fmla="*/ 5 h 356"/>
                    <a:gd name="T46" fmla="*/ 92 w 399"/>
                    <a:gd name="T47" fmla="*/ 0 h 356"/>
                    <a:gd name="T48" fmla="*/ 1 w 399"/>
                    <a:gd name="T49" fmla="*/ 83 h 356"/>
                    <a:gd name="T50" fmla="*/ 0 w 399"/>
                    <a:gd name="T51" fmla="*/ 94 h 356"/>
                    <a:gd name="T52" fmla="*/ 0 w 399"/>
                    <a:gd name="T53" fmla="*/ 94 h 356"/>
                    <a:gd name="T54" fmla="*/ 0 w 399"/>
                    <a:gd name="T55" fmla="*/ 94 h 356"/>
                    <a:gd name="T56" fmla="*/ 5 w 399"/>
                    <a:gd name="T57" fmla="*/ 94 h 356"/>
                    <a:gd name="T58" fmla="*/ 10 w 399"/>
                    <a:gd name="T59" fmla="*/ 94 h 356"/>
                    <a:gd name="T60" fmla="*/ 10 w 399"/>
                    <a:gd name="T61" fmla="*/ 85 h 356"/>
                    <a:gd name="T62" fmla="*/ 92 w 399"/>
                    <a:gd name="T63" fmla="*/ 10 h 356"/>
                    <a:gd name="T64" fmla="*/ 92 w 399"/>
                    <a:gd name="T65" fmla="*/ 10 h 356"/>
                    <a:gd name="T66" fmla="*/ 92 w 399"/>
                    <a:gd name="T67" fmla="*/ 10 h 356"/>
                    <a:gd name="T68" fmla="*/ 94 w 399"/>
                    <a:gd name="T69" fmla="*/ 10 h 356"/>
                    <a:gd name="T70" fmla="*/ 306 w 399"/>
                    <a:gd name="T71" fmla="*/ 10 h 356"/>
                    <a:gd name="T72" fmla="*/ 311 w 399"/>
                    <a:gd name="T73" fmla="*/ 10 h 356"/>
                    <a:gd name="T74" fmla="*/ 311 w 399"/>
                    <a:gd name="T75" fmla="*/ 5 h 356"/>
                    <a:gd name="T76" fmla="*/ 310 w 399"/>
                    <a:gd name="T77" fmla="*/ 10 h 356"/>
                    <a:gd name="T78" fmla="*/ 310 w 399"/>
                    <a:gd name="T79" fmla="*/ 10 h 356"/>
                    <a:gd name="T80" fmla="*/ 311 w 399"/>
                    <a:gd name="T81" fmla="*/ 10 h 356"/>
                    <a:gd name="T82" fmla="*/ 311 w 399"/>
                    <a:gd name="T83" fmla="*/ 10 h 356"/>
                    <a:gd name="T84" fmla="*/ 360 w 399"/>
                    <a:gd name="T85" fmla="*/ 30 h 356"/>
                    <a:gd name="T86" fmla="*/ 360 w 399"/>
                    <a:gd name="T87" fmla="*/ 30 h 356"/>
                    <a:gd name="T88" fmla="*/ 360 w 399"/>
                    <a:gd name="T89" fmla="*/ 30 h 356"/>
                    <a:gd name="T90" fmla="*/ 363 w 399"/>
                    <a:gd name="T91" fmla="*/ 33 h 356"/>
                    <a:gd name="T92" fmla="*/ 363 w 399"/>
                    <a:gd name="T93" fmla="*/ 33 h 356"/>
                    <a:gd name="T94" fmla="*/ 363 w 399"/>
                    <a:gd name="T95" fmla="*/ 33 h 356"/>
                    <a:gd name="T96" fmla="*/ 382 w 399"/>
                    <a:gd name="T97" fmla="*/ 59 h 356"/>
                    <a:gd name="T98" fmla="*/ 386 w 399"/>
                    <a:gd name="T99" fmla="*/ 69 h 356"/>
                    <a:gd name="T100" fmla="*/ 389 w 399"/>
                    <a:gd name="T101" fmla="*/ 94 h 356"/>
                    <a:gd name="T102" fmla="*/ 389 w 399"/>
                    <a:gd name="T103" fmla="*/ 346 h 356"/>
                    <a:gd name="T104" fmla="*/ 15 w 399"/>
                    <a:gd name="T105" fmla="*/ 346 h 356"/>
                    <a:gd name="T106" fmla="*/ 10 w 399"/>
                    <a:gd name="T107" fmla="*/ 94 h 356"/>
                    <a:gd name="T108" fmla="*/ 5 w 399"/>
                    <a:gd name="T109" fmla="*/ 94 h 356"/>
                    <a:gd name="T110" fmla="*/ 10 w 399"/>
                    <a:gd name="T111" fmla="*/ 94 h 356"/>
                    <a:gd name="T112" fmla="*/ 5 w 399"/>
                    <a:gd name="T11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99" h="356">
                      <a:moveTo>
                        <a:pt x="5" y="94"/>
                      </a:moveTo>
                      <a:cubicBezTo>
                        <a:pt x="0" y="94"/>
                        <a:pt x="0" y="94"/>
                        <a:pt x="0" y="94"/>
                      </a:cubicBezTo>
                      <a:cubicBezTo>
                        <a:pt x="5" y="356"/>
                        <a:pt x="5" y="356"/>
                        <a:pt x="5" y="356"/>
                      </a:cubicBezTo>
                      <a:cubicBezTo>
                        <a:pt x="399" y="356"/>
                        <a:pt x="399" y="356"/>
                        <a:pt x="399" y="356"/>
                      </a:cubicBezTo>
                      <a:cubicBezTo>
                        <a:pt x="399" y="94"/>
                        <a:pt x="399" y="94"/>
                        <a:pt x="399" y="94"/>
                      </a:cubicBezTo>
                      <a:cubicBezTo>
                        <a:pt x="399" y="84"/>
                        <a:pt x="398" y="75"/>
                        <a:pt x="395" y="66"/>
                      </a:cubicBezTo>
                      <a:cubicBezTo>
                        <a:pt x="394" y="62"/>
                        <a:pt x="392" y="58"/>
                        <a:pt x="391" y="55"/>
                      </a:cubicBezTo>
                      <a:cubicBezTo>
                        <a:pt x="386" y="44"/>
                        <a:pt x="379" y="34"/>
                        <a:pt x="370" y="26"/>
                      </a:cubicBezTo>
                      <a:cubicBezTo>
                        <a:pt x="367" y="29"/>
                        <a:pt x="367" y="29"/>
                        <a:pt x="367" y="29"/>
                      </a:cubicBezTo>
                      <a:cubicBezTo>
                        <a:pt x="370" y="26"/>
                        <a:pt x="370" y="26"/>
                        <a:pt x="370" y="26"/>
                      </a:cubicBezTo>
                      <a:cubicBezTo>
                        <a:pt x="369" y="25"/>
                        <a:pt x="368" y="24"/>
                        <a:pt x="367" y="23"/>
                      </a:cubicBezTo>
                      <a:cubicBezTo>
                        <a:pt x="364" y="27"/>
                        <a:pt x="364" y="27"/>
                        <a:pt x="364" y="27"/>
                      </a:cubicBezTo>
                      <a:cubicBezTo>
                        <a:pt x="367" y="23"/>
                        <a:pt x="367" y="23"/>
                        <a:pt x="367" y="23"/>
                      </a:cubicBezTo>
                      <a:cubicBezTo>
                        <a:pt x="352" y="10"/>
                        <a:pt x="333" y="2"/>
                        <a:pt x="311" y="0"/>
                      </a:cubicBezTo>
                      <a:cubicBezTo>
                        <a:pt x="311" y="5"/>
                        <a:pt x="311" y="5"/>
                        <a:pt x="311" y="5"/>
                      </a:cubicBezTo>
                      <a:cubicBezTo>
                        <a:pt x="312" y="0"/>
                        <a:pt x="312" y="0"/>
                        <a:pt x="312" y="0"/>
                      </a:cubicBezTo>
                      <a:cubicBezTo>
                        <a:pt x="312" y="0"/>
                        <a:pt x="312" y="0"/>
                        <a:pt x="312" y="0"/>
                      </a:cubicBezTo>
                      <a:cubicBezTo>
                        <a:pt x="311" y="0"/>
                        <a:pt x="311" y="0"/>
                        <a:pt x="311" y="0"/>
                      </a:cubicBezTo>
                      <a:cubicBezTo>
                        <a:pt x="311" y="0"/>
                        <a:pt x="311" y="0"/>
                        <a:pt x="311" y="0"/>
                      </a:cubicBezTo>
                      <a:cubicBezTo>
                        <a:pt x="309" y="0"/>
                        <a:pt x="307" y="0"/>
                        <a:pt x="306" y="0"/>
                      </a:cubicBezTo>
                      <a:cubicBezTo>
                        <a:pt x="94" y="0"/>
                        <a:pt x="94" y="0"/>
                        <a:pt x="94" y="0"/>
                      </a:cubicBezTo>
                      <a:cubicBezTo>
                        <a:pt x="93" y="0"/>
                        <a:pt x="92" y="0"/>
                        <a:pt x="91" y="0"/>
                      </a:cubicBezTo>
                      <a:cubicBezTo>
                        <a:pt x="92" y="5"/>
                        <a:pt x="92" y="5"/>
                        <a:pt x="92" y="5"/>
                      </a:cubicBezTo>
                      <a:cubicBezTo>
                        <a:pt x="92" y="0"/>
                        <a:pt x="92" y="0"/>
                        <a:pt x="92" y="0"/>
                      </a:cubicBezTo>
                      <a:cubicBezTo>
                        <a:pt x="44" y="1"/>
                        <a:pt x="6" y="37"/>
                        <a:pt x="1" y="83"/>
                      </a:cubicBezTo>
                      <a:cubicBezTo>
                        <a:pt x="0" y="87"/>
                        <a:pt x="0" y="90"/>
                        <a:pt x="0" y="94"/>
                      </a:cubicBezTo>
                      <a:cubicBezTo>
                        <a:pt x="0" y="94"/>
                        <a:pt x="0" y="94"/>
                        <a:pt x="0" y="94"/>
                      </a:cubicBezTo>
                      <a:cubicBezTo>
                        <a:pt x="0" y="94"/>
                        <a:pt x="0" y="94"/>
                        <a:pt x="0" y="94"/>
                      </a:cubicBezTo>
                      <a:cubicBezTo>
                        <a:pt x="5" y="94"/>
                        <a:pt x="5" y="94"/>
                        <a:pt x="5" y="94"/>
                      </a:cubicBezTo>
                      <a:cubicBezTo>
                        <a:pt x="10" y="94"/>
                        <a:pt x="10" y="94"/>
                        <a:pt x="10" y="94"/>
                      </a:cubicBezTo>
                      <a:cubicBezTo>
                        <a:pt x="10" y="91"/>
                        <a:pt x="10" y="88"/>
                        <a:pt x="10" y="85"/>
                      </a:cubicBezTo>
                      <a:cubicBezTo>
                        <a:pt x="15" y="43"/>
                        <a:pt x="50" y="11"/>
                        <a:pt x="92" y="10"/>
                      </a:cubicBezTo>
                      <a:cubicBezTo>
                        <a:pt x="92" y="10"/>
                        <a:pt x="92" y="10"/>
                        <a:pt x="92" y="10"/>
                      </a:cubicBezTo>
                      <a:cubicBezTo>
                        <a:pt x="92" y="10"/>
                        <a:pt x="92" y="10"/>
                        <a:pt x="92" y="10"/>
                      </a:cubicBezTo>
                      <a:cubicBezTo>
                        <a:pt x="93" y="10"/>
                        <a:pt x="93" y="10"/>
                        <a:pt x="94" y="10"/>
                      </a:cubicBezTo>
                      <a:cubicBezTo>
                        <a:pt x="306" y="10"/>
                        <a:pt x="306" y="10"/>
                        <a:pt x="306" y="10"/>
                      </a:cubicBezTo>
                      <a:cubicBezTo>
                        <a:pt x="307" y="10"/>
                        <a:pt x="309" y="10"/>
                        <a:pt x="311" y="10"/>
                      </a:cubicBezTo>
                      <a:cubicBezTo>
                        <a:pt x="311" y="5"/>
                        <a:pt x="311" y="5"/>
                        <a:pt x="311" y="5"/>
                      </a:cubicBezTo>
                      <a:cubicBezTo>
                        <a:pt x="310" y="10"/>
                        <a:pt x="310" y="10"/>
                        <a:pt x="310" y="10"/>
                      </a:cubicBezTo>
                      <a:cubicBezTo>
                        <a:pt x="310" y="10"/>
                        <a:pt x="310" y="10"/>
                        <a:pt x="310" y="10"/>
                      </a:cubicBezTo>
                      <a:cubicBezTo>
                        <a:pt x="311" y="10"/>
                        <a:pt x="311" y="10"/>
                        <a:pt x="311" y="10"/>
                      </a:cubicBezTo>
                      <a:cubicBezTo>
                        <a:pt x="311" y="10"/>
                        <a:pt x="311" y="10"/>
                        <a:pt x="311" y="10"/>
                      </a:cubicBezTo>
                      <a:cubicBezTo>
                        <a:pt x="330" y="11"/>
                        <a:pt x="347" y="19"/>
                        <a:pt x="360" y="30"/>
                      </a:cubicBezTo>
                      <a:cubicBezTo>
                        <a:pt x="360" y="30"/>
                        <a:pt x="360" y="30"/>
                        <a:pt x="360" y="30"/>
                      </a:cubicBezTo>
                      <a:cubicBezTo>
                        <a:pt x="360" y="30"/>
                        <a:pt x="360" y="30"/>
                        <a:pt x="360" y="30"/>
                      </a:cubicBezTo>
                      <a:cubicBezTo>
                        <a:pt x="361" y="31"/>
                        <a:pt x="362" y="32"/>
                        <a:pt x="363" y="33"/>
                      </a:cubicBezTo>
                      <a:cubicBezTo>
                        <a:pt x="363" y="33"/>
                        <a:pt x="363" y="33"/>
                        <a:pt x="363" y="33"/>
                      </a:cubicBezTo>
                      <a:cubicBezTo>
                        <a:pt x="363" y="33"/>
                        <a:pt x="363" y="33"/>
                        <a:pt x="363" y="33"/>
                      </a:cubicBezTo>
                      <a:cubicBezTo>
                        <a:pt x="371" y="40"/>
                        <a:pt x="377" y="49"/>
                        <a:pt x="382" y="59"/>
                      </a:cubicBezTo>
                      <a:cubicBezTo>
                        <a:pt x="383" y="62"/>
                        <a:pt x="385" y="66"/>
                        <a:pt x="386" y="69"/>
                      </a:cubicBezTo>
                      <a:cubicBezTo>
                        <a:pt x="388" y="77"/>
                        <a:pt x="389" y="85"/>
                        <a:pt x="389" y="94"/>
                      </a:cubicBezTo>
                      <a:cubicBezTo>
                        <a:pt x="389" y="346"/>
                        <a:pt x="389" y="346"/>
                        <a:pt x="389" y="346"/>
                      </a:cubicBezTo>
                      <a:cubicBezTo>
                        <a:pt x="15" y="346"/>
                        <a:pt x="15" y="346"/>
                        <a:pt x="15" y="346"/>
                      </a:cubicBezTo>
                      <a:cubicBezTo>
                        <a:pt x="10" y="94"/>
                        <a:pt x="10" y="94"/>
                        <a:pt x="10" y="94"/>
                      </a:cubicBezTo>
                      <a:cubicBezTo>
                        <a:pt x="5" y="94"/>
                        <a:pt x="5" y="94"/>
                        <a:pt x="5" y="94"/>
                      </a:cubicBezTo>
                      <a:cubicBezTo>
                        <a:pt x="10" y="94"/>
                        <a:pt x="10" y="94"/>
                        <a:pt x="10" y="94"/>
                      </a:cubicBezTo>
                      <a:cubicBezTo>
                        <a:pt x="5" y="94"/>
                        <a:pt x="5" y="94"/>
                        <a:pt x="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8" name="ïṩlïḓe"/>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9" name="isḷïďé"/>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0" name="íśľïḋè"/>
                <p:cNvSpPr/>
                <p:nvPr/>
              </p:nvSpPr>
              <p:spPr bwMode="auto">
                <a:xfrm>
                  <a:off x="6231" y="2933"/>
                  <a:ext cx="311" cy="676"/>
                </a:xfrm>
                <a:custGeom>
                  <a:avLst/>
                  <a:gdLst>
                    <a:gd name="T0" fmla="*/ 0 w 163"/>
                    <a:gd name="T1" fmla="*/ 352 h 355"/>
                    <a:gd name="T2" fmla="*/ 26 w 163"/>
                    <a:gd name="T3" fmla="*/ 355 h 355"/>
                    <a:gd name="T4" fmla="*/ 163 w 163"/>
                    <a:gd name="T5" fmla="*/ 218 h 355"/>
                    <a:gd name="T6" fmla="*/ 163 w 163"/>
                    <a:gd name="T7" fmla="*/ 0 h 355"/>
                    <a:gd name="T8" fmla="*/ 110 w 163"/>
                    <a:gd name="T9" fmla="*/ 0 h 355"/>
                    <a:gd name="T10" fmla="*/ 110 w 163"/>
                    <a:gd name="T11" fmla="*/ 218 h 355"/>
                    <a:gd name="T12" fmla="*/ 0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0" y="352"/>
                      </a:moveTo>
                      <a:cubicBezTo>
                        <a:pt x="9" y="354"/>
                        <a:pt x="17" y="355"/>
                        <a:pt x="26" y="355"/>
                      </a:cubicBezTo>
                      <a:cubicBezTo>
                        <a:pt x="102" y="355"/>
                        <a:pt x="163" y="293"/>
                        <a:pt x="163" y="218"/>
                      </a:cubicBezTo>
                      <a:cubicBezTo>
                        <a:pt x="163" y="0"/>
                        <a:pt x="163" y="0"/>
                        <a:pt x="163" y="0"/>
                      </a:cubicBezTo>
                      <a:cubicBezTo>
                        <a:pt x="110" y="0"/>
                        <a:pt x="110" y="0"/>
                        <a:pt x="110" y="0"/>
                      </a:cubicBezTo>
                      <a:cubicBezTo>
                        <a:pt x="110" y="218"/>
                        <a:pt x="110" y="218"/>
                        <a:pt x="110" y="218"/>
                      </a:cubicBezTo>
                      <a:cubicBezTo>
                        <a:pt x="110" y="284"/>
                        <a:pt x="63" y="340"/>
                        <a:pt x="0"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1" name="ï$líďe"/>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2" name="îšľiḍê"/>
                <p:cNvSpPr/>
                <p:nvPr/>
              </p:nvSpPr>
              <p:spPr bwMode="auto">
                <a:xfrm>
                  <a:off x="6181" y="3579"/>
                  <a:ext cx="246" cy="192"/>
                </a:xfrm>
                <a:custGeom>
                  <a:avLst/>
                  <a:gdLst>
                    <a:gd name="T0" fmla="*/ 49 w 129"/>
                    <a:gd name="T1" fmla="*/ 101 h 101"/>
                    <a:gd name="T2" fmla="*/ 80 w 129"/>
                    <a:gd name="T3" fmla="*/ 101 h 101"/>
                    <a:gd name="T4" fmla="*/ 129 w 129"/>
                    <a:gd name="T5" fmla="*/ 52 h 101"/>
                    <a:gd name="T6" fmla="*/ 129 w 129"/>
                    <a:gd name="T7" fmla="*/ 0 h 101"/>
                    <a:gd name="T8" fmla="*/ 0 w 129"/>
                    <a:gd name="T9" fmla="*/ 0 h 101"/>
                    <a:gd name="T10" fmla="*/ 0 w 129"/>
                    <a:gd name="T11" fmla="*/ 52 h 101"/>
                    <a:gd name="T12" fmla="*/ 49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49" y="101"/>
                      </a:moveTo>
                      <a:cubicBezTo>
                        <a:pt x="80" y="101"/>
                        <a:pt x="80" y="101"/>
                        <a:pt x="80" y="101"/>
                      </a:cubicBezTo>
                      <a:cubicBezTo>
                        <a:pt x="107" y="101"/>
                        <a:pt x="129" y="79"/>
                        <a:pt x="129" y="52"/>
                      </a:cubicBezTo>
                      <a:cubicBezTo>
                        <a:pt x="129" y="0"/>
                        <a:pt x="129" y="0"/>
                        <a:pt x="129" y="0"/>
                      </a:cubicBezTo>
                      <a:cubicBezTo>
                        <a:pt x="0" y="0"/>
                        <a:pt x="0" y="0"/>
                        <a:pt x="0" y="0"/>
                      </a:cubicBezTo>
                      <a:cubicBezTo>
                        <a:pt x="0" y="52"/>
                        <a:pt x="0" y="52"/>
                        <a:pt x="0" y="52"/>
                      </a:cubicBezTo>
                      <a:cubicBezTo>
                        <a:pt x="0" y="79"/>
                        <a:pt x="22" y="101"/>
                        <a:pt x="49"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3" name="i$1iďé"/>
                <p:cNvSpPr/>
                <p:nvPr/>
              </p:nvSpPr>
              <p:spPr bwMode="auto">
                <a:xfrm>
                  <a:off x="6181" y="3579"/>
                  <a:ext cx="246" cy="192"/>
                </a:xfrm>
                <a:custGeom>
                  <a:avLst/>
                  <a:gdLst>
                    <a:gd name="T0" fmla="*/ 49 w 129"/>
                    <a:gd name="T1" fmla="*/ 101 h 101"/>
                    <a:gd name="T2" fmla="*/ 80 w 129"/>
                    <a:gd name="T3" fmla="*/ 101 h 101"/>
                    <a:gd name="T4" fmla="*/ 129 w 129"/>
                    <a:gd name="T5" fmla="*/ 52 h 101"/>
                    <a:gd name="T6" fmla="*/ 129 w 129"/>
                    <a:gd name="T7" fmla="*/ 0 h 101"/>
                    <a:gd name="T8" fmla="*/ 0 w 129"/>
                    <a:gd name="T9" fmla="*/ 0 h 101"/>
                    <a:gd name="T10" fmla="*/ 0 w 129"/>
                    <a:gd name="T11" fmla="*/ 52 h 101"/>
                    <a:gd name="T12" fmla="*/ 49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49" y="101"/>
                      </a:moveTo>
                      <a:cubicBezTo>
                        <a:pt x="80" y="101"/>
                        <a:pt x="80" y="101"/>
                        <a:pt x="80" y="101"/>
                      </a:cubicBezTo>
                      <a:cubicBezTo>
                        <a:pt x="107" y="101"/>
                        <a:pt x="129" y="79"/>
                        <a:pt x="129" y="52"/>
                      </a:cubicBezTo>
                      <a:cubicBezTo>
                        <a:pt x="129" y="0"/>
                        <a:pt x="129" y="0"/>
                        <a:pt x="129" y="0"/>
                      </a:cubicBezTo>
                      <a:cubicBezTo>
                        <a:pt x="0" y="0"/>
                        <a:pt x="0" y="0"/>
                        <a:pt x="0" y="0"/>
                      </a:cubicBezTo>
                      <a:cubicBezTo>
                        <a:pt x="0" y="52"/>
                        <a:pt x="0" y="52"/>
                        <a:pt x="0" y="52"/>
                      </a:cubicBezTo>
                      <a:cubicBezTo>
                        <a:pt x="0" y="79"/>
                        <a:pt x="22" y="101"/>
                        <a:pt x="49"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4" name="íśḷiḑé"/>
                <p:cNvSpPr/>
                <p:nvPr/>
              </p:nvSpPr>
              <p:spPr bwMode="auto">
                <a:xfrm>
                  <a:off x="6181" y="3560"/>
                  <a:ext cx="246" cy="103"/>
                </a:xfrm>
                <a:custGeom>
                  <a:avLst/>
                  <a:gdLst>
                    <a:gd name="T0" fmla="*/ 0 w 129"/>
                    <a:gd name="T1" fmla="*/ 0 h 54"/>
                    <a:gd name="T2" fmla="*/ 0 w 129"/>
                    <a:gd name="T3" fmla="*/ 40 h 54"/>
                    <a:gd name="T4" fmla="*/ 53 w 129"/>
                    <a:gd name="T5" fmla="*/ 54 h 54"/>
                    <a:gd name="T6" fmla="*/ 76 w 129"/>
                    <a:gd name="T7" fmla="*/ 54 h 54"/>
                    <a:gd name="T8" fmla="*/ 129 w 129"/>
                    <a:gd name="T9" fmla="*/ 40 h 54"/>
                    <a:gd name="T10" fmla="*/ 129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0" y="0"/>
                      </a:moveTo>
                      <a:cubicBezTo>
                        <a:pt x="0" y="40"/>
                        <a:pt x="0" y="40"/>
                        <a:pt x="0" y="40"/>
                      </a:cubicBezTo>
                      <a:cubicBezTo>
                        <a:pt x="16" y="49"/>
                        <a:pt x="34" y="54"/>
                        <a:pt x="53" y="54"/>
                      </a:cubicBezTo>
                      <a:cubicBezTo>
                        <a:pt x="76" y="54"/>
                        <a:pt x="76" y="54"/>
                        <a:pt x="76" y="54"/>
                      </a:cubicBezTo>
                      <a:cubicBezTo>
                        <a:pt x="95" y="54"/>
                        <a:pt x="113" y="49"/>
                        <a:pt x="129" y="4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5" name="iŝḻîḍè"/>
                <p:cNvSpPr/>
                <p:nvPr/>
              </p:nvSpPr>
              <p:spPr bwMode="auto">
                <a:xfrm>
                  <a:off x="6181" y="3560"/>
                  <a:ext cx="246" cy="103"/>
                </a:xfrm>
                <a:custGeom>
                  <a:avLst/>
                  <a:gdLst>
                    <a:gd name="T0" fmla="*/ 0 w 129"/>
                    <a:gd name="T1" fmla="*/ 0 h 54"/>
                    <a:gd name="T2" fmla="*/ 0 w 129"/>
                    <a:gd name="T3" fmla="*/ 40 h 54"/>
                    <a:gd name="T4" fmla="*/ 53 w 129"/>
                    <a:gd name="T5" fmla="*/ 54 h 54"/>
                    <a:gd name="T6" fmla="*/ 76 w 129"/>
                    <a:gd name="T7" fmla="*/ 54 h 54"/>
                    <a:gd name="T8" fmla="*/ 129 w 129"/>
                    <a:gd name="T9" fmla="*/ 40 h 54"/>
                    <a:gd name="T10" fmla="*/ 129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0" y="0"/>
                      </a:moveTo>
                      <a:cubicBezTo>
                        <a:pt x="0" y="40"/>
                        <a:pt x="0" y="40"/>
                        <a:pt x="0" y="40"/>
                      </a:cubicBezTo>
                      <a:cubicBezTo>
                        <a:pt x="16" y="49"/>
                        <a:pt x="34" y="54"/>
                        <a:pt x="53" y="54"/>
                      </a:cubicBezTo>
                      <a:cubicBezTo>
                        <a:pt x="76" y="54"/>
                        <a:pt x="76" y="54"/>
                        <a:pt x="76" y="54"/>
                      </a:cubicBezTo>
                      <a:cubicBezTo>
                        <a:pt x="95" y="54"/>
                        <a:pt x="113" y="49"/>
                        <a:pt x="129" y="40"/>
                      </a:cubicBezTo>
                      <a:cubicBezTo>
                        <a:pt x="129" y="0"/>
                        <a:pt x="129" y="0"/>
                        <a:pt x="129"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6" name="iSḷiḓé"/>
                <p:cNvSpPr/>
                <p:nvPr/>
              </p:nvSpPr>
              <p:spPr bwMode="auto">
                <a:xfrm>
                  <a:off x="6181" y="3560"/>
                  <a:ext cx="246" cy="211"/>
                </a:xfrm>
                <a:custGeom>
                  <a:avLst/>
                  <a:gdLst>
                    <a:gd name="T0" fmla="*/ 0 w 129"/>
                    <a:gd name="T1" fmla="*/ 0 h 111"/>
                    <a:gd name="T2" fmla="*/ 0 w 129"/>
                    <a:gd name="T3" fmla="*/ 61 h 111"/>
                    <a:gd name="T4" fmla="*/ 50 w 129"/>
                    <a:gd name="T5" fmla="*/ 111 h 111"/>
                    <a:gd name="T6" fmla="*/ 79 w 129"/>
                    <a:gd name="T7" fmla="*/ 111 h 111"/>
                    <a:gd name="T8" fmla="*/ 129 w 129"/>
                    <a:gd name="T9" fmla="*/ 61 h 111"/>
                    <a:gd name="T10" fmla="*/ 129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0" y="0"/>
                      </a:moveTo>
                      <a:cubicBezTo>
                        <a:pt x="0" y="61"/>
                        <a:pt x="0" y="61"/>
                        <a:pt x="0" y="61"/>
                      </a:cubicBezTo>
                      <a:cubicBezTo>
                        <a:pt x="0" y="88"/>
                        <a:pt x="22" y="111"/>
                        <a:pt x="50" y="111"/>
                      </a:cubicBezTo>
                      <a:cubicBezTo>
                        <a:pt x="79" y="111"/>
                        <a:pt x="79" y="111"/>
                        <a:pt x="79" y="111"/>
                      </a:cubicBezTo>
                      <a:cubicBezTo>
                        <a:pt x="107" y="111"/>
                        <a:pt x="129" y="88"/>
                        <a:pt x="129" y="61"/>
                      </a:cubicBezTo>
                      <a:cubicBezTo>
                        <a:pt x="129" y="0"/>
                        <a:pt x="129" y="0"/>
                        <a:pt x="129"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7" name="ïṥľidê"/>
                <p:cNvSpPr/>
                <p:nvPr/>
              </p:nvSpPr>
              <p:spPr bwMode="auto">
                <a:xfrm>
                  <a:off x="6132" y="3609"/>
                  <a:ext cx="345" cy="37"/>
                </a:xfrm>
                <a:custGeom>
                  <a:avLst/>
                  <a:gdLst>
                    <a:gd name="T0" fmla="*/ 181 w 181"/>
                    <a:gd name="T1" fmla="*/ 19 h 19"/>
                    <a:gd name="T2" fmla="*/ 0 w 181"/>
                    <a:gd name="T3" fmla="*/ 19 h 19"/>
                    <a:gd name="T4" fmla="*/ 0 w 181"/>
                    <a:gd name="T5" fmla="*/ 7 h 19"/>
                    <a:gd name="T6" fmla="*/ 7 w 181"/>
                    <a:gd name="T7" fmla="*/ 0 h 19"/>
                    <a:gd name="T8" fmla="*/ 173 w 181"/>
                    <a:gd name="T9" fmla="*/ 0 h 19"/>
                    <a:gd name="T10" fmla="*/ 181 w 181"/>
                    <a:gd name="T11" fmla="*/ 8 h 19"/>
                    <a:gd name="T12" fmla="*/ 181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181" y="19"/>
                      </a:moveTo>
                      <a:cubicBezTo>
                        <a:pt x="0" y="19"/>
                        <a:pt x="0" y="19"/>
                        <a:pt x="0" y="19"/>
                      </a:cubicBezTo>
                      <a:cubicBezTo>
                        <a:pt x="0" y="7"/>
                        <a:pt x="0" y="7"/>
                        <a:pt x="0" y="7"/>
                      </a:cubicBezTo>
                      <a:cubicBezTo>
                        <a:pt x="0" y="3"/>
                        <a:pt x="3" y="0"/>
                        <a:pt x="7" y="0"/>
                      </a:cubicBezTo>
                      <a:cubicBezTo>
                        <a:pt x="173" y="0"/>
                        <a:pt x="173" y="0"/>
                        <a:pt x="173" y="0"/>
                      </a:cubicBezTo>
                      <a:cubicBezTo>
                        <a:pt x="177" y="0"/>
                        <a:pt x="181" y="3"/>
                        <a:pt x="181" y="8"/>
                      </a:cubicBezTo>
                      <a:lnTo>
                        <a:pt x="181"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8" name="îSļïḓé"/>
                <p:cNvSpPr/>
                <p:nvPr/>
              </p:nvSpPr>
              <p:spPr bwMode="auto">
                <a:xfrm>
                  <a:off x="6132" y="3609"/>
                  <a:ext cx="345" cy="37"/>
                </a:xfrm>
                <a:custGeom>
                  <a:avLst/>
                  <a:gdLst>
                    <a:gd name="T0" fmla="*/ 181 w 181"/>
                    <a:gd name="T1" fmla="*/ 19 h 19"/>
                    <a:gd name="T2" fmla="*/ 0 w 181"/>
                    <a:gd name="T3" fmla="*/ 19 h 19"/>
                    <a:gd name="T4" fmla="*/ 0 w 181"/>
                    <a:gd name="T5" fmla="*/ 7 h 19"/>
                    <a:gd name="T6" fmla="*/ 7 w 181"/>
                    <a:gd name="T7" fmla="*/ 0 h 19"/>
                    <a:gd name="T8" fmla="*/ 173 w 181"/>
                    <a:gd name="T9" fmla="*/ 0 h 19"/>
                    <a:gd name="T10" fmla="*/ 181 w 181"/>
                    <a:gd name="T11" fmla="*/ 8 h 19"/>
                    <a:gd name="T12" fmla="*/ 181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181" y="19"/>
                      </a:moveTo>
                      <a:cubicBezTo>
                        <a:pt x="0" y="19"/>
                        <a:pt x="0" y="19"/>
                        <a:pt x="0" y="19"/>
                      </a:cubicBezTo>
                      <a:cubicBezTo>
                        <a:pt x="0" y="7"/>
                        <a:pt x="0" y="7"/>
                        <a:pt x="0" y="7"/>
                      </a:cubicBezTo>
                      <a:cubicBezTo>
                        <a:pt x="0" y="3"/>
                        <a:pt x="3" y="0"/>
                        <a:pt x="7" y="0"/>
                      </a:cubicBezTo>
                      <a:cubicBezTo>
                        <a:pt x="173" y="0"/>
                        <a:pt x="173" y="0"/>
                        <a:pt x="173" y="0"/>
                      </a:cubicBezTo>
                      <a:cubicBezTo>
                        <a:pt x="177" y="0"/>
                        <a:pt x="181" y="3"/>
                        <a:pt x="181" y="8"/>
                      </a:cubicBezTo>
                      <a:lnTo>
                        <a:pt x="181" y="19"/>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9" name="îślîḍê"/>
                <p:cNvSpPr/>
                <p:nvPr/>
              </p:nvSpPr>
              <p:spPr bwMode="auto">
                <a:xfrm>
                  <a:off x="6109" y="3651"/>
                  <a:ext cx="404" cy="151"/>
                </a:xfrm>
                <a:prstGeom prst="rect">
                  <a:avLst/>
                </a:prstGeom>
                <a:solidFill>
                  <a:srgbClr val="FF9F3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00" name="îŝļîḋè"/>
                <p:cNvSpPr/>
                <p:nvPr/>
              </p:nvSpPr>
              <p:spPr bwMode="auto">
                <a:xfrm flipH="1">
                  <a:off x="6109"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101" name="işľiďè"/>
                <p:cNvSpPr/>
                <p:nvPr/>
              </p:nvSpPr>
              <p:spPr bwMode="auto">
                <a:xfrm>
                  <a:off x="5937" y="2827"/>
                  <a:ext cx="677" cy="923"/>
                </a:xfrm>
                <a:custGeom>
                  <a:avLst/>
                  <a:gdLst>
                    <a:gd name="T0" fmla="*/ 0 w 355"/>
                    <a:gd name="T1" fmla="*/ 52 h 485"/>
                    <a:gd name="T2" fmla="*/ 53 w 355"/>
                    <a:gd name="T3" fmla="*/ 0 h 485"/>
                    <a:gd name="T4" fmla="*/ 83 w 355"/>
                    <a:gd name="T5" fmla="*/ 0 h 485"/>
                    <a:gd name="T6" fmla="*/ 87 w 355"/>
                    <a:gd name="T7" fmla="*/ 0 h 485"/>
                    <a:gd name="T8" fmla="*/ 220 w 355"/>
                    <a:gd name="T9" fmla="*/ 0 h 485"/>
                    <a:gd name="T10" fmla="*/ 355 w 355"/>
                    <a:gd name="T11" fmla="*/ 134 h 485"/>
                    <a:gd name="T12" fmla="*/ 355 w 355"/>
                    <a:gd name="T13" fmla="*/ 485 h 485"/>
                    <a:gd name="T14" fmla="*/ 83 w 355"/>
                    <a:gd name="T15" fmla="*/ 485 h 485"/>
                    <a:gd name="T16" fmla="*/ 83 w 355"/>
                    <a:gd name="T17" fmla="*/ 135 h 485"/>
                    <a:gd name="T18" fmla="*/ 53 w 355"/>
                    <a:gd name="T19" fmla="*/ 105 h 485"/>
                    <a:gd name="T20" fmla="*/ 0 w 355"/>
                    <a:gd name="T21" fmla="*/ 52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5" h="485">
                      <a:moveTo>
                        <a:pt x="0" y="52"/>
                      </a:moveTo>
                      <a:cubicBezTo>
                        <a:pt x="0" y="23"/>
                        <a:pt x="24" y="0"/>
                        <a:pt x="53" y="0"/>
                      </a:cubicBezTo>
                      <a:cubicBezTo>
                        <a:pt x="83" y="0"/>
                        <a:pt x="83" y="0"/>
                        <a:pt x="83" y="0"/>
                      </a:cubicBezTo>
                      <a:cubicBezTo>
                        <a:pt x="87" y="0"/>
                        <a:pt x="87" y="0"/>
                        <a:pt x="87" y="0"/>
                      </a:cubicBezTo>
                      <a:cubicBezTo>
                        <a:pt x="220" y="0"/>
                        <a:pt x="220" y="0"/>
                        <a:pt x="220" y="0"/>
                      </a:cubicBezTo>
                      <a:cubicBezTo>
                        <a:pt x="294" y="0"/>
                        <a:pt x="355" y="60"/>
                        <a:pt x="355" y="134"/>
                      </a:cubicBezTo>
                      <a:cubicBezTo>
                        <a:pt x="355" y="485"/>
                        <a:pt x="355" y="485"/>
                        <a:pt x="355" y="485"/>
                      </a:cubicBezTo>
                      <a:cubicBezTo>
                        <a:pt x="83" y="485"/>
                        <a:pt x="83" y="485"/>
                        <a:pt x="83" y="485"/>
                      </a:cubicBezTo>
                      <a:cubicBezTo>
                        <a:pt x="83" y="135"/>
                        <a:pt x="83" y="135"/>
                        <a:pt x="83" y="135"/>
                      </a:cubicBezTo>
                      <a:cubicBezTo>
                        <a:pt x="83" y="118"/>
                        <a:pt x="69" y="105"/>
                        <a:pt x="53" y="105"/>
                      </a:cubicBezTo>
                      <a:cubicBezTo>
                        <a:pt x="24" y="105"/>
                        <a:pt x="0" y="81"/>
                        <a:pt x="0" y="52"/>
                      </a:cubicBezTo>
                      <a:close/>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2" name="iSľîḋè"/>
                <p:cNvSpPr/>
                <p:nvPr/>
              </p:nvSpPr>
              <p:spPr bwMode="auto">
                <a:xfrm>
                  <a:off x="6258" y="2827"/>
                  <a:ext cx="362" cy="923"/>
                </a:xfrm>
                <a:custGeom>
                  <a:avLst/>
                  <a:gdLst>
                    <a:gd name="T0" fmla="*/ 0 w 190"/>
                    <a:gd name="T1" fmla="*/ 0 h 485"/>
                    <a:gd name="T2" fmla="*/ 134 w 190"/>
                    <a:gd name="T3" fmla="*/ 135 h 485"/>
                    <a:gd name="T4" fmla="*/ 134 w 190"/>
                    <a:gd name="T5" fmla="*/ 485 h 485"/>
                    <a:gd name="T6" fmla="*/ 190 w 190"/>
                    <a:gd name="T7" fmla="*/ 485 h 485"/>
                    <a:gd name="T8" fmla="*/ 190 w 190"/>
                    <a:gd name="T9" fmla="*/ 135 h 485"/>
                    <a:gd name="T10" fmla="*/ 55 w 190"/>
                    <a:gd name="T11" fmla="*/ 0 h 485"/>
                    <a:gd name="T12" fmla="*/ 0 w 190"/>
                    <a:gd name="T13" fmla="*/ 0 h 485"/>
                  </a:gdLst>
                  <a:ahLst/>
                  <a:cxnLst>
                    <a:cxn ang="0">
                      <a:pos x="T0" y="T1"/>
                    </a:cxn>
                    <a:cxn ang="0">
                      <a:pos x="T2" y="T3"/>
                    </a:cxn>
                    <a:cxn ang="0">
                      <a:pos x="T4" y="T5"/>
                    </a:cxn>
                    <a:cxn ang="0">
                      <a:pos x="T6" y="T7"/>
                    </a:cxn>
                    <a:cxn ang="0">
                      <a:pos x="T8" y="T9"/>
                    </a:cxn>
                    <a:cxn ang="0">
                      <a:pos x="T10" y="T11"/>
                    </a:cxn>
                    <a:cxn ang="0">
                      <a:pos x="T12" y="T13"/>
                    </a:cxn>
                  </a:cxnLst>
                  <a:rect l="0" t="0" r="r" b="b"/>
                  <a:pathLst>
                    <a:path w="190" h="485">
                      <a:moveTo>
                        <a:pt x="0" y="0"/>
                      </a:moveTo>
                      <a:cubicBezTo>
                        <a:pt x="74" y="0"/>
                        <a:pt x="134" y="60"/>
                        <a:pt x="134" y="135"/>
                      </a:cubicBezTo>
                      <a:cubicBezTo>
                        <a:pt x="134" y="485"/>
                        <a:pt x="134" y="485"/>
                        <a:pt x="134" y="485"/>
                      </a:cubicBezTo>
                      <a:cubicBezTo>
                        <a:pt x="190" y="485"/>
                        <a:pt x="190" y="485"/>
                        <a:pt x="190" y="485"/>
                      </a:cubicBezTo>
                      <a:cubicBezTo>
                        <a:pt x="190" y="135"/>
                        <a:pt x="190" y="135"/>
                        <a:pt x="190" y="135"/>
                      </a:cubicBezTo>
                      <a:cubicBezTo>
                        <a:pt x="190" y="60"/>
                        <a:pt x="129" y="0"/>
                        <a:pt x="55" y="0"/>
                      </a:cubicBezTo>
                      <a:lnTo>
                        <a:pt x="0" y="0"/>
                      </a:lnTo>
                      <a:close/>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3" name="í$1ïḑé"/>
                <p:cNvSpPr/>
                <p:nvPr/>
              </p:nvSpPr>
              <p:spPr bwMode="auto">
                <a:xfrm>
                  <a:off x="5937" y="2827"/>
                  <a:ext cx="677" cy="923"/>
                </a:xfrm>
                <a:custGeom>
                  <a:avLst/>
                  <a:gdLst>
                    <a:gd name="T0" fmla="*/ 0 w 355"/>
                    <a:gd name="T1" fmla="*/ 52 h 485"/>
                    <a:gd name="T2" fmla="*/ 53 w 355"/>
                    <a:gd name="T3" fmla="*/ 0 h 485"/>
                    <a:gd name="T4" fmla="*/ 83 w 355"/>
                    <a:gd name="T5" fmla="*/ 0 h 485"/>
                    <a:gd name="T6" fmla="*/ 87 w 355"/>
                    <a:gd name="T7" fmla="*/ 0 h 485"/>
                    <a:gd name="T8" fmla="*/ 220 w 355"/>
                    <a:gd name="T9" fmla="*/ 0 h 485"/>
                    <a:gd name="T10" fmla="*/ 355 w 355"/>
                    <a:gd name="T11" fmla="*/ 134 h 485"/>
                    <a:gd name="T12" fmla="*/ 355 w 355"/>
                    <a:gd name="T13" fmla="*/ 485 h 485"/>
                    <a:gd name="T14" fmla="*/ 83 w 355"/>
                    <a:gd name="T15" fmla="*/ 485 h 485"/>
                    <a:gd name="T16" fmla="*/ 83 w 355"/>
                    <a:gd name="T17" fmla="*/ 135 h 485"/>
                    <a:gd name="T18" fmla="*/ 53 w 355"/>
                    <a:gd name="T19" fmla="*/ 105 h 485"/>
                    <a:gd name="T20" fmla="*/ 0 w 355"/>
                    <a:gd name="T21" fmla="*/ 52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5" h="485">
                      <a:moveTo>
                        <a:pt x="0" y="52"/>
                      </a:moveTo>
                      <a:cubicBezTo>
                        <a:pt x="0" y="23"/>
                        <a:pt x="24" y="0"/>
                        <a:pt x="53" y="0"/>
                      </a:cubicBezTo>
                      <a:cubicBezTo>
                        <a:pt x="83" y="0"/>
                        <a:pt x="83" y="0"/>
                        <a:pt x="83" y="0"/>
                      </a:cubicBezTo>
                      <a:cubicBezTo>
                        <a:pt x="87" y="0"/>
                        <a:pt x="87" y="0"/>
                        <a:pt x="87" y="0"/>
                      </a:cubicBezTo>
                      <a:cubicBezTo>
                        <a:pt x="220" y="0"/>
                        <a:pt x="220" y="0"/>
                        <a:pt x="220" y="0"/>
                      </a:cubicBezTo>
                      <a:cubicBezTo>
                        <a:pt x="294" y="0"/>
                        <a:pt x="355" y="60"/>
                        <a:pt x="355" y="134"/>
                      </a:cubicBezTo>
                      <a:cubicBezTo>
                        <a:pt x="355" y="485"/>
                        <a:pt x="355" y="485"/>
                        <a:pt x="355" y="485"/>
                      </a:cubicBezTo>
                      <a:cubicBezTo>
                        <a:pt x="83" y="485"/>
                        <a:pt x="83" y="485"/>
                        <a:pt x="83" y="485"/>
                      </a:cubicBezTo>
                      <a:cubicBezTo>
                        <a:pt x="83" y="135"/>
                        <a:pt x="83" y="135"/>
                        <a:pt x="83" y="135"/>
                      </a:cubicBezTo>
                      <a:cubicBezTo>
                        <a:pt x="83" y="118"/>
                        <a:pt x="69" y="105"/>
                        <a:pt x="53" y="105"/>
                      </a:cubicBezTo>
                      <a:cubicBezTo>
                        <a:pt x="24" y="105"/>
                        <a:pt x="0" y="81"/>
                        <a:pt x="0" y="52"/>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4" name="iśḻide"/>
                <p:cNvSpPr/>
                <p:nvPr/>
              </p:nvSpPr>
              <p:spPr bwMode="auto">
                <a:xfrm>
                  <a:off x="6050" y="3190"/>
                  <a:ext cx="131" cy="132"/>
                </a:xfrm>
                <a:custGeom>
                  <a:avLst/>
                  <a:gdLst>
                    <a:gd name="T0" fmla="*/ 0 w 69"/>
                    <a:gd name="T1" fmla="*/ 34 h 69"/>
                    <a:gd name="T2" fmla="*/ 34 w 69"/>
                    <a:gd name="T3" fmla="*/ 0 h 69"/>
                    <a:gd name="T4" fmla="*/ 69 w 69"/>
                    <a:gd name="T5" fmla="*/ 34 h 69"/>
                    <a:gd name="T6" fmla="*/ 34 w 69"/>
                    <a:gd name="T7" fmla="*/ 69 h 69"/>
                    <a:gd name="T8" fmla="*/ 17 w 69"/>
                    <a:gd name="T9" fmla="*/ 64 h 69"/>
                  </a:gdLst>
                  <a:ahLst/>
                  <a:cxnLst>
                    <a:cxn ang="0">
                      <a:pos x="T0" y="T1"/>
                    </a:cxn>
                    <a:cxn ang="0">
                      <a:pos x="T2" y="T3"/>
                    </a:cxn>
                    <a:cxn ang="0">
                      <a:pos x="T4" y="T5"/>
                    </a:cxn>
                    <a:cxn ang="0">
                      <a:pos x="T6" y="T7"/>
                    </a:cxn>
                    <a:cxn ang="0">
                      <a:pos x="T8" y="T9"/>
                    </a:cxn>
                  </a:cxnLst>
                  <a:rect l="0" t="0" r="r" b="b"/>
                  <a:pathLst>
                    <a:path w="69" h="69">
                      <a:moveTo>
                        <a:pt x="0" y="34"/>
                      </a:moveTo>
                      <a:cubicBezTo>
                        <a:pt x="0" y="15"/>
                        <a:pt x="15" y="0"/>
                        <a:pt x="34" y="0"/>
                      </a:cubicBezTo>
                      <a:cubicBezTo>
                        <a:pt x="53" y="0"/>
                        <a:pt x="69" y="15"/>
                        <a:pt x="69" y="34"/>
                      </a:cubicBezTo>
                      <a:cubicBezTo>
                        <a:pt x="69" y="53"/>
                        <a:pt x="53" y="69"/>
                        <a:pt x="34" y="69"/>
                      </a:cubicBezTo>
                      <a:cubicBezTo>
                        <a:pt x="28" y="69"/>
                        <a:pt x="22" y="67"/>
                        <a:pt x="17"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5" name="ïṥļïḍe"/>
                <p:cNvSpPr/>
                <p:nvPr/>
              </p:nvSpPr>
              <p:spPr bwMode="auto">
                <a:xfrm>
                  <a:off x="6050" y="3190"/>
                  <a:ext cx="131" cy="132"/>
                </a:xfrm>
                <a:custGeom>
                  <a:avLst/>
                  <a:gdLst>
                    <a:gd name="T0" fmla="*/ 0 w 69"/>
                    <a:gd name="T1" fmla="*/ 34 h 69"/>
                    <a:gd name="T2" fmla="*/ 34 w 69"/>
                    <a:gd name="T3" fmla="*/ 0 h 69"/>
                    <a:gd name="T4" fmla="*/ 69 w 69"/>
                    <a:gd name="T5" fmla="*/ 34 h 69"/>
                    <a:gd name="T6" fmla="*/ 34 w 69"/>
                    <a:gd name="T7" fmla="*/ 69 h 69"/>
                    <a:gd name="T8" fmla="*/ 17 w 69"/>
                    <a:gd name="T9" fmla="*/ 64 h 69"/>
                  </a:gdLst>
                  <a:ahLst/>
                  <a:cxnLst>
                    <a:cxn ang="0">
                      <a:pos x="T0" y="T1"/>
                    </a:cxn>
                    <a:cxn ang="0">
                      <a:pos x="T2" y="T3"/>
                    </a:cxn>
                    <a:cxn ang="0">
                      <a:pos x="T4" y="T5"/>
                    </a:cxn>
                    <a:cxn ang="0">
                      <a:pos x="T6" y="T7"/>
                    </a:cxn>
                    <a:cxn ang="0">
                      <a:pos x="T8" y="T9"/>
                    </a:cxn>
                  </a:cxnLst>
                  <a:rect l="0" t="0" r="r" b="b"/>
                  <a:pathLst>
                    <a:path w="69" h="69">
                      <a:moveTo>
                        <a:pt x="0" y="34"/>
                      </a:moveTo>
                      <a:cubicBezTo>
                        <a:pt x="0" y="15"/>
                        <a:pt x="15" y="0"/>
                        <a:pt x="34" y="0"/>
                      </a:cubicBezTo>
                      <a:cubicBezTo>
                        <a:pt x="53" y="0"/>
                        <a:pt x="69" y="15"/>
                        <a:pt x="69" y="34"/>
                      </a:cubicBezTo>
                      <a:cubicBezTo>
                        <a:pt x="69" y="53"/>
                        <a:pt x="53" y="69"/>
                        <a:pt x="34" y="69"/>
                      </a:cubicBezTo>
                      <a:cubicBezTo>
                        <a:pt x="28" y="69"/>
                        <a:pt x="22" y="67"/>
                        <a:pt x="17"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6" name="ïślide"/>
                <p:cNvSpPr/>
                <p:nvPr/>
              </p:nvSpPr>
              <p:spPr bwMode="auto">
                <a:xfrm>
                  <a:off x="6115" y="3229"/>
                  <a:ext cx="26" cy="26"/>
                </a:xfrm>
                <a:custGeom>
                  <a:avLst/>
                  <a:gdLst>
                    <a:gd name="T0" fmla="*/ 0 w 14"/>
                    <a:gd name="T1" fmla="*/ 0 h 14"/>
                    <a:gd name="T2" fmla="*/ 14 w 14"/>
                    <a:gd name="T3" fmla="*/ 14 h 14"/>
                  </a:gdLst>
                  <a:ahLst/>
                  <a:cxnLst>
                    <a:cxn ang="0">
                      <a:pos x="T0" y="T1"/>
                    </a:cxn>
                    <a:cxn ang="0">
                      <a:pos x="T2" y="T3"/>
                    </a:cxn>
                  </a:cxnLst>
                  <a:rect l="0" t="0" r="r" b="b"/>
                  <a:pathLst>
                    <a:path w="14" h="14">
                      <a:moveTo>
                        <a:pt x="0" y="0"/>
                      </a:moveTo>
                      <a:cubicBezTo>
                        <a:pt x="8" y="0"/>
                        <a:pt x="14" y="7"/>
                        <a:pt x="14"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7" name="íṩ1iḑé"/>
                <p:cNvSpPr/>
                <p:nvPr/>
              </p:nvSpPr>
              <p:spPr bwMode="auto">
                <a:xfrm>
                  <a:off x="6115" y="3229"/>
                  <a:ext cx="26" cy="26"/>
                </a:xfrm>
                <a:custGeom>
                  <a:avLst/>
                  <a:gdLst>
                    <a:gd name="T0" fmla="*/ 0 w 14"/>
                    <a:gd name="T1" fmla="*/ 0 h 14"/>
                    <a:gd name="T2" fmla="*/ 14 w 14"/>
                    <a:gd name="T3" fmla="*/ 14 h 14"/>
                  </a:gdLst>
                  <a:ahLst/>
                  <a:cxnLst>
                    <a:cxn ang="0">
                      <a:pos x="T0" y="T1"/>
                    </a:cxn>
                    <a:cxn ang="0">
                      <a:pos x="T2" y="T3"/>
                    </a:cxn>
                  </a:cxnLst>
                  <a:rect l="0" t="0" r="r" b="b"/>
                  <a:pathLst>
                    <a:path w="14" h="14">
                      <a:moveTo>
                        <a:pt x="0" y="0"/>
                      </a:moveTo>
                      <a:cubicBezTo>
                        <a:pt x="8" y="0"/>
                        <a:pt x="14" y="7"/>
                        <a:pt x="14"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8" name="íS1ïḍe"/>
                <p:cNvSpPr/>
                <p:nvPr/>
              </p:nvSpPr>
              <p:spPr bwMode="auto">
                <a:xfrm>
                  <a:off x="6080" y="3270"/>
                  <a:ext cx="35" cy="3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9" name="ïŝ1iḍê"/>
                <p:cNvSpPr/>
                <p:nvPr/>
              </p:nvSpPr>
              <p:spPr bwMode="auto">
                <a:xfrm>
                  <a:off x="5827" y="3750"/>
                  <a:ext cx="997" cy="560"/>
                </a:xfrm>
                <a:custGeom>
                  <a:avLst/>
                  <a:gdLst>
                    <a:gd name="T0" fmla="*/ 0 w 523"/>
                    <a:gd name="T1" fmla="*/ 136 h 294"/>
                    <a:gd name="T2" fmla="*/ 0 w 523"/>
                    <a:gd name="T3" fmla="*/ 294 h 294"/>
                    <a:gd name="T4" fmla="*/ 54 w 523"/>
                    <a:gd name="T5" fmla="*/ 294 h 294"/>
                    <a:gd name="T6" fmla="*/ 59 w 523"/>
                    <a:gd name="T7" fmla="*/ 294 h 294"/>
                    <a:gd name="T8" fmla="*/ 523 w 523"/>
                    <a:gd name="T9" fmla="*/ 294 h 294"/>
                    <a:gd name="T10" fmla="*/ 523 w 523"/>
                    <a:gd name="T11" fmla="*/ 136 h 294"/>
                    <a:gd name="T12" fmla="*/ 439 w 523"/>
                    <a:gd name="T13" fmla="*/ 11 h 294"/>
                    <a:gd name="T14" fmla="*/ 397 w 523"/>
                    <a:gd name="T15" fmla="*/ 0 h 294"/>
                    <a:gd name="T16" fmla="*/ 386 w 523"/>
                    <a:gd name="T17" fmla="*/ 0 h 294"/>
                    <a:gd name="T18" fmla="*/ 136 w 523"/>
                    <a:gd name="T19" fmla="*/ 0 h 294"/>
                    <a:gd name="T20" fmla="*/ 54 w 523"/>
                    <a:gd name="T21" fmla="*/ 27 h 294"/>
                    <a:gd name="T22" fmla="*/ 0 w 523"/>
                    <a:gd name="T23"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3" h="294">
                      <a:moveTo>
                        <a:pt x="0" y="136"/>
                      </a:moveTo>
                      <a:cubicBezTo>
                        <a:pt x="0" y="294"/>
                        <a:pt x="0" y="294"/>
                        <a:pt x="0" y="294"/>
                      </a:cubicBezTo>
                      <a:cubicBezTo>
                        <a:pt x="54" y="294"/>
                        <a:pt x="54" y="294"/>
                        <a:pt x="54" y="294"/>
                      </a:cubicBezTo>
                      <a:cubicBezTo>
                        <a:pt x="59" y="294"/>
                        <a:pt x="59" y="294"/>
                        <a:pt x="59" y="294"/>
                      </a:cubicBezTo>
                      <a:cubicBezTo>
                        <a:pt x="523" y="294"/>
                        <a:pt x="523" y="294"/>
                        <a:pt x="523" y="294"/>
                      </a:cubicBezTo>
                      <a:cubicBezTo>
                        <a:pt x="523" y="136"/>
                        <a:pt x="523" y="136"/>
                        <a:pt x="523" y="136"/>
                      </a:cubicBezTo>
                      <a:cubicBezTo>
                        <a:pt x="523" y="80"/>
                        <a:pt x="488" y="31"/>
                        <a:pt x="439" y="11"/>
                      </a:cubicBezTo>
                      <a:cubicBezTo>
                        <a:pt x="426" y="5"/>
                        <a:pt x="412" y="2"/>
                        <a:pt x="397" y="0"/>
                      </a:cubicBezTo>
                      <a:cubicBezTo>
                        <a:pt x="394" y="0"/>
                        <a:pt x="390" y="0"/>
                        <a:pt x="386" y="0"/>
                      </a:cubicBezTo>
                      <a:cubicBezTo>
                        <a:pt x="136" y="0"/>
                        <a:pt x="136" y="0"/>
                        <a:pt x="136" y="0"/>
                      </a:cubicBezTo>
                      <a:cubicBezTo>
                        <a:pt x="106" y="0"/>
                        <a:pt x="77" y="10"/>
                        <a:pt x="54" y="27"/>
                      </a:cubicBezTo>
                      <a:cubicBezTo>
                        <a:pt x="21" y="52"/>
                        <a:pt x="0" y="92"/>
                        <a:pt x="0"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0" name="íšḷídè"/>
                <p:cNvSpPr/>
                <p:nvPr/>
              </p:nvSpPr>
              <p:spPr bwMode="auto">
                <a:xfrm>
                  <a:off x="5817" y="3741"/>
                  <a:ext cx="1017" cy="579"/>
                </a:xfrm>
                <a:custGeom>
                  <a:avLst/>
                  <a:gdLst>
                    <a:gd name="T0" fmla="*/ 5 w 533"/>
                    <a:gd name="T1" fmla="*/ 141 h 304"/>
                    <a:gd name="T2" fmla="*/ 0 w 533"/>
                    <a:gd name="T3" fmla="*/ 141 h 304"/>
                    <a:gd name="T4" fmla="*/ 0 w 533"/>
                    <a:gd name="T5" fmla="*/ 304 h 304"/>
                    <a:gd name="T6" fmla="*/ 59 w 533"/>
                    <a:gd name="T7" fmla="*/ 304 h 304"/>
                    <a:gd name="T8" fmla="*/ 64 w 533"/>
                    <a:gd name="T9" fmla="*/ 304 h 304"/>
                    <a:gd name="T10" fmla="*/ 533 w 533"/>
                    <a:gd name="T11" fmla="*/ 304 h 304"/>
                    <a:gd name="T12" fmla="*/ 533 w 533"/>
                    <a:gd name="T13" fmla="*/ 141 h 304"/>
                    <a:gd name="T14" fmla="*/ 446 w 533"/>
                    <a:gd name="T15" fmla="*/ 11 h 304"/>
                    <a:gd name="T16" fmla="*/ 446 w 533"/>
                    <a:gd name="T17" fmla="*/ 11 h 304"/>
                    <a:gd name="T18" fmla="*/ 403 w 533"/>
                    <a:gd name="T19" fmla="*/ 0 h 304"/>
                    <a:gd name="T20" fmla="*/ 402 w 533"/>
                    <a:gd name="T21" fmla="*/ 5 h 304"/>
                    <a:gd name="T22" fmla="*/ 403 w 533"/>
                    <a:gd name="T23" fmla="*/ 0 h 304"/>
                    <a:gd name="T24" fmla="*/ 391 w 533"/>
                    <a:gd name="T25" fmla="*/ 0 h 304"/>
                    <a:gd name="T26" fmla="*/ 141 w 533"/>
                    <a:gd name="T27" fmla="*/ 0 h 304"/>
                    <a:gd name="T28" fmla="*/ 56 w 533"/>
                    <a:gd name="T29" fmla="*/ 28 h 304"/>
                    <a:gd name="T30" fmla="*/ 0 w 533"/>
                    <a:gd name="T31" fmla="*/ 141 h 304"/>
                    <a:gd name="T32" fmla="*/ 5 w 533"/>
                    <a:gd name="T33" fmla="*/ 141 h 304"/>
                    <a:gd name="T34" fmla="*/ 10 w 533"/>
                    <a:gd name="T35" fmla="*/ 141 h 304"/>
                    <a:gd name="T36" fmla="*/ 62 w 533"/>
                    <a:gd name="T37" fmla="*/ 36 h 304"/>
                    <a:gd name="T38" fmla="*/ 141 w 533"/>
                    <a:gd name="T39" fmla="*/ 10 h 304"/>
                    <a:gd name="T40" fmla="*/ 391 w 533"/>
                    <a:gd name="T41" fmla="*/ 10 h 304"/>
                    <a:gd name="T42" fmla="*/ 402 w 533"/>
                    <a:gd name="T43" fmla="*/ 10 h 304"/>
                    <a:gd name="T44" fmla="*/ 402 w 533"/>
                    <a:gd name="T45" fmla="*/ 10 h 304"/>
                    <a:gd name="T46" fmla="*/ 402 w 533"/>
                    <a:gd name="T47" fmla="*/ 10 h 304"/>
                    <a:gd name="T48" fmla="*/ 442 w 533"/>
                    <a:gd name="T49" fmla="*/ 20 h 304"/>
                    <a:gd name="T50" fmla="*/ 442 w 533"/>
                    <a:gd name="T51" fmla="*/ 20 h 304"/>
                    <a:gd name="T52" fmla="*/ 523 w 533"/>
                    <a:gd name="T53" fmla="*/ 141 h 304"/>
                    <a:gd name="T54" fmla="*/ 523 w 533"/>
                    <a:gd name="T55" fmla="*/ 294 h 304"/>
                    <a:gd name="T56" fmla="*/ 64 w 533"/>
                    <a:gd name="T57" fmla="*/ 294 h 304"/>
                    <a:gd name="T58" fmla="*/ 59 w 533"/>
                    <a:gd name="T59" fmla="*/ 294 h 304"/>
                    <a:gd name="T60" fmla="*/ 10 w 533"/>
                    <a:gd name="T61" fmla="*/ 294 h 304"/>
                    <a:gd name="T62" fmla="*/ 10 w 533"/>
                    <a:gd name="T63" fmla="*/ 141 h 304"/>
                    <a:gd name="T64" fmla="*/ 5 w 533"/>
                    <a:gd name="T65"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33" h="304">
                      <a:moveTo>
                        <a:pt x="5" y="141"/>
                      </a:moveTo>
                      <a:cubicBezTo>
                        <a:pt x="0" y="141"/>
                        <a:pt x="0" y="141"/>
                        <a:pt x="0" y="141"/>
                      </a:cubicBezTo>
                      <a:cubicBezTo>
                        <a:pt x="0" y="304"/>
                        <a:pt x="0" y="304"/>
                        <a:pt x="0" y="304"/>
                      </a:cubicBezTo>
                      <a:cubicBezTo>
                        <a:pt x="59" y="304"/>
                        <a:pt x="59" y="304"/>
                        <a:pt x="59" y="304"/>
                      </a:cubicBezTo>
                      <a:cubicBezTo>
                        <a:pt x="64" y="304"/>
                        <a:pt x="64" y="304"/>
                        <a:pt x="64" y="304"/>
                      </a:cubicBezTo>
                      <a:cubicBezTo>
                        <a:pt x="533" y="304"/>
                        <a:pt x="533" y="304"/>
                        <a:pt x="533" y="304"/>
                      </a:cubicBezTo>
                      <a:cubicBezTo>
                        <a:pt x="533" y="141"/>
                        <a:pt x="533" y="141"/>
                        <a:pt x="533" y="141"/>
                      </a:cubicBezTo>
                      <a:cubicBezTo>
                        <a:pt x="533" y="83"/>
                        <a:pt x="497" y="33"/>
                        <a:pt x="446" y="11"/>
                      </a:cubicBezTo>
                      <a:cubicBezTo>
                        <a:pt x="446" y="11"/>
                        <a:pt x="446" y="11"/>
                        <a:pt x="446" y="11"/>
                      </a:cubicBezTo>
                      <a:cubicBezTo>
                        <a:pt x="433" y="5"/>
                        <a:pt x="418" y="2"/>
                        <a:pt x="403" y="0"/>
                      </a:cubicBezTo>
                      <a:cubicBezTo>
                        <a:pt x="402" y="5"/>
                        <a:pt x="402" y="5"/>
                        <a:pt x="402" y="5"/>
                      </a:cubicBezTo>
                      <a:cubicBezTo>
                        <a:pt x="403" y="0"/>
                        <a:pt x="403" y="0"/>
                        <a:pt x="403" y="0"/>
                      </a:cubicBezTo>
                      <a:cubicBezTo>
                        <a:pt x="399" y="0"/>
                        <a:pt x="395" y="0"/>
                        <a:pt x="391" y="0"/>
                      </a:cubicBezTo>
                      <a:cubicBezTo>
                        <a:pt x="141" y="0"/>
                        <a:pt x="141" y="0"/>
                        <a:pt x="141" y="0"/>
                      </a:cubicBezTo>
                      <a:cubicBezTo>
                        <a:pt x="109" y="0"/>
                        <a:pt x="80" y="10"/>
                        <a:pt x="56" y="28"/>
                      </a:cubicBezTo>
                      <a:cubicBezTo>
                        <a:pt x="22" y="54"/>
                        <a:pt x="0" y="95"/>
                        <a:pt x="0" y="141"/>
                      </a:cubicBezTo>
                      <a:cubicBezTo>
                        <a:pt x="5" y="141"/>
                        <a:pt x="5" y="141"/>
                        <a:pt x="5" y="141"/>
                      </a:cubicBezTo>
                      <a:cubicBezTo>
                        <a:pt x="10" y="141"/>
                        <a:pt x="10" y="141"/>
                        <a:pt x="10" y="141"/>
                      </a:cubicBezTo>
                      <a:cubicBezTo>
                        <a:pt x="10" y="98"/>
                        <a:pt x="30" y="60"/>
                        <a:pt x="62" y="36"/>
                      </a:cubicBezTo>
                      <a:cubicBezTo>
                        <a:pt x="84" y="20"/>
                        <a:pt x="112" y="10"/>
                        <a:pt x="141" y="10"/>
                      </a:cubicBezTo>
                      <a:cubicBezTo>
                        <a:pt x="391" y="10"/>
                        <a:pt x="391" y="10"/>
                        <a:pt x="391" y="10"/>
                      </a:cubicBezTo>
                      <a:cubicBezTo>
                        <a:pt x="395" y="10"/>
                        <a:pt x="398" y="10"/>
                        <a:pt x="402" y="10"/>
                      </a:cubicBezTo>
                      <a:cubicBezTo>
                        <a:pt x="402" y="10"/>
                        <a:pt x="402" y="10"/>
                        <a:pt x="402" y="10"/>
                      </a:cubicBezTo>
                      <a:cubicBezTo>
                        <a:pt x="402" y="10"/>
                        <a:pt x="402" y="10"/>
                        <a:pt x="402" y="10"/>
                      </a:cubicBezTo>
                      <a:cubicBezTo>
                        <a:pt x="416" y="12"/>
                        <a:pt x="430" y="15"/>
                        <a:pt x="442" y="20"/>
                      </a:cubicBezTo>
                      <a:cubicBezTo>
                        <a:pt x="442" y="20"/>
                        <a:pt x="442" y="20"/>
                        <a:pt x="442" y="20"/>
                      </a:cubicBezTo>
                      <a:cubicBezTo>
                        <a:pt x="490" y="40"/>
                        <a:pt x="523" y="87"/>
                        <a:pt x="523" y="141"/>
                      </a:cubicBezTo>
                      <a:cubicBezTo>
                        <a:pt x="523" y="294"/>
                        <a:pt x="523" y="294"/>
                        <a:pt x="523" y="294"/>
                      </a:cubicBezTo>
                      <a:cubicBezTo>
                        <a:pt x="64" y="294"/>
                        <a:pt x="64" y="294"/>
                        <a:pt x="64" y="294"/>
                      </a:cubicBezTo>
                      <a:cubicBezTo>
                        <a:pt x="59" y="294"/>
                        <a:pt x="59" y="294"/>
                        <a:pt x="59" y="294"/>
                      </a:cubicBezTo>
                      <a:cubicBezTo>
                        <a:pt x="10" y="294"/>
                        <a:pt x="10" y="294"/>
                        <a:pt x="10" y="294"/>
                      </a:cubicBezTo>
                      <a:cubicBezTo>
                        <a:pt x="10" y="141"/>
                        <a:pt x="10" y="141"/>
                        <a:pt x="10" y="141"/>
                      </a:cubicBezTo>
                      <a:cubicBezTo>
                        <a:pt x="5" y="141"/>
                        <a:pt x="5" y="141"/>
                        <a:pt x="5"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1" name="ïṩḷíḑê"/>
                <p:cNvSpPr/>
                <p:nvPr/>
              </p:nvSpPr>
              <p:spPr bwMode="auto">
                <a:xfrm>
                  <a:off x="3175" y="3569"/>
                  <a:ext cx="87" cy="73"/>
                </a:xfrm>
                <a:custGeom>
                  <a:avLst/>
                  <a:gdLst>
                    <a:gd name="T0" fmla="*/ 46 w 46"/>
                    <a:gd name="T1" fmla="*/ 0 h 38"/>
                    <a:gd name="T2" fmla="*/ 3 w 46"/>
                    <a:gd name="T3" fmla="*/ 0 h 38"/>
                    <a:gd name="T4" fmla="*/ 0 w 46"/>
                    <a:gd name="T5" fmla="*/ 3 h 38"/>
                    <a:gd name="T6" fmla="*/ 0 w 46"/>
                    <a:gd name="T7" fmla="*/ 38 h 38"/>
                    <a:gd name="T8" fmla="*/ 46 w 46"/>
                    <a:gd name="T9" fmla="*/ 38 h 38"/>
                    <a:gd name="T10" fmla="*/ 46 w 46"/>
                    <a:gd name="T11" fmla="*/ 0 h 38"/>
                  </a:gdLst>
                  <a:ahLst/>
                  <a:cxnLst>
                    <a:cxn ang="0">
                      <a:pos x="T0" y="T1"/>
                    </a:cxn>
                    <a:cxn ang="0">
                      <a:pos x="T2" y="T3"/>
                    </a:cxn>
                    <a:cxn ang="0">
                      <a:pos x="T4" y="T5"/>
                    </a:cxn>
                    <a:cxn ang="0">
                      <a:pos x="T6" y="T7"/>
                    </a:cxn>
                    <a:cxn ang="0">
                      <a:pos x="T8" y="T9"/>
                    </a:cxn>
                    <a:cxn ang="0">
                      <a:pos x="T10" y="T11"/>
                    </a:cxn>
                  </a:cxnLst>
                  <a:rect l="0" t="0" r="r" b="b"/>
                  <a:pathLst>
                    <a:path w="46" h="38">
                      <a:moveTo>
                        <a:pt x="46" y="0"/>
                      </a:moveTo>
                      <a:cubicBezTo>
                        <a:pt x="3" y="0"/>
                        <a:pt x="3" y="0"/>
                        <a:pt x="3" y="0"/>
                      </a:cubicBezTo>
                      <a:cubicBezTo>
                        <a:pt x="1" y="0"/>
                        <a:pt x="0" y="1"/>
                        <a:pt x="0" y="3"/>
                      </a:cubicBezTo>
                      <a:cubicBezTo>
                        <a:pt x="0" y="38"/>
                        <a:pt x="0" y="38"/>
                        <a:pt x="0" y="38"/>
                      </a:cubicBezTo>
                      <a:cubicBezTo>
                        <a:pt x="46" y="38"/>
                        <a:pt x="46" y="38"/>
                        <a:pt x="46" y="38"/>
                      </a:cubicBezTo>
                      <a:cubicBezTo>
                        <a:pt x="46" y="0"/>
                        <a:pt x="46" y="0"/>
                        <a:pt x="46"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2" name="islïḑe"/>
                <p:cNvSpPr/>
                <p:nvPr/>
              </p:nvSpPr>
              <p:spPr bwMode="auto">
                <a:xfrm>
                  <a:off x="3171" y="3552"/>
                  <a:ext cx="91" cy="90"/>
                </a:xfrm>
                <a:custGeom>
                  <a:avLst/>
                  <a:gdLst>
                    <a:gd name="T0" fmla="*/ 48 w 48"/>
                    <a:gd name="T1" fmla="*/ 0 h 47"/>
                    <a:gd name="T2" fmla="*/ 0 w 48"/>
                    <a:gd name="T3" fmla="*/ 0 h 47"/>
                    <a:gd name="T4" fmla="*/ 0 w 48"/>
                    <a:gd name="T5" fmla="*/ 47 h 47"/>
                    <a:gd name="T6" fmla="*/ 2 w 48"/>
                    <a:gd name="T7" fmla="*/ 47 h 47"/>
                    <a:gd name="T8" fmla="*/ 2 w 48"/>
                    <a:gd name="T9" fmla="*/ 12 h 47"/>
                    <a:gd name="T10" fmla="*/ 5 w 48"/>
                    <a:gd name="T11" fmla="*/ 9 h 47"/>
                    <a:gd name="T12" fmla="*/ 48 w 48"/>
                    <a:gd name="T13" fmla="*/ 9 h 47"/>
                    <a:gd name="T14" fmla="*/ 48 w 48"/>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47">
                      <a:moveTo>
                        <a:pt x="48" y="0"/>
                      </a:moveTo>
                      <a:cubicBezTo>
                        <a:pt x="0" y="0"/>
                        <a:pt x="0" y="0"/>
                        <a:pt x="0" y="0"/>
                      </a:cubicBezTo>
                      <a:cubicBezTo>
                        <a:pt x="0" y="47"/>
                        <a:pt x="0" y="47"/>
                        <a:pt x="0" y="47"/>
                      </a:cubicBezTo>
                      <a:cubicBezTo>
                        <a:pt x="2" y="47"/>
                        <a:pt x="2" y="47"/>
                        <a:pt x="2" y="47"/>
                      </a:cubicBezTo>
                      <a:cubicBezTo>
                        <a:pt x="2" y="12"/>
                        <a:pt x="2" y="12"/>
                        <a:pt x="2" y="12"/>
                      </a:cubicBezTo>
                      <a:cubicBezTo>
                        <a:pt x="2" y="10"/>
                        <a:pt x="3" y="9"/>
                        <a:pt x="5" y="9"/>
                      </a:cubicBezTo>
                      <a:cubicBezTo>
                        <a:pt x="48" y="9"/>
                        <a:pt x="48" y="9"/>
                        <a:pt x="48" y="9"/>
                      </a:cubicBezTo>
                      <a:cubicBezTo>
                        <a:pt x="48" y="0"/>
                        <a:pt x="48" y="0"/>
                        <a:pt x="48"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3" name="íşḷíďe"/>
                <p:cNvSpPr/>
                <p:nvPr/>
              </p:nvSpPr>
              <p:spPr bwMode="auto">
                <a:xfrm>
                  <a:off x="3171" y="3642"/>
                  <a:ext cx="91" cy="9"/>
                </a:xfrm>
                <a:custGeom>
                  <a:avLst/>
                  <a:gdLst>
                    <a:gd name="T0" fmla="*/ 91 w 91"/>
                    <a:gd name="T1" fmla="*/ 0 h 9"/>
                    <a:gd name="T2" fmla="*/ 4 w 91"/>
                    <a:gd name="T3" fmla="*/ 0 h 9"/>
                    <a:gd name="T4" fmla="*/ 0 w 91"/>
                    <a:gd name="T5" fmla="*/ 0 h 9"/>
                    <a:gd name="T6" fmla="*/ 0 w 91"/>
                    <a:gd name="T7" fmla="*/ 9 h 9"/>
                    <a:gd name="T8" fmla="*/ 91 w 91"/>
                    <a:gd name="T9" fmla="*/ 9 h 9"/>
                    <a:gd name="T10" fmla="*/ 91 w 91"/>
                    <a:gd name="T11" fmla="*/ 0 h 9"/>
                  </a:gdLst>
                  <a:ahLst/>
                  <a:cxnLst>
                    <a:cxn ang="0">
                      <a:pos x="T0" y="T1"/>
                    </a:cxn>
                    <a:cxn ang="0">
                      <a:pos x="T2" y="T3"/>
                    </a:cxn>
                    <a:cxn ang="0">
                      <a:pos x="T4" y="T5"/>
                    </a:cxn>
                    <a:cxn ang="0">
                      <a:pos x="T6" y="T7"/>
                    </a:cxn>
                    <a:cxn ang="0">
                      <a:pos x="T8" y="T9"/>
                    </a:cxn>
                    <a:cxn ang="0">
                      <a:pos x="T10" y="T11"/>
                    </a:cxn>
                  </a:cxnLst>
                  <a:rect l="0" t="0" r="r" b="b"/>
                  <a:pathLst>
                    <a:path w="91" h="9">
                      <a:moveTo>
                        <a:pt x="91" y="0"/>
                      </a:moveTo>
                      <a:lnTo>
                        <a:pt x="4" y="0"/>
                      </a:lnTo>
                      <a:lnTo>
                        <a:pt x="0" y="0"/>
                      </a:lnTo>
                      <a:lnTo>
                        <a:pt x="0" y="9"/>
                      </a:lnTo>
                      <a:lnTo>
                        <a:pt x="91" y="9"/>
                      </a:lnTo>
                      <a:lnTo>
                        <a:pt x="91"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4" name="is1îdé"/>
                <p:cNvSpPr/>
                <p:nvPr/>
              </p:nvSpPr>
              <p:spPr bwMode="auto">
                <a:xfrm>
                  <a:off x="3171" y="3642"/>
                  <a:ext cx="91" cy="9"/>
                </a:xfrm>
                <a:custGeom>
                  <a:avLst/>
                  <a:gdLst>
                    <a:gd name="T0" fmla="*/ 91 w 91"/>
                    <a:gd name="T1" fmla="*/ 0 h 9"/>
                    <a:gd name="T2" fmla="*/ 4 w 91"/>
                    <a:gd name="T3" fmla="*/ 0 h 9"/>
                    <a:gd name="T4" fmla="*/ 0 w 91"/>
                    <a:gd name="T5" fmla="*/ 0 h 9"/>
                    <a:gd name="T6" fmla="*/ 0 w 91"/>
                    <a:gd name="T7" fmla="*/ 9 h 9"/>
                    <a:gd name="T8" fmla="*/ 91 w 91"/>
                    <a:gd name="T9" fmla="*/ 9 h 9"/>
                    <a:gd name="T10" fmla="*/ 91 w 91"/>
                    <a:gd name="T11" fmla="*/ 0 h 9"/>
                  </a:gdLst>
                  <a:ahLst/>
                  <a:cxnLst>
                    <a:cxn ang="0">
                      <a:pos x="T0" y="T1"/>
                    </a:cxn>
                    <a:cxn ang="0">
                      <a:pos x="T2" y="T3"/>
                    </a:cxn>
                    <a:cxn ang="0">
                      <a:pos x="T4" y="T5"/>
                    </a:cxn>
                    <a:cxn ang="0">
                      <a:pos x="T6" y="T7"/>
                    </a:cxn>
                    <a:cxn ang="0">
                      <a:pos x="T8" y="T9"/>
                    </a:cxn>
                    <a:cxn ang="0">
                      <a:pos x="T10" y="T11"/>
                    </a:cxn>
                  </a:cxnLst>
                  <a:rect l="0" t="0" r="r" b="b"/>
                  <a:pathLst>
                    <a:path w="91" h="9">
                      <a:moveTo>
                        <a:pt x="91" y="0"/>
                      </a:moveTo>
                      <a:lnTo>
                        <a:pt x="4" y="0"/>
                      </a:lnTo>
                      <a:lnTo>
                        <a:pt x="0" y="0"/>
                      </a:lnTo>
                      <a:lnTo>
                        <a:pt x="0" y="9"/>
                      </a:lnTo>
                      <a:lnTo>
                        <a:pt x="91" y="9"/>
                      </a:lnTo>
                      <a:lnTo>
                        <a:pt x="9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5" name="ïşḷíďe"/>
                <p:cNvSpPr/>
                <p:nvPr/>
              </p:nvSpPr>
              <p:spPr bwMode="auto">
                <a:xfrm>
                  <a:off x="722" y="4310"/>
                  <a:ext cx="6237" cy="0"/>
                </a:xfrm>
                <a:custGeom>
                  <a:avLst/>
                  <a:gdLst>
                    <a:gd name="T0" fmla="*/ 0 w 6237"/>
                    <a:gd name="T1" fmla="*/ 6237 w 6237"/>
                    <a:gd name="T2" fmla="*/ 0 w 6237"/>
                  </a:gdLst>
                  <a:ahLst/>
                  <a:cxnLst>
                    <a:cxn ang="0">
                      <a:pos x="T0" y="0"/>
                    </a:cxn>
                    <a:cxn ang="0">
                      <a:pos x="T1" y="0"/>
                    </a:cxn>
                    <a:cxn ang="0">
                      <a:pos x="T2" y="0"/>
                    </a:cxn>
                  </a:cxnLst>
                  <a:rect l="0" t="0" r="r" b="b"/>
                  <a:pathLst>
                    <a:path w="6237">
                      <a:moveTo>
                        <a:pt x="0" y="0"/>
                      </a:moveTo>
                      <a:lnTo>
                        <a:pt x="623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6" name="íşlïḍe"/>
                <p:cNvSpPr/>
                <p:nvPr/>
              </p:nvSpPr>
              <p:spPr bwMode="auto">
                <a:xfrm>
                  <a:off x="722" y="4310"/>
                  <a:ext cx="6237" cy="0"/>
                </a:xfrm>
                <a:custGeom>
                  <a:avLst/>
                  <a:gdLst>
                    <a:gd name="T0" fmla="*/ 0 w 6237"/>
                    <a:gd name="T1" fmla="*/ 6237 w 6237"/>
                    <a:gd name="T2" fmla="*/ 0 w 6237"/>
                  </a:gdLst>
                  <a:ahLst/>
                  <a:cxnLst>
                    <a:cxn ang="0">
                      <a:pos x="T0" y="0"/>
                    </a:cxn>
                    <a:cxn ang="0">
                      <a:pos x="T1" y="0"/>
                    </a:cxn>
                    <a:cxn ang="0">
                      <a:pos x="T2" y="0"/>
                    </a:cxn>
                  </a:cxnLst>
                  <a:rect l="0" t="0" r="r" b="b"/>
                  <a:pathLst>
                    <a:path w="6237">
                      <a:moveTo>
                        <a:pt x="0" y="0"/>
                      </a:moveTo>
                      <a:lnTo>
                        <a:pt x="6237"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7" name="ïSļiḓè"/>
                <p:cNvSpPr/>
                <p:nvPr/>
              </p:nvSpPr>
              <p:spPr bwMode="auto">
                <a:xfrm>
                  <a:off x="713" y="4301"/>
                  <a:ext cx="6256" cy="19"/>
                </a:xfrm>
                <a:custGeom>
                  <a:avLst/>
                  <a:gdLst>
                    <a:gd name="T0" fmla="*/ 5 w 3281"/>
                    <a:gd name="T1" fmla="*/ 10 h 10"/>
                    <a:gd name="T2" fmla="*/ 3276 w 3281"/>
                    <a:gd name="T3" fmla="*/ 10 h 10"/>
                    <a:gd name="T4" fmla="*/ 3281 w 3281"/>
                    <a:gd name="T5" fmla="*/ 5 h 10"/>
                    <a:gd name="T6" fmla="*/ 3276 w 3281"/>
                    <a:gd name="T7" fmla="*/ 0 h 10"/>
                    <a:gd name="T8" fmla="*/ 5 w 3281"/>
                    <a:gd name="T9" fmla="*/ 0 h 10"/>
                    <a:gd name="T10" fmla="*/ 0 w 3281"/>
                    <a:gd name="T11" fmla="*/ 5 h 10"/>
                    <a:gd name="T12" fmla="*/ 5 w 328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3281" h="10">
                      <a:moveTo>
                        <a:pt x="5" y="10"/>
                      </a:moveTo>
                      <a:cubicBezTo>
                        <a:pt x="3276" y="10"/>
                        <a:pt x="3276" y="10"/>
                        <a:pt x="3276" y="10"/>
                      </a:cubicBezTo>
                      <a:cubicBezTo>
                        <a:pt x="3279" y="10"/>
                        <a:pt x="3281" y="7"/>
                        <a:pt x="3281" y="5"/>
                      </a:cubicBezTo>
                      <a:cubicBezTo>
                        <a:pt x="3281" y="2"/>
                        <a:pt x="3279" y="0"/>
                        <a:pt x="3276" y="0"/>
                      </a:cubicBezTo>
                      <a:cubicBezTo>
                        <a:pt x="5" y="0"/>
                        <a:pt x="5" y="0"/>
                        <a:pt x="5" y="0"/>
                      </a:cubicBezTo>
                      <a:cubicBezTo>
                        <a:pt x="2" y="0"/>
                        <a:pt x="0" y="2"/>
                        <a:pt x="0" y="5"/>
                      </a:cubicBezTo>
                      <a:cubicBezTo>
                        <a:pt x="0" y="7"/>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8" name="ïš1ïḑé"/>
                <p:cNvSpPr/>
                <p:nvPr/>
              </p:nvSpPr>
              <p:spPr bwMode="auto">
                <a:xfrm>
                  <a:off x="1847" y="4150"/>
                  <a:ext cx="979"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19" name="işḻîḋe"/>
                <p:cNvSpPr/>
                <p:nvPr/>
              </p:nvSpPr>
              <p:spPr bwMode="auto">
                <a:xfrm>
                  <a:off x="1847" y="4150"/>
                  <a:ext cx="97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0" name="iśľiḍé"/>
                <p:cNvSpPr/>
                <p:nvPr/>
              </p:nvSpPr>
              <p:spPr bwMode="auto">
                <a:xfrm>
                  <a:off x="1846" y="4150"/>
                  <a:ext cx="1"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1" name="išlïḍé"/>
                <p:cNvSpPr/>
                <p:nvPr/>
              </p:nvSpPr>
              <p:spPr bwMode="auto">
                <a:xfrm>
                  <a:off x="1846" y="4150"/>
                  <a:ext cx="1"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2" name="ïṣļîḋê"/>
                <p:cNvSpPr/>
                <p:nvPr/>
              </p:nvSpPr>
              <p:spPr bwMode="auto">
                <a:xfrm>
                  <a:off x="2845"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3" name="îSľïḑe"/>
                <p:cNvSpPr/>
                <p:nvPr/>
              </p:nvSpPr>
              <p:spPr bwMode="auto">
                <a:xfrm>
                  <a:off x="2845"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4" name="îşlídê"/>
                <p:cNvSpPr/>
                <p:nvPr/>
              </p:nvSpPr>
              <p:spPr bwMode="auto">
                <a:xfrm>
                  <a:off x="2826"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5" name="iŝḷíḑe"/>
                <p:cNvSpPr/>
                <p:nvPr/>
              </p:nvSpPr>
              <p:spPr bwMode="auto">
                <a:xfrm>
                  <a:off x="2826"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6" name="îşļïďê"/>
                <p:cNvSpPr/>
                <p:nvPr/>
              </p:nvSpPr>
              <p:spPr bwMode="auto">
                <a:xfrm>
                  <a:off x="3842"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7" name="işľîde"/>
                <p:cNvSpPr/>
                <p:nvPr/>
              </p:nvSpPr>
              <p:spPr bwMode="auto">
                <a:xfrm>
                  <a:off x="3842"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8" name="ïṩļiḋe"/>
                <p:cNvSpPr/>
                <p:nvPr/>
              </p:nvSpPr>
              <p:spPr bwMode="auto">
                <a:xfrm>
                  <a:off x="3823"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29" name="îśḷíḑè"/>
                <p:cNvSpPr/>
                <p:nvPr/>
              </p:nvSpPr>
              <p:spPr bwMode="auto">
                <a:xfrm>
                  <a:off x="3823"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0" name="íṧḷíḓê"/>
                <p:cNvSpPr/>
                <p:nvPr/>
              </p:nvSpPr>
              <p:spPr bwMode="auto">
                <a:xfrm>
                  <a:off x="4839"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1" name="ïṥ1îdè"/>
                <p:cNvSpPr/>
                <p:nvPr/>
              </p:nvSpPr>
              <p:spPr bwMode="auto">
                <a:xfrm>
                  <a:off x="4839"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2" name="íṣ1îďé"/>
                <p:cNvSpPr/>
                <p:nvPr/>
              </p:nvSpPr>
              <p:spPr bwMode="auto">
                <a:xfrm>
                  <a:off x="4820"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3" name="îşḷiḍé"/>
                <p:cNvSpPr/>
                <p:nvPr/>
              </p:nvSpPr>
              <p:spPr bwMode="auto">
                <a:xfrm>
                  <a:off x="4820"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4" name="ísļîḓè"/>
                <p:cNvSpPr/>
                <p:nvPr/>
              </p:nvSpPr>
              <p:spPr bwMode="auto">
                <a:xfrm>
                  <a:off x="848"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5" name="íśľiḑe"/>
                <p:cNvSpPr/>
                <p:nvPr/>
              </p:nvSpPr>
              <p:spPr bwMode="auto">
                <a:xfrm>
                  <a:off x="848"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6" name="iŝlîḑé"/>
                <p:cNvSpPr/>
                <p:nvPr/>
              </p:nvSpPr>
              <p:spPr bwMode="auto">
                <a:xfrm>
                  <a:off x="1826" y="4150"/>
                  <a:ext cx="20"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7" name="iṩľíḓé"/>
                <p:cNvSpPr/>
                <p:nvPr/>
              </p:nvSpPr>
              <p:spPr bwMode="auto">
                <a:xfrm>
                  <a:off x="1826" y="4150"/>
                  <a:ext cx="20"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8" name="iSľiḑé"/>
                <p:cNvSpPr/>
                <p:nvPr/>
              </p:nvSpPr>
              <p:spPr bwMode="auto">
                <a:xfrm>
                  <a:off x="5836"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9" name="îsľidé"/>
                <p:cNvSpPr/>
                <p:nvPr/>
              </p:nvSpPr>
              <p:spPr bwMode="auto">
                <a:xfrm>
                  <a:off x="5836"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0" name="íṡḻïdé"/>
                <p:cNvSpPr/>
                <p:nvPr/>
              </p:nvSpPr>
              <p:spPr bwMode="auto">
                <a:xfrm>
                  <a:off x="5817"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1" name="ï$1iḍe"/>
                <p:cNvSpPr/>
                <p:nvPr/>
              </p:nvSpPr>
              <p:spPr bwMode="auto">
                <a:xfrm>
                  <a:off x="5817"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2" name="íSliḋê"/>
                <p:cNvSpPr/>
                <p:nvPr/>
              </p:nvSpPr>
              <p:spPr bwMode="auto">
                <a:xfrm>
                  <a:off x="1847" y="4131"/>
                  <a:ext cx="979"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3" name="iSľïḍé"/>
                <p:cNvSpPr/>
                <p:nvPr/>
              </p:nvSpPr>
              <p:spPr bwMode="auto">
                <a:xfrm>
                  <a:off x="1847" y="4131"/>
                  <a:ext cx="979"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4" name="ïṡḷïḍè"/>
                <p:cNvSpPr/>
                <p:nvPr/>
              </p:nvSpPr>
              <p:spPr bwMode="auto">
                <a:xfrm>
                  <a:off x="1846" y="4131"/>
                  <a:ext cx="1" cy="19"/>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5" name="îsḷîḍè"/>
                <p:cNvSpPr/>
                <p:nvPr/>
              </p:nvSpPr>
              <p:spPr bwMode="auto">
                <a:xfrm>
                  <a:off x="1846" y="4131"/>
                  <a:ext cx="1"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6" name="î$lîḋé"/>
                <p:cNvSpPr/>
                <p:nvPr/>
              </p:nvSpPr>
              <p:spPr bwMode="auto">
                <a:xfrm>
                  <a:off x="2845"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7" name="îSļiḑé"/>
                <p:cNvSpPr/>
                <p:nvPr/>
              </p:nvSpPr>
              <p:spPr bwMode="auto">
                <a:xfrm>
                  <a:off x="2845"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48" name="iṥḻîḓe"/>
                <p:cNvSpPr/>
                <p:nvPr/>
              </p:nvSpPr>
              <p:spPr bwMode="auto">
                <a:xfrm>
                  <a:off x="2826"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9" name="iṡḻíďé"/>
                <p:cNvSpPr/>
                <p:nvPr/>
              </p:nvSpPr>
              <p:spPr bwMode="auto">
                <a:xfrm>
                  <a:off x="2826"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0" name="iSḷîḍè"/>
                <p:cNvSpPr/>
                <p:nvPr/>
              </p:nvSpPr>
              <p:spPr bwMode="auto">
                <a:xfrm>
                  <a:off x="3842"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1" name="îšḷiḑê"/>
                <p:cNvSpPr/>
                <p:nvPr/>
              </p:nvSpPr>
              <p:spPr bwMode="auto">
                <a:xfrm>
                  <a:off x="3842"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2" name="îṥḷïḍè"/>
                <p:cNvSpPr/>
                <p:nvPr/>
              </p:nvSpPr>
              <p:spPr bwMode="auto">
                <a:xfrm>
                  <a:off x="3823"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3" name="ïṣḷiḑê"/>
                <p:cNvSpPr/>
                <p:nvPr/>
              </p:nvSpPr>
              <p:spPr bwMode="auto">
                <a:xfrm>
                  <a:off x="3823"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4" name="îslîḍê"/>
                <p:cNvSpPr/>
                <p:nvPr/>
              </p:nvSpPr>
              <p:spPr bwMode="auto">
                <a:xfrm>
                  <a:off x="4839"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5" name="íṩlîḓè"/>
                <p:cNvSpPr/>
                <p:nvPr/>
              </p:nvSpPr>
              <p:spPr bwMode="auto">
                <a:xfrm>
                  <a:off x="4839"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6" name="ïşļíḓé"/>
                <p:cNvSpPr/>
                <p:nvPr/>
              </p:nvSpPr>
              <p:spPr bwMode="auto">
                <a:xfrm>
                  <a:off x="4820"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7" name="ï$ḻïďè"/>
                <p:cNvSpPr/>
                <p:nvPr/>
              </p:nvSpPr>
              <p:spPr bwMode="auto">
                <a:xfrm>
                  <a:off x="4820"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8" name="íṩḻíḋè"/>
                <p:cNvSpPr/>
                <p:nvPr/>
              </p:nvSpPr>
              <p:spPr bwMode="auto">
                <a:xfrm>
                  <a:off x="848" y="4131"/>
                  <a:ext cx="978" cy="170"/>
                </a:xfrm>
                <a:custGeom>
                  <a:avLst/>
                  <a:gdLst>
                    <a:gd name="T0" fmla="*/ 978 w 978"/>
                    <a:gd name="T1" fmla="*/ 0 h 170"/>
                    <a:gd name="T2" fmla="*/ 0 w 978"/>
                    <a:gd name="T3" fmla="*/ 0 h 170"/>
                    <a:gd name="T4" fmla="*/ 0 w 978"/>
                    <a:gd name="T5" fmla="*/ 170 h 170"/>
                    <a:gd name="T6" fmla="*/ 978 w 978"/>
                    <a:gd name="T7" fmla="*/ 170 h 170"/>
                    <a:gd name="T8" fmla="*/ 0 w 978"/>
                    <a:gd name="T9" fmla="*/ 170 h 170"/>
                    <a:gd name="T10" fmla="*/ 0 w 978"/>
                    <a:gd name="T11" fmla="*/ 19 h 170"/>
                    <a:gd name="T12" fmla="*/ 978 w 978"/>
                    <a:gd name="T13" fmla="*/ 19 h 170"/>
                    <a:gd name="T14" fmla="*/ 978 w 978"/>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8" h="170">
                      <a:moveTo>
                        <a:pt x="978" y="0"/>
                      </a:moveTo>
                      <a:lnTo>
                        <a:pt x="0" y="0"/>
                      </a:lnTo>
                      <a:lnTo>
                        <a:pt x="0" y="170"/>
                      </a:lnTo>
                      <a:lnTo>
                        <a:pt x="978" y="170"/>
                      </a:lnTo>
                      <a:lnTo>
                        <a:pt x="0" y="170"/>
                      </a:lnTo>
                      <a:lnTo>
                        <a:pt x="0" y="19"/>
                      </a:lnTo>
                      <a:lnTo>
                        <a:pt x="978" y="19"/>
                      </a:lnTo>
                      <a:lnTo>
                        <a:pt x="978" y="0"/>
                      </a:lnTo>
                      <a:close/>
                    </a:path>
                  </a:pathLst>
                </a:custGeom>
                <a:solidFill>
                  <a:srgbClr val="C0434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9" name="ïšľïdè"/>
                <p:cNvSpPr/>
                <p:nvPr/>
              </p:nvSpPr>
              <p:spPr bwMode="auto">
                <a:xfrm>
                  <a:off x="848" y="4131"/>
                  <a:ext cx="978" cy="170"/>
                </a:xfrm>
                <a:custGeom>
                  <a:avLst/>
                  <a:gdLst>
                    <a:gd name="T0" fmla="*/ 978 w 978"/>
                    <a:gd name="T1" fmla="*/ 0 h 170"/>
                    <a:gd name="T2" fmla="*/ 0 w 978"/>
                    <a:gd name="T3" fmla="*/ 0 h 170"/>
                    <a:gd name="T4" fmla="*/ 0 w 978"/>
                    <a:gd name="T5" fmla="*/ 170 h 170"/>
                    <a:gd name="T6" fmla="*/ 978 w 978"/>
                    <a:gd name="T7" fmla="*/ 170 h 170"/>
                    <a:gd name="T8" fmla="*/ 0 w 978"/>
                    <a:gd name="T9" fmla="*/ 170 h 170"/>
                    <a:gd name="T10" fmla="*/ 0 w 978"/>
                    <a:gd name="T11" fmla="*/ 19 h 170"/>
                    <a:gd name="T12" fmla="*/ 978 w 978"/>
                    <a:gd name="T13" fmla="*/ 19 h 170"/>
                    <a:gd name="T14" fmla="*/ 978 w 978"/>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8" h="170">
                      <a:moveTo>
                        <a:pt x="978" y="0"/>
                      </a:moveTo>
                      <a:lnTo>
                        <a:pt x="0" y="0"/>
                      </a:lnTo>
                      <a:lnTo>
                        <a:pt x="0" y="170"/>
                      </a:lnTo>
                      <a:lnTo>
                        <a:pt x="978" y="170"/>
                      </a:lnTo>
                      <a:lnTo>
                        <a:pt x="0" y="170"/>
                      </a:lnTo>
                      <a:lnTo>
                        <a:pt x="0" y="19"/>
                      </a:lnTo>
                      <a:lnTo>
                        <a:pt x="978" y="19"/>
                      </a:lnTo>
                      <a:lnTo>
                        <a:pt x="97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60" name="išļïḑe"/>
                <p:cNvSpPr/>
                <p:nvPr/>
              </p:nvSpPr>
              <p:spPr bwMode="auto">
                <a:xfrm>
                  <a:off x="829" y="4131"/>
                  <a:ext cx="1017" cy="170"/>
                </a:xfrm>
                <a:custGeom>
                  <a:avLst/>
                  <a:gdLst>
                    <a:gd name="T0" fmla="*/ 1017 w 1017"/>
                    <a:gd name="T1" fmla="*/ 170 h 170"/>
                    <a:gd name="T2" fmla="*/ 997 w 1017"/>
                    <a:gd name="T3" fmla="*/ 170 h 170"/>
                    <a:gd name="T4" fmla="*/ 1017 w 1017"/>
                    <a:gd name="T5" fmla="*/ 170 h 170"/>
                    <a:gd name="T6" fmla="*/ 19 w 1017"/>
                    <a:gd name="T7" fmla="*/ 0 h 170"/>
                    <a:gd name="T8" fmla="*/ 0 w 1017"/>
                    <a:gd name="T9" fmla="*/ 0 h 170"/>
                    <a:gd name="T10" fmla="*/ 0 w 1017"/>
                    <a:gd name="T11" fmla="*/ 170 h 170"/>
                    <a:gd name="T12" fmla="*/ 19 w 1017"/>
                    <a:gd name="T13" fmla="*/ 170 h 170"/>
                    <a:gd name="T14" fmla="*/ 19 w 1017"/>
                    <a:gd name="T15" fmla="*/ 0 h 170"/>
                    <a:gd name="T16" fmla="*/ 1017 w 1017"/>
                    <a:gd name="T17" fmla="*/ 0 h 170"/>
                    <a:gd name="T18" fmla="*/ 997 w 1017"/>
                    <a:gd name="T19" fmla="*/ 0 h 170"/>
                    <a:gd name="T20" fmla="*/ 997 w 1017"/>
                    <a:gd name="T21" fmla="*/ 19 h 170"/>
                    <a:gd name="T22" fmla="*/ 1017 w 1017"/>
                    <a:gd name="T23" fmla="*/ 19 h 170"/>
                    <a:gd name="T24" fmla="*/ 1017 w 1017"/>
                    <a:gd name="T25"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7" h="170">
                      <a:moveTo>
                        <a:pt x="1017" y="170"/>
                      </a:moveTo>
                      <a:lnTo>
                        <a:pt x="997" y="170"/>
                      </a:lnTo>
                      <a:lnTo>
                        <a:pt x="1017" y="170"/>
                      </a:lnTo>
                      <a:close/>
                      <a:moveTo>
                        <a:pt x="19" y="0"/>
                      </a:moveTo>
                      <a:lnTo>
                        <a:pt x="0" y="0"/>
                      </a:lnTo>
                      <a:lnTo>
                        <a:pt x="0" y="170"/>
                      </a:lnTo>
                      <a:lnTo>
                        <a:pt x="19" y="170"/>
                      </a:lnTo>
                      <a:lnTo>
                        <a:pt x="19" y="0"/>
                      </a:lnTo>
                      <a:close/>
                      <a:moveTo>
                        <a:pt x="1017" y="0"/>
                      </a:moveTo>
                      <a:lnTo>
                        <a:pt x="997" y="0"/>
                      </a:lnTo>
                      <a:lnTo>
                        <a:pt x="997" y="19"/>
                      </a:lnTo>
                      <a:lnTo>
                        <a:pt x="1017" y="19"/>
                      </a:lnTo>
                      <a:lnTo>
                        <a:pt x="1017"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61" name="îSḷíďè"/>
                <p:cNvSpPr/>
                <p:nvPr/>
              </p:nvSpPr>
              <p:spPr bwMode="auto">
                <a:xfrm>
                  <a:off x="829" y="4131"/>
                  <a:ext cx="1017" cy="170"/>
                </a:xfrm>
                <a:custGeom>
                  <a:avLst/>
                  <a:gdLst>
                    <a:gd name="T0" fmla="*/ 1017 w 1017"/>
                    <a:gd name="T1" fmla="*/ 170 h 170"/>
                    <a:gd name="T2" fmla="*/ 997 w 1017"/>
                    <a:gd name="T3" fmla="*/ 170 h 170"/>
                    <a:gd name="T4" fmla="*/ 1017 w 1017"/>
                    <a:gd name="T5" fmla="*/ 170 h 170"/>
                    <a:gd name="T6" fmla="*/ 19 w 1017"/>
                    <a:gd name="T7" fmla="*/ 0 h 170"/>
                    <a:gd name="T8" fmla="*/ 0 w 1017"/>
                    <a:gd name="T9" fmla="*/ 0 h 170"/>
                    <a:gd name="T10" fmla="*/ 0 w 1017"/>
                    <a:gd name="T11" fmla="*/ 170 h 170"/>
                    <a:gd name="T12" fmla="*/ 19 w 1017"/>
                    <a:gd name="T13" fmla="*/ 170 h 170"/>
                    <a:gd name="T14" fmla="*/ 19 w 1017"/>
                    <a:gd name="T15" fmla="*/ 0 h 170"/>
                    <a:gd name="T16" fmla="*/ 1017 w 1017"/>
                    <a:gd name="T17" fmla="*/ 0 h 170"/>
                    <a:gd name="T18" fmla="*/ 997 w 1017"/>
                    <a:gd name="T19" fmla="*/ 0 h 170"/>
                    <a:gd name="T20" fmla="*/ 997 w 1017"/>
                    <a:gd name="T21" fmla="*/ 19 h 170"/>
                    <a:gd name="T22" fmla="*/ 1017 w 1017"/>
                    <a:gd name="T23" fmla="*/ 19 h 170"/>
                    <a:gd name="T24" fmla="*/ 1017 w 1017"/>
                    <a:gd name="T25"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7" h="170">
                      <a:moveTo>
                        <a:pt x="1017" y="170"/>
                      </a:moveTo>
                      <a:lnTo>
                        <a:pt x="997" y="170"/>
                      </a:lnTo>
                      <a:lnTo>
                        <a:pt x="1017" y="170"/>
                      </a:lnTo>
                      <a:moveTo>
                        <a:pt x="19" y="0"/>
                      </a:moveTo>
                      <a:lnTo>
                        <a:pt x="0" y="0"/>
                      </a:lnTo>
                      <a:lnTo>
                        <a:pt x="0" y="170"/>
                      </a:lnTo>
                      <a:lnTo>
                        <a:pt x="19" y="170"/>
                      </a:lnTo>
                      <a:lnTo>
                        <a:pt x="19" y="0"/>
                      </a:lnTo>
                      <a:moveTo>
                        <a:pt x="1017" y="0"/>
                      </a:moveTo>
                      <a:lnTo>
                        <a:pt x="997" y="0"/>
                      </a:lnTo>
                      <a:lnTo>
                        <a:pt x="997" y="19"/>
                      </a:lnTo>
                      <a:lnTo>
                        <a:pt x="1017" y="19"/>
                      </a:lnTo>
                      <a:lnTo>
                        <a:pt x="10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62" name="ïŝḻiḍè"/>
                <p:cNvSpPr/>
                <p:nvPr/>
              </p:nvSpPr>
              <p:spPr bwMode="auto">
                <a:xfrm>
                  <a:off x="5836"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3" name="ïṣliḋê"/>
                <p:cNvSpPr/>
                <p:nvPr/>
              </p:nvSpPr>
              <p:spPr bwMode="auto">
                <a:xfrm>
                  <a:off x="5836"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4" name="iş1iḑê"/>
                <p:cNvSpPr/>
                <p:nvPr/>
              </p:nvSpPr>
              <p:spPr bwMode="auto">
                <a:xfrm>
                  <a:off x="5817" y="4131"/>
                  <a:ext cx="1017" cy="170"/>
                </a:xfrm>
                <a:custGeom>
                  <a:avLst/>
                  <a:gdLst>
                    <a:gd name="T0" fmla="*/ 19 w 1017"/>
                    <a:gd name="T1" fmla="*/ 170 h 170"/>
                    <a:gd name="T2" fmla="*/ 0 w 1017"/>
                    <a:gd name="T3" fmla="*/ 170 h 170"/>
                    <a:gd name="T4" fmla="*/ 19 w 1017"/>
                    <a:gd name="T5" fmla="*/ 170 h 170"/>
                    <a:gd name="T6" fmla="*/ 19 w 1017"/>
                    <a:gd name="T7" fmla="*/ 0 h 170"/>
                    <a:gd name="T8" fmla="*/ 0 w 1017"/>
                    <a:gd name="T9" fmla="*/ 0 h 170"/>
                    <a:gd name="T10" fmla="*/ 0 w 1017"/>
                    <a:gd name="T11" fmla="*/ 19 h 170"/>
                    <a:gd name="T12" fmla="*/ 19 w 1017"/>
                    <a:gd name="T13" fmla="*/ 19 h 170"/>
                    <a:gd name="T14" fmla="*/ 19 w 1017"/>
                    <a:gd name="T15" fmla="*/ 0 h 170"/>
                    <a:gd name="T16" fmla="*/ 1017 w 1017"/>
                    <a:gd name="T17" fmla="*/ 0 h 170"/>
                    <a:gd name="T18" fmla="*/ 997 w 1017"/>
                    <a:gd name="T19" fmla="*/ 0 h 170"/>
                    <a:gd name="T20" fmla="*/ 997 w 1017"/>
                    <a:gd name="T21" fmla="*/ 19 h 170"/>
                    <a:gd name="T22" fmla="*/ 997 w 1017"/>
                    <a:gd name="T23" fmla="*/ 170 h 170"/>
                    <a:gd name="T24" fmla="*/ 1007 w 1017"/>
                    <a:gd name="T25" fmla="*/ 170 h 170"/>
                    <a:gd name="T26" fmla="*/ 1017 w 1017"/>
                    <a:gd name="T27" fmla="*/ 170 h 170"/>
                    <a:gd name="T28" fmla="*/ 1017 w 1017"/>
                    <a:gd name="T2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17" h="170">
                      <a:moveTo>
                        <a:pt x="19" y="170"/>
                      </a:moveTo>
                      <a:lnTo>
                        <a:pt x="0" y="170"/>
                      </a:lnTo>
                      <a:lnTo>
                        <a:pt x="19" y="170"/>
                      </a:lnTo>
                      <a:close/>
                      <a:moveTo>
                        <a:pt x="19" y="0"/>
                      </a:moveTo>
                      <a:lnTo>
                        <a:pt x="0" y="0"/>
                      </a:lnTo>
                      <a:lnTo>
                        <a:pt x="0" y="19"/>
                      </a:lnTo>
                      <a:lnTo>
                        <a:pt x="19" y="19"/>
                      </a:lnTo>
                      <a:lnTo>
                        <a:pt x="19" y="0"/>
                      </a:lnTo>
                      <a:close/>
                      <a:moveTo>
                        <a:pt x="1017" y="0"/>
                      </a:moveTo>
                      <a:lnTo>
                        <a:pt x="997" y="0"/>
                      </a:lnTo>
                      <a:lnTo>
                        <a:pt x="997" y="19"/>
                      </a:lnTo>
                      <a:lnTo>
                        <a:pt x="997" y="170"/>
                      </a:lnTo>
                      <a:lnTo>
                        <a:pt x="1007" y="170"/>
                      </a:lnTo>
                      <a:lnTo>
                        <a:pt x="1017" y="170"/>
                      </a:lnTo>
                      <a:lnTo>
                        <a:pt x="1017"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65" name="ïšḻíḋê"/>
                <p:cNvSpPr/>
                <p:nvPr/>
              </p:nvSpPr>
              <p:spPr bwMode="auto">
                <a:xfrm>
                  <a:off x="5817" y="4131"/>
                  <a:ext cx="1017" cy="170"/>
                </a:xfrm>
                <a:custGeom>
                  <a:avLst/>
                  <a:gdLst>
                    <a:gd name="T0" fmla="*/ 19 w 1017"/>
                    <a:gd name="T1" fmla="*/ 170 h 170"/>
                    <a:gd name="T2" fmla="*/ 0 w 1017"/>
                    <a:gd name="T3" fmla="*/ 170 h 170"/>
                    <a:gd name="T4" fmla="*/ 19 w 1017"/>
                    <a:gd name="T5" fmla="*/ 170 h 170"/>
                    <a:gd name="T6" fmla="*/ 19 w 1017"/>
                    <a:gd name="T7" fmla="*/ 0 h 170"/>
                    <a:gd name="T8" fmla="*/ 0 w 1017"/>
                    <a:gd name="T9" fmla="*/ 0 h 170"/>
                    <a:gd name="T10" fmla="*/ 0 w 1017"/>
                    <a:gd name="T11" fmla="*/ 19 h 170"/>
                    <a:gd name="T12" fmla="*/ 19 w 1017"/>
                    <a:gd name="T13" fmla="*/ 19 h 170"/>
                    <a:gd name="T14" fmla="*/ 19 w 1017"/>
                    <a:gd name="T15" fmla="*/ 0 h 170"/>
                    <a:gd name="T16" fmla="*/ 1017 w 1017"/>
                    <a:gd name="T17" fmla="*/ 0 h 170"/>
                    <a:gd name="T18" fmla="*/ 997 w 1017"/>
                    <a:gd name="T19" fmla="*/ 0 h 170"/>
                    <a:gd name="T20" fmla="*/ 997 w 1017"/>
                    <a:gd name="T21" fmla="*/ 19 h 170"/>
                    <a:gd name="T22" fmla="*/ 997 w 1017"/>
                    <a:gd name="T23" fmla="*/ 170 h 170"/>
                    <a:gd name="T24" fmla="*/ 1007 w 1017"/>
                    <a:gd name="T25" fmla="*/ 170 h 170"/>
                    <a:gd name="T26" fmla="*/ 1017 w 1017"/>
                    <a:gd name="T27" fmla="*/ 170 h 170"/>
                    <a:gd name="T28" fmla="*/ 1017 w 1017"/>
                    <a:gd name="T2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17" h="170">
                      <a:moveTo>
                        <a:pt x="19" y="170"/>
                      </a:moveTo>
                      <a:lnTo>
                        <a:pt x="0" y="170"/>
                      </a:lnTo>
                      <a:lnTo>
                        <a:pt x="19" y="170"/>
                      </a:lnTo>
                      <a:moveTo>
                        <a:pt x="19" y="0"/>
                      </a:moveTo>
                      <a:lnTo>
                        <a:pt x="0" y="0"/>
                      </a:lnTo>
                      <a:lnTo>
                        <a:pt x="0" y="19"/>
                      </a:lnTo>
                      <a:lnTo>
                        <a:pt x="19" y="19"/>
                      </a:lnTo>
                      <a:lnTo>
                        <a:pt x="19" y="0"/>
                      </a:lnTo>
                      <a:moveTo>
                        <a:pt x="1017" y="0"/>
                      </a:moveTo>
                      <a:lnTo>
                        <a:pt x="997" y="0"/>
                      </a:lnTo>
                      <a:lnTo>
                        <a:pt x="997" y="19"/>
                      </a:lnTo>
                      <a:lnTo>
                        <a:pt x="997" y="170"/>
                      </a:lnTo>
                      <a:lnTo>
                        <a:pt x="1007" y="170"/>
                      </a:lnTo>
                      <a:lnTo>
                        <a:pt x="1017" y="170"/>
                      </a:lnTo>
                      <a:lnTo>
                        <a:pt x="10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66" name="iSļïḋê"/>
                <p:cNvSpPr/>
                <p:nvPr/>
              </p:nvSpPr>
              <p:spPr bwMode="auto">
                <a:xfrm>
                  <a:off x="829" y="4301"/>
                  <a:ext cx="6005" cy="19"/>
                </a:xfrm>
                <a:custGeom>
                  <a:avLst/>
                  <a:gdLst>
                    <a:gd name="T0" fmla="*/ 6005 w 6005"/>
                    <a:gd name="T1" fmla="*/ 0 h 19"/>
                    <a:gd name="T2" fmla="*/ 6005 w 6005"/>
                    <a:gd name="T3" fmla="*/ 0 h 19"/>
                    <a:gd name="T4" fmla="*/ 5995 w 6005"/>
                    <a:gd name="T5" fmla="*/ 0 h 19"/>
                    <a:gd name="T6" fmla="*/ 5995 w 6005"/>
                    <a:gd name="T7" fmla="*/ 9 h 19"/>
                    <a:gd name="T8" fmla="*/ 6005 w 6005"/>
                    <a:gd name="T9" fmla="*/ 9 h 19"/>
                    <a:gd name="T10" fmla="*/ 5995 w 6005"/>
                    <a:gd name="T11" fmla="*/ 9 h 19"/>
                    <a:gd name="T12" fmla="*/ 5995 w 6005"/>
                    <a:gd name="T13" fmla="*/ 0 h 19"/>
                    <a:gd name="T14" fmla="*/ 5985 w 6005"/>
                    <a:gd name="T15" fmla="*/ 0 h 19"/>
                    <a:gd name="T16" fmla="*/ 5007 w 6005"/>
                    <a:gd name="T17" fmla="*/ 0 h 19"/>
                    <a:gd name="T18" fmla="*/ 4988 w 6005"/>
                    <a:gd name="T19" fmla="*/ 0 h 19"/>
                    <a:gd name="T20" fmla="*/ 4010 w 6005"/>
                    <a:gd name="T21" fmla="*/ 0 h 19"/>
                    <a:gd name="T22" fmla="*/ 3991 w 6005"/>
                    <a:gd name="T23" fmla="*/ 0 h 19"/>
                    <a:gd name="T24" fmla="*/ 3013 w 6005"/>
                    <a:gd name="T25" fmla="*/ 0 h 19"/>
                    <a:gd name="T26" fmla="*/ 2994 w 6005"/>
                    <a:gd name="T27" fmla="*/ 0 h 19"/>
                    <a:gd name="T28" fmla="*/ 2016 w 6005"/>
                    <a:gd name="T29" fmla="*/ 0 h 19"/>
                    <a:gd name="T30" fmla="*/ 1997 w 6005"/>
                    <a:gd name="T31" fmla="*/ 0 h 19"/>
                    <a:gd name="T32" fmla="*/ 1017 w 6005"/>
                    <a:gd name="T33" fmla="*/ 0 h 19"/>
                    <a:gd name="T34" fmla="*/ 997 w 6005"/>
                    <a:gd name="T35" fmla="*/ 0 h 19"/>
                    <a:gd name="T36" fmla="*/ 19 w 6005"/>
                    <a:gd name="T37" fmla="*/ 0 h 19"/>
                    <a:gd name="T38" fmla="*/ 0 w 6005"/>
                    <a:gd name="T39" fmla="*/ 0 h 19"/>
                    <a:gd name="T40" fmla="*/ 0 w 6005"/>
                    <a:gd name="T41" fmla="*/ 19 h 19"/>
                    <a:gd name="T42" fmla="*/ 6005 w 6005"/>
                    <a:gd name="T43" fmla="*/ 19 h 19"/>
                    <a:gd name="T44" fmla="*/ 6005 w 6005"/>
                    <a:gd name="T45" fmla="*/ 9 h 19"/>
                    <a:gd name="T46" fmla="*/ 6005 w 6005"/>
                    <a:gd name="T4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05" h="19">
                      <a:moveTo>
                        <a:pt x="6005" y="0"/>
                      </a:moveTo>
                      <a:lnTo>
                        <a:pt x="6005" y="0"/>
                      </a:lnTo>
                      <a:lnTo>
                        <a:pt x="5995" y="0"/>
                      </a:lnTo>
                      <a:lnTo>
                        <a:pt x="5995" y="9"/>
                      </a:lnTo>
                      <a:lnTo>
                        <a:pt x="6005" y="9"/>
                      </a:lnTo>
                      <a:lnTo>
                        <a:pt x="5995" y="9"/>
                      </a:lnTo>
                      <a:lnTo>
                        <a:pt x="5995" y="0"/>
                      </a:lnTo>
                      <a:lnTo>
                        <a:pt x="5985" y="0"/>
                      </a:lnTo>
                      <a:lnTo>
                        <a:pt x="5007" y="0"/>
                      </a:lnTo>
                      <a:lnTo>
                        <a:pt x="4988" y="0"/>
                      </a:lnTo>
                      <a:lnTo>
                        <a:pt x="4010" y="0"/>
                      </a:lnTo>
                      <a:lnTo>
                        <a:pt x="3991" y="0"/>
                      </a:lnTo>
                      <a:lnTo>
                        <a:pt x="3013" y="0"/>
                      </a:lnTo>
                      <a:lnTo>
                        <a:pt x="2994" y="0"/>
                      </a:lnTo>
                      <a:lnTo>
                        <a:pt x="2016" y="0"/>
                      </a:lnTo>
                      <a:lnTo>
                        <a:pt x="1997" y="0"/>
                      </a:lnTo>
                      <a:lnTo>
                        <a:pt x="1017" y="0"/>
                      </a:lnTo>
                      <a:lnTo>
                        <a:pt x="997" y="0"/>
                      </a:lnTo>
                      <a:lnTo>
                        <a:pt x="19" y="0"/>
                      </a:lnTo>
                      <a:lnTo>
                        <a:pt x="0" y="0"/>
                      </a:lnTo>
                      <a:lnTo>
                        <a:pt x="0" y="19"/>
                      </a:lnTo>
                      <a:lnTo>
                        <a:pt x="6005" y="19"/>
                      </a:lnTo>
                      <a:lnTo>
                        <a:pt x="6005" y="9"/>
                      </a:lnTo>
                      <a:lnTo>
                        <a:pt x="6005"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67" name="íšļíḑé"/>
                <p:cNvSpPr/>
                <p:nvPr/>
              </p:nvSpPr>
              <p:spPr bwMode="auto">
                <a:xfrm>
                  <a:off x="829" y="4301"/>
                  <a:ext cx="6005" cy="19"/>
                </a:xfrm>
                <a:custGeom>
                  <a:avLst/>
                  <a:gdLst>
                    <a:gd name="T0" fmla="*/ 6005 w 6005"/>
                    <a:gd name="T1" fmla="*/ 0 h 19"/>
                    <a:gd name="T2" fmla="*/ 6005 w 6005"/>
                    <a:gd name="T3" fmla="*/ 0 h 19"/>
                    <a:gd name="T4" fmla="*/ 5995 w 6005"/>
                    <a:gd name="T5" fmla="*/ 0 h 19"/>
                    <a:gd name="T6" fmla="*/ 5995 w 6005"/>
                    <a:gd name="T7" fmla="*/ 9 h 19"/>
                    <a:gd name="T8" fmla="*/ 6005 w 6005"/>
                    <a:gd name="T9" fmla="*/ 9 h 19"/>
                    <a:gd name="T10" fmla="*/ 5995 w 6005"/>
                    <a:gd name="T11" fmla="*/ 9 h 19"/>
                    <a:gd name="T12" fmla="*/ 5995 w 6005"/>
                    <a:gd name="T13" fmla="*/ 0 h 19"/>
                    <a:gd name="T14" fmla="*/ 5985 w 6005"/>
                    <a:gd name="T15" fmla="*/ 0 h 19"/>
                    <a:gd name="T16" fmla="*/ 5007 w 6005"/>
                    <a:gd name="T17" fmla="*/ 0 h 19"/>
                    <a:gd name="T18" fmla="*/ 4988 w 6005"/>
                    <a:gd name="T19" fmla="*/ 0 h 19"/>
                    <a:gd name="T20" fmla="*/ 4010 w 6005"/>
                    <a:gd name="T21" fmla="*/ 0 h 19"/>
                    <a:gd name="T22" fmla="*/ 3991 w 6005"/>
                    <a:gd name="T23" fmla="*/ 0 h 19"/>
                    <a:gd name="T24" fmla="*/ 3013 w 6005"/>
                    <a:gd name="T25" fmla="*/ 0 h 19"/>
                    <a:gd name="T26" fmla="*/ 2994 w 6005"/>
                    <a:gd name="T27" fmla="*/ 0 h 19"/>
                    <a:gd name="T28" fmla="*/ 2016 w 6005"/>
                    <a:gd name="T29" fmla="*/ 0 h 19"/>
                    <a:gd name="T30" fmla="*/ 1997 w 6005"/>
                    <a:gd name="T31" fmla="*/ 0 h 19"/>
                    <a:gd name="T32" fmla="*/ 1017 w 6005"/>
                    <a:gd name="T33" fmla="*/ 0 h 19"/>
                    <a:gd name="T34" fmla="*/ 997 w 6005"/>
                    <a:gd name="T35" fmla="*/ 0 h 19"/>
                    <a:gd name="T36" fmla="*/ 19 w 6005"/>
                    <a:gd name="T37" fmla="*/ 0 h 19"/>
                    <a:gd name="T38" fmla="*/ 0 w 6005"/>
                    <a:gd name="T39" fmla="*/ 0 h 19"/>
                    <a:gd name="T40" fmla="*/ 0 w 6005"/>
                    <a:gd name="T41" fmla="*/ 19 h 19"/>
                    <a:gd name="T42" fmla="*/ 6005 w 6005"/>
                    <a:gd name="T43" fmla="*/ 19 h 19"/>
                    <a:gd name="T44" fmla="*/ 6005 w 6005"/>
                    <a:gd name="T45" fmla="*/ 9 h 19"/>
                    <a:gd name="T46" fmla="*/ 6005 w 6005"/>
                    <a:gd name="T4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05" h="19">
                      <a:moveTo>
                        <a:pt x="6005" y="0"/>
                      </a:moveTo>
                      <a:lnTo>
                        <a:pt x="6005" y="0"/>
                      </a:lnTo>
                      <a:lnTo>
                        <a:pt x="5995" y="0"/>
                      </a:lnTo>
                      <a:lnTo>
                        <a:pt x="5995" y="9"/>
                      </a:lnTo>
                      <a:lnTo>
                        <a:pt x="6005" y="9"/>
                      </a:lnTo>
                      <a:lnTo>
                        <a:pt x="5995" y="9"/>
                      </a:lnTo>
                      <a:lnTo>
                        <a:pt x="5995" y="0"/>
                      </a:lnTo>
                      <a:lnTo>
                        <a:pt x="5985" y="0"/>
                      </a:lnTo>
                      <a:lnTo>
                        <a:pt x="5007" y="0"/>
                      </a:lnTo>
                      <a:lnTo>
                        <a:pt x="4988" y="0"/>
                      </a:lnTo>
                      <a:lnTo>
                        <a:pt x="4010" y="0"/>
                      </a:lnTo>
                      <a:lnTo>
                        <a:pt x="3991" y="0"/>
                      </a:lnTo>
                      <a:lnTo>
                        <a:pt x="3013" y="0"/>
                      </a:lnTo>
                      <a:lnTo>
                        <a:pt x="2994" y="0"/>
                      </a:lnTo>
                      <a:lnTo>
                        <a:pt x="2016" y="0"/>
                      </a:lnTo>
                      <a:lnTo>
                        <a:pt x="1997" y="0"/>
                      </a:lnTo>
                      <a:lnTo>
                        <a:pt x="1017" y="0"/>
                      </a:lnTo>
                      <a:lnTo>
                        <a:pt x="997" y="0"/>
                      </a:lnTo>
                      <a:lnTo>
                        <a:pt x="19" y="0"/>
                      </a:lnTo>
                      <a:lnTo>
                        <a:pt x="0" y="0"/>
                      </a:lnTo>
                      <a:lnTo>
                        <a:pt x="0" y="19"/>
                      </a:lnTo>
                      <a:lnTo>
                        <a:pt x="6005" y="19"/>
                      </a:lnTo>
                      <a:lnTo>
                        <a:pt x="6005" y="9"/>
                      </a:lnTo>
                      <a:lnTo>
                        <a:pt x="600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68" name="íṧľïďè"/>
                <p:cNvSpPr/>
                <p:nvPr/>
              </p:nvSpPr>
              <p:spPr bwMode="auto">
                <a:xfrm>
                  <a:off x="4587" y="1070"/>
                  <a:ext cx="77" cy="149"/>
                </a:xfrm>
                <a:custGeom>
                  <a:avLst/>
                  <a:gdLst>
                    <a:gd name="T0" fmla="*/ 40 w 40"/>
                    <a:gd name="T1" fmla="*/ 0 h 78"/>
                    <a:gd name="T2" fmla="*/ 40 w 40"/>
                    <a:gd name="T3" fmla="*/ 60 h 78"/>
                    <a:gd name="T4" fmla="*/ 20 w 40"/>
                    <a:gd name="T5" fmla="*/ 78 h 78"/>
                    <a:gd name="T6" fmla="*/ 0 w 40"/>
                    <a:gd name="T7" fmla="*/ 60 h 78"/>
                    <a:gd name="T8" fmla="*/ 0 w 40"/>
                    <a:gd name="T9" fmla="*/ 14 h 78"/>
                  </a:gdLst>
                  <a:ahLst/>
                  <a:cxnLst>
                    <a:cxn ang="0">
                      <a:pos x="T0" y="T1"/>
                    </a:cxn>
                    <a:cxn ang="0">
                      <a:pos x="T2" y="T3"/>
                    </a:cxn>
                    <a:cxn ang="0">
                      <a:pos x="T4" y="T5"/>
                    </a:cxn>
                    <a:cxn ang="0">
                      <a:pos x="T6" y="T7"/>
                    </a:cxn>
                    <a:cxn ang="0">
                      <a:pos x="T8" y="T9"/>
                    </a:cxn>
                  </a:cxnLst>
                  <a:rect l="0" t="0" r="r" b="b"/>
                  <a:pathLst>
                    <a:path w="40" h="78">
                      <a:moveTo>
                        <a:pt x="40" y="0"/>
                      </a:moveTo>
                      <a:cubicBezTo>
                        <a:pt x="40" y="60"/>
                        <a:pt x="40" y="60"/>
                        <a:pt x="40" y="60"/>
                      </a:cubicBezTo>
                      <a:cubicBezTo>
                        <a:pt x="40" y="70"/>
                        <a:pt x="31" y="78"/>
                        <a:pt x="20" y="78"/>
                      </a:cubicBezTo>
                      <a:cubicBezTo>
                        <a:pt x="9" y="78"/>
                        <a:pt x="0" y="70"/>
                        <a:pt x="0" y="60"/>
                      </a:cubicBezTo>
                      <a:cubicBezTo>
                        <a:pt x="0" y="14"/>
                        <a:pt x="0" y="14"/>
                        <a:pt x="0" y="14"/>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69" name="iSļîḓé"/>
                <p:cNvSpPr/>
                <p:nvPr/>
              </p:nvSpPr>
              <p:spPr bwMode="auto">
                <a:xfrm>
                  <a:off x="4587" y="1070"/>
                  <a:ext cx="77" cy="149"/>
                </a:xfrm>
                <a:custGeom>
                  <a:avLst/>
                  <a:gdLst>
                    <a:gd name="T0" fmla="*/ 40 w 40"/>
                    <a:gd name="T1" fmla="*/ 0 h 78"/>
                    <a:gd name="T2" fmla="*/ 40 w 40"/>
                    <a:gd name="T3" fmla="*/ 60 h 78"/>
                    <a:gd name="T4" fmla="*/ 20 w 40"/>
                    <a:gd name="T5" fmla="*/ 78 h 78"/>
                    <a:gd name="T6" fmla="*/ 0 w 40"/>
                    <a:gd name="T7" fmla="*/ 60 h 78"/>
                    <a:gd name="T8" fmla="*/ 0 w 40"/>
                    <a:gd name="T9" fmla="*/ 14 h 78"/>
                  </a:gdLst>
                  <a:ahLst/>
                  <a:cxnLst>
                    <a:cxn ang="0">
                      <a:pos x="T0" y="T1"/>
                    </a:cxn>
                    <a:cxn ang="0">
                      <a:pos x="T2" y="T3"/>
                    </a:cxn>
                    <a:cxn ang="0">
                      <a:pos x="T4" y="T5"/>
                    </a:cxn>
                    <a:cxn ang="0">
                      <a:pos x="T6" y="T7"/>
                    </a:cxn>
                    <a:cxn ang="0">
                      <a:pos x="T8" y="T9"/>
                    </a:cxn>
                  </a:cxnLst>
                  <a:rect l="0" t="0" r="r" b="b"/>
                  <a:pathLst>
                    <a:path w="40" h="78">
                      <a:moveTo>
                        <a:pt x="40" y="0"/>
                      </a:moveTo>
                      <a:cubicBezTo>
                        <a:pt x="40" y="60"/>
                        <a:pt x="40" y="60"/>
                        <a:pt x="40" y="60"/>
                      </a:cubicBezTo>
                      <a:cubicBezTo>
                        <a:pt x="40" y="70"/>
                        <a:pt x="31" y="78"/>
                        <a:pt x="20" y="78"/>
                      </a:cubicBezTo>
                      <a:cubicBezTo>
                        <a:pt x="9" y="78"/>
                        <a:pt x="0" y="70"/>
                        <a:pt x="0" y="60"/>
                      </a:cubicBezTo>
                      <a:cubicBezTo>
                        <a:pt x="0" y="14"/>
                        <a:pt x="0" y="14"/>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70" name="ïṣľïḑe"/>
                <p:cNvSpPr/>
                <p:nvPr/>
              </p:nvSpPr>
              <p:spPr bwMode="auto">
                <a:xfrm>
                  <a:off x="4437" y="1139"/>
                  <a:ext cx="585" cy="8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1" name="îṡľiďè"/>
                <p:cNvSpPr/>
                <p:nvPr/>
              </p:nvSpPr>
              <p:spPr bwMode="auto">
                <a:xfrm>
                  <a:off x="4437" y="1139"/>
                  <a:ext cx="585" cy="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2" name="ïSľíḑè"/>
                <p:cNvSpPr/>
                <p:nvPr/>
              </p:nvSpPr>
              <p:spPr bwMode="auto">
                <a:xfrm>
                  <a:off x="4427" y="1129"/>
                  <a:ext cx="605" cy="829"/>
                </a:xfrm>
                <a:custGeom>
                  <a:avLst/>
                  <a:gdLst>
                    <a:gd name="T0" fmla="*/ 595 w 605"/>
                    <a:gd name="T1" fmla="*/ 820 h 829"/>
                    <a:gd name="T2" fmla="*/ 595 w 605"/>
                    <a:gd name="T3" fmla="*/ 810 h 829"/>
                    <a:gd name="T4" fmla="*/ 19 w 605"/>
                    <a:gd name="T5" fmla="*/ 810 h 829"/>
                    <a:gd name="T6" fmla="*/ 19 w 605"/>
                    <a:gd name="T7" fmla="*/ 20 h 829"/>
                    <a:gd name="T8" fmla="*/ 586 w 605"/>
                    <a:gd name="T9" fmla="*/ 20 h 829"/>
                    <a:gd name="T10" fmla="*/ 586 w 605"/>
                    <a:gd name="T11" fmla="*/ 820 h 829"/>
                    <a:gd name="T12" fmla="*/ 595 w 605"/>
                    <a:gd name="T13" fmla="*/ 820 h 829"/>
                    <a:gd name="T14" fmla="*/ 595 w 605"/>
                    <a:gd name="T15" fmla="*/ 810 h 829"/>
                    <a:gd name="T16" fmla="*/ 595 w 605"/>
                    <a:gd name="T17" fmla="*/ 820 h 829"/>
                    <a:gd name="T18" fmla="*/ 605 w 605"/>
                    <a:gd name="T19" fmla="*/ 820 h 829"/>
                    <a:gd name="T20" fmla="*/ 605 w 605"/>
                    <a:gd name="T21" fmla="*/ 0 h 829"/>
                    <a:gd name="T22" fmla="*/ 0 w 605"/>
                    <a:gd name="T23" fmla="*/ 0 h 829"/>
                    <a:gd name="T24" fmla="*/ 0 w 605"/>
                    <a:gd name="T25" fmla="*/ 829 h 829"/>
                    <a:gd name="T26" fmla="*/ 605 w 605"/>
                    <a:gd name="T27" fmla="*/ 829 h 829"/>
                    <a:gd name="T28" fmla="*/ 605 w 605"/>
                    <a:gd name="T29" fmla="*/ 820 h 829"/>
                    <a:gd name="T30" fmla="*/ 595 w 605"/>
                    <a:gd name="T31" fmla="*/ 820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5" h="829">
                      <a:moveTo>
                        <a:pt x="595" y="820"/>
                      </a:moveTo>
                      <a:lnTo>
                        <a:pt x="595" y="810"/>
                      </a:lnTo>
                      <a:lnTo>
                        <a:pt x="19" y="810"/>
                      </a:lnTo>
                      <a:lnTo>
                        <a:pt x="19" y="20"/>
                      </a:lnTo>
                      <a:lnTo>
                        <a:pt x="586" y="20"/>
                      </a:lnTo>
                      <a:lnTo>
                        <a:pt x="586" y="820"/>
                      </a:lnTo>
                      <a:lnTo>
                        <a:pt x="595" y="820"/>
                      </a:lnTo>
                      <a:lnTo>
                        <a:pt x="595" y="810"/>
                      </a:lnTo>
                      <a:lnTo>
                        <a:pt x="595" y="820"/>
                      </a:lnTo>
                      <a:lnTo>
                        <a:pt x="605" y="820"/>
                      </a:lnTo>
                      <a:lnTo>
                        <a:pt x="605" y="0"/>
                      </a:lnTo>
                      <a:lnTo>
                        <a:pt x="0" y="0"/>
                      </a:lnTo>
                      <a:lnTo>
                        <a:pt x="0" y="829"/>
                      </a:lnTo>
                      <a:lnTo>
                        <a:pt x="605" y="829"/>
                      </a:lnTo>
                      <a:lnTo>
                        <a:pt x="605" y="820"/>
                      </a:lnTo>
                      <a:lnTo>
                        <a:pt x="595" y="82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73" name="íṥľîḓê"/>
                <p:cNvSpPr/>
                <p:nvPr/>
              </p:nvSpPr>
              <p:spPr bwMode="auto">
                <a:xfrm>
                  <a:off x="4427" y="1129"/>
                  <a:ext cx="605" cy="829"/>
                </a:xfrm>
                <a:custGeom>
                  <a:avLst/>
                  <a:gdLst>
                    <a:gd name="T0" fmla="*/ 595 w 605"/>
                    <a:gd name="T1" fmla="*/ 820 h 829"/>
                    <a:gd name="T2" fmla="*/ 595 w 605"/>
                    <a:gd name="T3" fmla="*/ 810 h 829"/>
                    <a:gd name="T4" fmla="*/ 19 w 605"/>
                    <a:gd name="T5" fmla="*/ 810 h 829"/>
                    <a:gd name="T6" fmla="*/ 19 w 605"/>
                    <a:gd name="T7" fmla="*/ 20 h 829"/>
                    <a:gd name="T8" fmla="*/ 586 w 605"/>
                    <a:gd name="T9" fmla="*/ 20 h 829"/>
                    <a:gd name="T10" fmla="*/ 586 w 605"/>
                    <a:gd name="T11" fmla="*/ 820 h 829"/>
                    <a:gd name="T12" fmla="*/ 595 w 605"/>
                    <a:gd name="T13" fmla="*/ 820 h 829"/>
                    <a:gd name="T14" fmla="*/ 595 w 605"/>
                    <a:gd name="T15" fmla="*/ 810 h 829"/>
                    <a:gd name="T16" fmla="*/ 595 w 605"/>
                    <a:gd name="T17" fmla="*/ 820 h 829"/>
                    <a:gd name="T18" fmla="*/ 605 w 605"/>
                    <a:gd name="T19" fmla="*/ 820 h 829"/>
                    <a:gd name="T20" fmla="*/ 605 w 605"/>
                    <a:gd name="T21" fmla="*/ 0 h 829"/>
                    <a:gd name="T22" fmla="*/ 0 w 605"/>
                    <a:gd name="T23" fmla="*/ 0 h 829"/>
                    <a:gd name="T24" fmla="*/ 0 w 605"/>
                    <a:gd name="T25" fmla="*/ 829 h 829"/>
                    <a:gd name="T26" fmla="*/ 605 w 605"/>
                    <a:gd name="T27" fmla="*/ 829 h 829"/>
                    <a:gd name="T28" fmla="*/ 605 w 605"/>
                    <a:gd name="T29" fmla="*/ 820 h 829"/>
                    <a:gd name="T30" fmla="*/ 595 w 605"/>
                    <a:gd name="T31" fmla="*/ 820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5" h="829">
                      <a:moveTo>
                        <a:pt x="595" y="820"/>
                      </a:moveTo>
                      <a:lnTo>
                        <a:pt x="595" y="810"/>
                      </a:lnTo>
                      <a:lnTo>
                        <a:pt x="19" y="810"/>
                      </a:lnTo>
                      <a:lnTo>
                        <a:pt x="19" y="20"/>
                      </a:lnTo>
                      <a:lnTo>
                        <a:pt x="586" y="20"/>
                      </a:lnTo>
                      <a:lnTo>
                        <a:pt x="586" y="820"/>
                      </a:lnTo>
                      <a:lnTo>
                        <a:pt x="595" y="820"/>
                      </a:lnTo>
                      <a:lnTo>
                        <a:pt x="595" y="810"/>
                      </a:lnTo>
                      <a:lnTo>
                        <a:pt x="595" y="820"/>
                      </a:lnTo>
                      <a:lnTo>
                        <a:pt x="605" y="820"/>
                      </a:lnTo>
                      <a:lnTo>
                        <a:pt x="605" y="0"/>
                      </a:lnTo>
                      <a:lnTo>
                        <a:pt x="0" y="0"/>
                      </a:lnTo>
                      <a:lnTo>
                        <a:pt x="0" y="829"/>
                      </a:lnTo>
                      <a:lnTo>
                        <a:pt x="605" y="829"/>
                      </a:lnTo>
                      <a:lnTo>
                        <a:pt x="605" y="820"/>
                      </a:lnTo>
                      <a:lnTo>
                        <a:pt x="595" y="8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74" name="íṧḻîḍè"/>
                <p:cNvSpPr/>
                <p:nvPr/>
              </p:nvSpPr>
              <p:spPr bwMode="auto">
                <a:xfrm>
                  <a:off x="4587" y="1011"/>
                  <a:ext cx="294" cy="103"/>
                </a:xfrm>
                <a:custGeom>
                  <a:avLst/>
                  <a:gdLst>
                    <a:gd name="T0" fmla="*/ 0 w 154"/>
                    <a:gd name="T1" fmla="*/ 46 h 54"/>
                    <a:gd name="T2" fmla="*/ 0 w 154"/>
                    <a:gd name="T3" fmla="*/ 41 h 54"/>
                    <a:gd name="T4" fmla="*/ 50 w 154"/>
                    <a:gd name="T5" fmla="*/ 0 h 54"/>
                    <a:gd name="T6" fmla="*/ 96 w 154"/>
                    <a:gd name="T7" fmla="*/ 0 h 54"/>
                    <a:gd name="T8" fmla="*/ 154 w 154"/>
                    <a:gd name="T9" fmla="*/ 48 h 54"/>
                    <a:gd name="T10" fmla="*/ 154 w 154"/>
                    <a:gd name="T11" fmla="*/ 54 h 54"/>
                    <a:gd name="T12" fmla="*/ 40 w 154"/>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154" h="54">
                      <a:moveTo>
                        <a:pt x="0" y="46"/>
                      </a:moveTo>
                      <a:cubicBezTo>
                        <a:pt x="0" y="41"/>
                        <a:pt x="0" y="41"/>
                        <a:pt x="0" y="41"/>
                      </a:cubicBezTo>
                      <a:cubicBezTo>
                        <a:pt x="0" y="13"/>
                        <a:pt x="22" y="0"/>
                        <a:pt x="50" y="0"/>
                      </a:cubicBezTo>
                      <a:cubicBezTo>
                        <a:pt x="96" y="0"/>
                        <a:pt x="96" y="0"/>
                        <a:pt x="96" y="0"/>
                      </a:cubicBezTo>
                      <a:cubicBezTo>
                        <a:pt x="128" y="0"/>
                        <a:pt x="154" y="16"/>
                        <a:pt x="154" y="48"/>
                      </a:cubicBezTo>
                      <a:cubicBezTo>
                        <a:pt x="154" y="54"/>
                        <a:pt x="154" y="54"/>
                        <a:pt x="154" y="54"/>
                      </a:cubicBezTo>
                      <a:cubicBezTo>
                        <a:pt x="40" y="54"/>
                        <a:pt x="40" y="54"/>
                        <a:pt x="40" y="5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75" name="íṩľïďé"/>
                <p:cNvSpPr/>
                <p:nvPr/>
              </p:nvSpPr>
              <p:spPr bwMode="auto">
                <a:xfrm>
                  <a:off x="4587" y="1011"/>
                  <a:ext cx="294" cy="103"/>
                </a:xfrm>
                <a:custGeom>
                  <a:avLst/>
                  <a:gdLst>
                    <a:gd name="T0" fmla="*/ 0 w 154"/>
                    <a:gd name="T1" fmla="*/ 46 h 54"/>
                    <a:gd name="T2" fmla="*/ 0 w 154"/>
                    <a:gd name="T3" fmla="*/ 41 h 54"/>
                    <a:gd name="T4" fmla="*/ 50 w 154"/>
                    <a:gd name="T5" fmla="*/ 0 h 54"/>
                    <a:gd name="T6" fmla="*/ 96 w 154"/>
                    <a:gd name="T7" fmla="*/ 0 h 54"/>
                    <a:gd name="T8" fmla="*/ 154 w 154"/>
                    <a:gd name="T9" fmla="*/ 48 h 54"/>
                    <a:gd name="T10" fmla="*/ 154 w 154"/>
                    <a:gd name="T11" fmla="*/ 54 h 54"/>
                    <a:gd name="T12" fmla="*/ 40 w 154"/>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154" h="54">
                      <a:moveTo>
                        <a:pt x="0" y="46"/>
                      </a:moveTo>
                      <a:cubicBezTo>
                        <a:pt x="0" y="41"/>
                        <a:pt x="0" y="41"/>
                        <a:pt x="0" y="41"/>
                      </a:cubicBezTo>
                      <a:cubicBezTo>
                        <a:pt x="0" y="13"/>
                        <a:pt x="22" y="0"/>
                        <a:pt x="50" y="0"/>
                      </a:cubicBezTo>
                      <a:cubicBezTo>
                        <a:pt x="96" y="0"/>
                        <a:pt x="96" y="0"/>
                        <a:pt x="96" y="0"/>
                      </a:cubicBezTo>
                      <a:cubicBezTo>
                        <a:pt x="128" y="0"/>
                        <a:pt x="154" y="16"/>
                        <a:pt x="154" y="48"/>
                      </a:cubicBezTo>
                      <a:cubicBezTo>
                        <a:pt x="154" y="54"/>
                        <a:pt x="154" y="54"/>
                        <a:pt x="154" y="54"/>
                      </a:cubicBezTo>
                      <a:cubicBezTo>
                        <a:pt x="40" y="54"/>
                        <a:pt x="40" y="54"/>
                        <a:pt x="40" y="5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76" name="íṥlíďe"/>
                <p:cNvSpPr/>
                <p:nvPr/>
              </p:nvSpPr>
              <p:spPr bwMode="auto">
                <a:xfrm>
                  <a:off x="4481" y="1208"/>
                  <a:ext cx="495" cy="53"/>
                </a:xfrm>
                <a:prstGeom prst="rect">
                  <a:avLst/>
                </a:prstGeom>
                <a:solidFill>
                  <a:srgbClr val="FFD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7" name="i$ḷidê"/>
                <p:cNvSpPr/>
                <p:nvPr/>
              </p:nvSpPr>
              <p:spPr bwMode="auto">
                <a:xfrm>
                  <a:off x="4805" y="1089"/>
                  <a:ext cx="76" cy="181"/>
                </a:xfrm>
                <a:custGeom>
                  <a:avLst/>
                  <a:gdLst>
                    <a:gd name="T0" fmla="*/ 40 w 40"/>
                    <a:gd name="T1" fmla="*/ 7 h 95"/>
                    <a:gd name="T2" fmla="*/ 40 w 40"/>
                    <a:gd name="T3" fmla="*/ 76 h 95"/>
                    <a:gd name="T4" fmla="*/ 20 w 40"/>
                    <a:gd name="T5" fmla="*/ 95 h 95"/>
                    <a:gd name="T6" fmla="*/ 0 w 40"/>
                    <a:gd name="T7" fmla="*/ 76 h 95"/>
                    <a:gd name="T8" fmla="*/ 0 w 40"/>
                    <a:gd name="T9" fmla="*/ 0 h 95"/>
                  </a:gdLst>
                  <a:ahLst/>
                  <a:cxnLst>
                    <a:cxn ang="0">
                      <a:pos x="T0" y="T1"/>
                    </a:cxn>
                    <a:cxn ang="0">
                      <a:pos x="T2" y="T3"/>
                    </a:cxn>
                    <a:cxn ang="0">
                      <a:pos x="T4" y="T5"/>
                    </a:cxn>
                    <a:cxn ang="0">
                      <a:pos x="T6" y="T7"/>
                    </a:cxn>
                    <a:cxn ang="0">
                      <a:pos x="T8" y="T9"/>
                    </a:cxn>
                  </a:cxnLst>
                  <a:rect l="0" t="0" r="r" b="b"/>
                  <a:pathLst>
                    <a:path w="40" h="95">
                      <a:moveTo>
                        <a:pt x="40" y="7"/>
                      </a:moveTo>
                      <a:cubicBezTo>
                        <a:pt x="40" y="76"/>
                        <a:pt x="40" y="76"/>
                        <a:pt x="40" y="76"/>
                      </a:cubicBezTo>
                      <a:cubicBezTo>
                        <a:pt x="40" y="87"/>
                        <a:pt x="31" y="95"/>
                        <a:pt x="20" y="95"/>
                      </a:cubicBezTo>
                      <a:cubicBezTo>
                        <a:pt x="9" y="95"/>
                        <a:pt x="0" y="87"/>
                        <a:pt x="0" y="76"/>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78" name="iŝļiḋe"/>
                <p:cNvSpPr/>
                <p:nvPr/>
              </p:nvSpPr>
              <p:spPr bwMode="auto">
                <a:xfrm>
                  <a:off x="4805" y="1089"/>
                  <a:ext cx="76" cy="181"/>
                </a:xfrm>
                <a:custGeom>
                  <a:avLst/>
                  <a:gdLst>
                    <a:gd name="T0" fmla="*/ 40 w 40"/>
                    <a:gd name="T1" fmla="*/ 7 h 95"/>
                    <a:gd name="T2" fmla="*/ 40 w 40"/>
                    <a:gd name="T3" fmla="*/ 76 h 95"/>
                    <a:gd name="T4" fmla="*/ 20 w 40"/>
                    <a:gd name="T5" fmla="*/ 95 h 95"/>
                    <a:gd name="T6" fmla="*/ 0 w 40"/>
                    <a:gd name="T7" fmla="*/ 76 h 95"/>
                    <a:gd name="T8" fmla="*/ 0 w 40"/>
                    <a:gd name="T9" fmla="*/ 0 h 95"/>
                  </a:gdLst>
                  <a:ahLst/>
                  <a:cxnLst>
                    <a:cxn ang="0">
                      <a:pos x="T0" y="T1"/>
                    </a:cxn>
                    <a:cxn ang="0">
                      <a:pos x="T2" y="T3"/>
                    </a:cxn>
                    <a:cxn ang="0">
                      <a:pos x="T4" y="T5"/>
                    </a:cxn>
                    <a:cxn ang="0">
                      <a:pos x="T6" y="T7"/>
                    </a:cxn>
                    <a:cxn ang="0">
                      <a:pos x="T8" y="T9"/>
                    </a:cxn>
                  </a:cxnLst>
                  <a:rect l="0" t="0" r="r" b="b"/>
                  <a:pathLst>
                    <a:path w="40" h="95">
                      <a:moveTo>
                        <a:pt x="40" y="7"/>
                      </a:moveTo>
                      <a:cubicBezTo>
                        <a:pt x="40" y="76"/>
                        <a:pt x="40" y="76"/>
                        <a:pt x="40" y="76"/>
                      </a:cubicBezTo>
                      <a:cubicBezTo>
                        <a:pt x="40" y="87"/>
                        <a:pt x="31" y="95"/>
                        <a:pt x="20" y="95"/>
                      </a:cubicBezTo>
                      <a:cubicBezTo>
                        <a:pt x="9" y="95"/>
                        <a:pt x="0" y="87"/>
                        <a:pt x="0" y="76"/>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79" name="íṡḻîḑê"/>
                <p:cNvSpPr/>
                <p:nvPr/>
              </p:nvSpPr>
              <p:spPr bwMode="auto">
                <a:xfrm>
                  <a:off x="4728" y="1086"/>
                  <a:ext cx="77" cy="184"/>
                </a:xfrm>
                <a:custGeom>
                  <a:avLst/>
                  <a:gdLst>
                    <a:gd name="T0" fmla="*/ 40 w 40"/>
                    <a:gd name="T1" fmla="*/ 2 h 97"/>
                    <a:gd name="T2" fmla="*/ 40 w 40"/>
                    <a:gd name="T3" fmla="*/ 78 h 97"/>
                    <a:gd name="T4" fmla="*/ 20 w 40"/>
                    <a:gd name="T5" fmla="*/ 97 h 97"/>
                    <a:gd name="T6" fmla="*/ 0 w 40"/>
                    <a:gd name="T7" fmla="*/ 78 h 97"/>
                    <a:gd name="T8" fmla="*/ 0 w 40"/>
                    <a:gd name="T9" fmla="*/ 0 h 97"/>
                  </a:gdLst>
                  <a:ahLst/>
                  <a:cxnLst>
                    <a:cxn ang="0">
                      <a:pos x="T0" y="T1"/>
                    </a:cxn>
                    <a:cxn ang="0">
                      <a:pos x="T2" y="T3"/>
                    </a:cxn>
                    <a:cxn ang="0">
                      <a:pos x="T4" y="T5"/>
                    </a:cxn>
                    <a:cxn ang="0">
                      <a:pos x="T6" y="T7"/>
                    </a:cxn>
                    <a:cxn ang="0">
                      <a:pos x="T8" y="T9"/>
                    </a:cxn>
                  </a:cxnLst>
                  <a:rect l="0" t="0" r="r" b="b"/>
                  <a:pathLst>
                    <a:path w="40" h="97">
                      <a:moveTo>
                        <a:pt x="40" y="2"/>
                      </a:moveTo>
                      <a:cubicBezTo>
                        <a:pt x="40" y="78"/>
                        <a:pt x="40" y="78"/>
                        <a:pt x="40" y="78"/>
                      </a:cubicBezTo>
                      <a:cubicBezTo>
                        <a:pt x="40" y="89"/>
                        <a:pt x="31" y="97"/>
                        <a:pt x="20" y="97"/>
                      </a:cubicBezTo>
                      <a:cubicBezTo>
                        <a:pt x="9" y="97"/>
                        <a:pt x="0" y="89"/>
                        <a:pt x="0" y="78"/>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0" name="iş1iḓé"/>
                <p:cNvSpPr/>
                <p:nvPr/>
              </p:nvSpPr>
              <p:spPr bwMode="auto">
                <a:xfrm>
                  <a:off x="4728" y="1086"/>
                  <a:ext cx="77" cy="184"/>
                </a:xfrm>
                <a:custGeom>
                  <a:avLst/>
                  <a:gdLst>
                    <a:gd name="T0" fmla="*/ 40 w 40"/>
                    <a:gd name="T1" fmla="*/ 2 h 97"/>
                    <a:gd name="T2" fmla="*/ 40 w 40"/>
                    <a:gd name="T3" fmla="*/ 78 h 97"/>
                    <a:gd name="T4" fmla="*/ 20 w 40"/>
                    <a:gd name="T5" fmla="*/ 97 h 97"/>
                    <a:gd name="T6" fmla="*/ 0 w 40"/>
                    <a:gd name="T7" fmla="*/ 78 h 97"/>
                    <a:gd name="T8" fmla="*/ 0 w 40"/>
                    <a:gd name="T9" fmla="*/ 0 h 97"/>
                  </a:gdLst>
                  <a:ahLst/>
                  <a:cxnLst>
                    <a:cxn ang="0">
                      <a:pos x="T0" y="T1"/>
                    </a:cxn>
                    <a:cxn ang="0">
                      <a:pos x="T2" y="T3"/>
                    </a:cxn>
                    <a:cxn ang="0">
                      <a:pos x="T4" y="T5"/>
                    </a:cxn>
                    <a:cxn ang="0">
                      <a:pos x="T6" y="T7"/>
                    </a:cxn>
                    <a:cxn ang="0">
                      <a:pos x="T8" y="T9"/>
                    </a:cxn>
                  </a:cxnLst>
                  <a:rect l="0" t="0" r="r" b="b"/>
                  <a:pathLst>
                    <a:path w="40" h="97">
                      <a:moveTo>
                        <a:pt x="40" y="2"/>
                      </a:moveTo>
                      <a:cubicBezTo>
                        <a:pt x="40" y="78"/>
                        <a:pt x="40" y="78"/>
                        <a:pt x="40" y="78"/>
                      </a:cubicBezTo>
                      <a:cubicBezTo>
                        <a:pt x="40" y="89"/>
                        <a:pt x="31" y="97"/>
                        <a:pt x="20" y="97"/>
                      </a:cubicBezTo>
                      <a:cubicBezTo>
                        <a:pt x="9" y="97"/>
                        <a:pt x="0" y="89"/>
                        <a:pt x="0" y="78"/>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81" name="ïš1îďê"/>
                <p:cNvSpPr/>
                <p:nvPr/>
              </p:nvSpPr>
              <p:spPr bwMode="auto">
                <a:xfrm>
                  <a:off x="4652" y="1084"/>
                  <a:ext cx="76" cy="186"/>
                </a:xfrm>
                <a:custGeom>
                  <a:avLst/>
                  <a:gdLst>
                    <a:gd name="T0" fmla="*/ 40 w 40"/>
                    <a:gd name="T1" fmla="*/ 3 h 98"/>
                    <a:gd name="T2" fmla="*/ 40 w 40"/>
                    <a:gd name="T3" fmla="*/ 79 h 98"/>
                    <a:gd name="T4" fmla="*/ 20 w 40"/>
                    <a:gd name="T5" fmla="*/ 98 h 98"/>
                    <a:gd name="T6" fmla="*/ 0 w 40"/>
                    <a:gd name="T7" fmla="*/ 79 h 98"/>
                    <a:gd name="T8" fmla="*/ 0 w 40"/>
                    <a:gd name="T9" fmla="*/ 0 h 98"/>
                  </a:gdLst>
                  <a:ahLst/>
                  <a:cxnLst>
                    <a:cxn ang="0">
                      <a:pos x="T0" y="T1"/>
                    </a:cxn>
                    <a:cxn ang="0">
                      <a:pos x="T2" y="T3"/>
                    </a:cxn>
                    <a:cxn ang="0">
                      <a:pos x="T4" y="T5"/>
                    </a:cxn>
                    <a:cxn ang="0">
                      <a:pos x="T6" y="T7"/>
                    </a:cxn>
                    <a:cxn ang="0">
                      <a:pos x="T8" y="T9"/>
                    </a:cxn>
                  </a:cxnLst>
                  <a:rect l="0" t="0" r="r" b="b"/>
                  <a:pathLst>
                    <a:path w="40" h="98">
                      <a:moveTo>
                        <a:pt x="40" y="3"/>
                      </a:moveTo>
                      <a:cubicBezTo>
                        <a:pt x="40" y="79"/>
                        <a:pt x="40" y="79"/>
                        <a:pt x="40" y="79"/>
                      </a:cubicBezTo>
                      <a:cubicBezTo>
                        <a:pt x="40" y="90"/>
                        <a:pt x="31" y="98"/>
                        <a:pt x="20" y="98"/>
                      </a:cubicBezTo>
                      <a:cubicBezTo>
                        <a:pt x="9" y="98"/>
                        <a:pt x="0" y="90"/>
                        <a:pt x="0" y="79"/>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2" name="işļiḍé"/>
                <p:cNvSpPr/>
                <p:nvPr/>
              </p:nvSpPr>
              <p:spPr bwMode="auto">
                <a:xfrm>
                  <a:off x="4652" y="1084"/>
                  <a:ext cx="76" cy="186"/>
                </a:xfrm>
                <a:custGeom>
                  <a:avLst/>
                  <a:gdLst>
                    <a:gd name="T0" fmla="*/ 40 w 40"/>
                    <a:gd name="T1" fmla="*/ 3 h 98"/>
                    <a:gd name="T2" fmla="*/ 40 w 40"/>
                    <a:gd name="T3" fmla="*/ 79 h 98"/>
                    <a:gd name="T4" fmla="*/ 20 w 40"/>
                    <a:gd name="T5" fmla="*/ 98 h 98"/>
                    <a:gd name="T6" fmla="*/ 0 w 40"/>
                    <a:gd name="T7" fmla="*/ 79 h 98"/>
                    <a:gd name="T8" fmla="*/ 0 w 40"/>
                    <a:gd name="T9" fmla="*/ 0 h 98"/>
                  </a:gdLst>
                  <a:ahLst/>
                  <a:cxnLst>
                    <a:cxn ang="0">
                      <a:pos x="T0" y="T1"/>
                    </a:cxn>
                    <a:cxn ang="0">
                      <a:pos x="T2" y="T3"/>
                    </a:cxn>
                    <a:cxn ang="0">
                      <a:pos x="T4" y="T5"/>
                    </a:cxn>
                    <a:cxn ang="0">
                      <a:pos x="T6" y="T7"/>
                    </a:cxn>
                    <a:cxn ang="0">
                      <a:pos x="T8" y="T9"/>
                    </a:cxn>
                  </a:cxnLst>
                  <a:rect l="0" t="0" r="r" b="b"/>
                  <a:pathLst>
                    <a:path w="40" h="98">
                      <a:moveTo>
                        <a:pt x="40" y="3"/>
                      </a:moveTo>
                      <a:cubicBezTo>
                        <a:pt x="40" y="79"/>
                        <a:pt x="40" y="79"/>
                        <a:pt x="40" y="79"/>
                      </a:cubicBezTo>
                      <a:cubicBezTo>
                        <a:pt x="40" y="90"/>
                        <a:pt x="31" y="98"/>
                        <a:pt x="20" y="98"/>
                      </a:cubicBezTo>
                      <a:cubicBezTo>
                        <a:pt x="9" y="98"/>
                        <a:pt x="0" y="90"/>
                        <a:pt x="0" y="79"/>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83" name="i$ļïḍé"/>
                <p:cNvSpPr/>
                <p:nvPr/>
              </p:nvSpPr>
              <p:spPr bwMode="auto">
                <a:xfrm>
                  <a:off x="2948" y="1726"/>
                  <a:ext cx="293" cy="122"/>
                </a:xfrm>
                <a:custGeom>
                  <a:avLst/>
                  <a:gdLst>
                    <a:gd name="T0" fmla="*/ 154 w 154"/>
                    <a:gd name="T1" fmla="*/ 64 h 64"/>
                    <a:gd name="T2" fmla="*/ 154 w 154"/>
                    <a:gd name="T3" fmla="*/ 51 h 64"/>
                    <a:gd name="T4" fmla="*/ 104 w 154"/>
                    <a:gd name="T5" fmla="*/ 0 h 64"/>
                    <a:gd name="T6" fmla="*/ 58 w 154"/>
                    <a:gd name="T7" fmla="*/ 0 h 64"/>
                    <a:gd name="T8" fmla="*/ 0 w 154"/>
                    <a:gd name="T9" fmla="*/ 58 h 64"/>
                    <a:gd name="T10" fmla="*/ 0 w 154"/>
                    <a:gd name="T11" fmla="*/ 64 h 64"/>
                    <a:gd name="T12" fmla="*/ 114 w 154"/>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154" h="64">
                      <a:moveTo>
                        <a:pt x="154" y="64"/>
                      </a:moveTo>
                      <a:cubicBezTo>
                        <a:pt x="154" y="51"/>
                        <a:pt x="154" y="51"/>
                        <a:pt x="154" y="51"/>
                      </a:cubicBezTo>
                      <a:cubicBezTo>
                        <a:pt x="154" y="23"/>
                        <a:pt x="132" y="0"/>
                        <a:pt x="104" y="0"/>
                      </a:cubicBezTo>
                      <a:cubicBezTo>
                        <a:pt x="58" y="0"/>
                        <a:pt x="58" y="0"/>
                        <a:pt x="58" y="0"/>
                      </a:cubicBezTo>
                      <a:cubicBezTo>
                        <a:pt x="26" y="0"/>
                        <a:pt x="0" y="26"/>
                        <a:pt x="0" y="58"/>
                      </a:cubicBezTo>
                      <a:cubicBezTo>
                        <a:pt x="0" y="64"/>
                        <a:pt x="0" y="64"/>
                        <a:pt x="0" y="64"/>
                      </a:cubicBezTo>
                      <a:cubicBezTo>
                        <a:pt x="114" y="64"/>
                        <a:pt x="114" y="64"/>
                        <a:pt x="114"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4" name="ï$liḓé"/>
                <p:cNvSpPr/>
                <p:nvPr/>
              </p:nvSpPr>
              <p:spPr bwMode="auto">
                <a:xfrm>
                  <a:off x="2948" y="1726"/>
                  <a:ext cx="293" cy="122"/>
                </a:xfrm>
                <a:custGeom>
                  <a:avLst/>
                  <a:gdLst>
                    <a:gd name="T0" fmla="*/ 154 w 154"/>
                    <a:gd name="T1" fmla="*/ 64 h 64"/>
                    <a:gd name="T2" fmla="*/ 154 w 154"/>
                    <a:gd name="T3" fmla="*/ 51 h 64"/>
                    <a:gd name="T4" fmla="*/ 104 w 154"/>
                    <a:gd name="T5" fmla="*/ 0 h 64"/>
                    <a:gd name="T6" fmla="*/ 58 w 154"/>
                    <a:gd name="T7" fmla="*/ 0 h 64"/>
                    <a:gd name="T8" fmla="*/ 0 w 154"/>
                    <a:gd name="T9" fmla="*/ 58 h 64"/>
                    <a:gd name="T10" fmla="*/ 0 w 154"/>
                    <a:gd name="T11" fmla="*/ 64 h 64"/>
                    <a:gd name="T12" fmla="*/ 114 w 154"/>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154" h="64">
                      <a:moveTo>
                        <a:pt x="154" y="64"/>
                      </a:moveTo>
                      <a:cubicBezTo>
                        <a:pt x="154" y="51"/>
                        <a:pt x="154" y="51"/>
                        <a:pt x="154" y="51"/>
                      </a:cubicBezTo>
                      <a:cubicBezTo>
                        <a:pt x="154" y="23"/>
                        <a:pt x="132" y="0"/>
                        <a:pt x="104" y="0"/>
                      </a:cubicBezTo>
                      <a:cubicBezTo>
                        <a:pt x="58" y="0"/>
                        <a:pt x="58" y="0"/>
                        <a:pt x="58" y="0"/>
                      </a:cubicBezTo>
                      <a:cubicBezTo>
                        <a:pt x="26" y="0"/>
                        <a:pt x="0" y="26"/>
                        <a:pt x="0" y="58"/>
                      </a:cubicBezTo>
                      <a:cubicBezTo>
                        <a:pt x="0" y="64"/>
                        <a:pt x="0" y="64"/>
                        <a:pt x="0" y="64"/>
                      </a:cubicBezTo>
                      <a:cubicBezTo>
                        <a:pt x="114" y="64"/>
                        <a:pt x="114" y="64"/>
                        <a:pt x="114"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85" name="ïşḻîḋê"/>
                <p:cNvSpPr/>
                <p:nvPr/>
              </p:nvSpPr>
              <p:spPr bwMode="auto">
                <a:xfrm>
                  <a:off x="2948" y="1819"/>
                  <a:ext cx="76" cy="185"/>
                </a:xfrm>
                <a:custGeom>
                  <a:avLst/>
                  <a:gdLst>
                    <a:gd name="T0" fmla="*/ 0 w 40"/>
                    <a:gd name="T1" fmla="*/ 9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9"/>
                      </a:moveTo>
                      <a:cubicBezTo>
                        <a:pt x="0" y="78"/>
                        <a:pt x="0" y="78"/>
                        <a:pt x="0" y="78"/>
                      </a:cubicBezTo>
                      <a:cubicBezTo>
                        <a:pt x="0" y="88"/>
                        <a:pt x="9" y="97"/>
                        <a:pt x="20" y="97"/>
                      </a:cubicBezTo>
                      <a:cubicBezTo>
                        <a:pt x="31" y="97"/>
                        <a:pt x="40" y="88"/>
                        <a:pt x="40" y="78"/>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6" name="isľídè"/>
                <p:cNvSpPr/>
                <p:nvPr/>
              </p:nvSpPr>
              <p:spPr bwMode="auto">
                <a:xfrm>
                  <a:off x="2948" y="1819"/>
                  <a:ext cx="76" cy="185"/>
                </a:xfrm>
                <a:custGeom>
                  <a:avLst/>
                  <a:gdLst>
                    <a:gd name="T0" fmla="*/ 0 w 40"/>
                    <a:gd name="T1" fmla="*/ 9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9"/>
                      </a:moveTo>
                      <a:cubicBezTo>
                        <a:pt x="0" y="78"/>
                        <a:pt x="0" y="78"/>
                        <a:pt x="0" y="78"/>
                      </a:cubicBezTo>
                      <a:cubicBezTo>
                        <a:pt x="0" y="88"/>
                        <a:pt x="9" y="97"/>
                        <a:pt x="20" y="97"/>
                      </a:cubicBezTo>
                      <a:cubicBezTo>
                        <a:pt x="31" y="97"/>
                        <a:pt x="40" y="88"/>
                        <a:pt x="40" y="78"/>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87" name="ïṡḻîďè"/>
                <p:cNvSpPr/>
                <p:nvPr/>
              </p:nvSpPr>
              <p:spPr bwMode="auto">
                <a:xfrm>
                  <a:off x="3024" y="1819"/>
                  <a:ext cx="76" cy="185"/>
                </a:xfrm>
                <a:custGeom>
                  <a:avLst/>
                  <a:gdLst>
                    <a:gd name="T0" fmla="*/ 0 w 40"/>
                    <a:gd name="T1" fmla="*/ 0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0"/>
                      </a:moveTo>
                      <a:cubicBezTo>
                        <a:pt x="0" y="78"/>
                        <a:pt x="0" y="78"/>
                        <a:pt x="0" y="78"/>
                      </a:cubicBezTo>
                      <a:cubicBezTo>
                        <a:pt x="0" y="88"/>
                        <a:pt x="9" y="97"/>
                        <a:pt x="20" y="97"/>
                      </a:cubicBezTo>
                      <a:cubicBezTo>
                        <a:pt x="31" y="97"/>
                        <a:pt x="40" y="88"/>
                        <a:pt x="40" y="78"/>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8" name="î$ḻíḑè"/>
                <p:cNvSpPr/>
                <p:nvPr/>
              </p:nvSpPr>
              <p:spPr bwMode="auto">
                <a:xfrm>
                  <a:off x="3024" y="1819"/>
                  <a:ext cx="76" cy="185"/>
                </a:xfrm>
                <a:custGeom>
                  <a:avLst/>
                  <a:gdLst>
                    <a:gd name="T0" fmla="*/ 0 w 40"/>
                    <a:gd name="T1" fmla="*/ 0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0"/>
                      </a:moveTo>
                      <a:cubicBezTo>
                        <a:pt x="0" y="78"/>
                        <a:pt x="0" y="78"/>
                        <a:pt x="0" y="78"/>
                      </a:cubicBezTo>
                      <a:cubicBezTo>
                        <a:pt x="0" y="88"/>
                        <a:pt x="9" y="97"/>
                        <a:pt x="20" y="97"/>
                      </a:cubicBezTo>
                      <a:cubicBezTo>
                        <a:pt x="31" y="97"/>
                        <a:pt x="40" y="88"/>
                        <a:pt x="40" y="78"/>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89" name="isļíḋé"/>
                <p:cNvSpPr/>
                <p:nvPr/>
              </p:nvSpPr>
              <p:spPr bwMode="auto">
                <a:xfrm>
                  <a:off x="3106" y="1787"/>
                  <a:ext cx="208" cy="76"/>
                </a:xfrm>
                <a:custGeom>
                  <a:avLst/>
                  <a:gdLst>
                    <a:gd name="T0" fmla="*/ 0 w 109"/>
                    <a:gd name="T1" fmla="*/ 40 h 40"/>
                    <a:gd name="T2" fmla="*/ 91 w 109"/>
                    <a:gd name="T3" fmla="*/ 40 h 40"/>
                    <a:gd name="T4" fmla="*/ 109 w 109"/>
                    <a:gd name="T5" fmla="*/ 20 h 40"/>
                    <a:gd name="T6" fmla="*/ 91 w 109"/>
                    <a:gd name="T7" fmla="*/ 0 h 40"/>
                    <a:gd name="T8" fmla="*/ 64 w 109"/>
                    <a:gd name="T9" fmla="*/ 0 h 40"/>
                  </a:gdLst>
                  <a:ahLst/>
                  <a:cxnLst>
                    <a:cxn ang="0">
                      <a:pos x="T0" y="T1"/>
                    </a:cxn>
                    <a:cxn ang="0">
                      <a:pos x="T2" y="T3"/>
                    </a:cxn>
                    <a:cxn ang="0">
                      <a:pos x="T4" y="T5"/>
                    </a:cxn>
                    <a:cxn ang="0">
                      <a:pos x="T6" y="T7"/>
                    </a:cxn>
                    <a:cxn ang="0">
                      <a:pos x="T8" y="T9"/>
                    </a:cxn>
                  </a:cxnLst>
                  <a:rect l="0" t="0" r="r" b="b"/>
                  <a:pathLst>
                    <a:path w="109" h="40">
                      <a:moveTo>
                        <a:pt x="0" y="40"/>
                      </a:moveTo>
                      <a:cubicBezTo>
                        <a:pt x="91" y="40"/>
                        <a:pt x="91" y="40"/>
                        <a:pt x="91" y="40"/>
                      </a:cubicBezTo>
                      <a:cubicBezTo>
                        <a:pt x="101" y="40"/>
                        <a:pt x="109" y="31"/>
                        <a:pt x="109" y="20"/>
                      </a:cubicBezTo>
                      <a:cubicBezTo>
                        <a:pt x="109" y="9"/>
                        <a:pt x="101" y="0"/>
                        <a:pt x="91" y="0"/>
                      </a:cubicBezTo>
                      <a:cubicBezTo>
                        <a:pt x="64" y="0"/>
                        <a:pt x="64" y="0"/>
                        <a:pt x="64"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0" name="íṧlíďê"/>
                <p:cNvSpPr/>
                <p:nvPr/>
              </p:nvSpPr>
              <p:spPr bwMode="auto">
                <a:xfrm>
                  <a:off x="3106" y="1787"/>
                  <a:ext cx="208" cy="76"/>
                </a:xfrm>
                <a:custGeom>
                  <a:avLst/>
                  <a:gdLst>
                    <a:gd name="T0" fmla="*/ 0 w 109"/>
                    <a:gd name="T1" fmla="*/ 40 h 40"/>
                    <a:gd name="T2" fmla="*/ 91 w 109"/>
                    <a:gd name="T3" fmla="*/ 40 h 40"/>
                    <a:gd name="T4" fmla="*/ 109 w 109"/>
                    <a:gd name="T5" fmla="*/ 20 h 40"/>
                    <a:gd name="T6" fmla="*/ 91 w 109"/>
                    <a:gd name="T7" fmla="*/ 0 h 40"/>
                    <a:gd name="T8" fmla="*/ 64 w 109"/>
                    <a:gd name="T9" fmla="*/ 0 h 40"/>
                  </a:gdLst>
                  <a:ahLst/>
                  <a:cxnLst>
                    <a:cxn ang="0">
                      <a:pos x="T0" y="T1"/>
                    </a:cxn>
                    <a:cxn ang="0">
                      <a:pos x="T2" y="T3"/>
                    </a:cxn>
                    <a:cxn ang="0">
                      <a:pos x="T4" y="T5"/>
                    </a:cxn>
                    <a:cxn ang="0">
                      <a:pos x="T6" y="T7"/>
                    </a:cxn>
                    <a:cxn ang="0">
                      <a:pos x="T8" y="T9"/>
                    </a:cxn>
                  </a:cxnLst>
                  <a:rect l="0" t="0" r="r" b="b"/>
                  <a:pathLst>
                    <a:path w="109" h="40">
                      <a:moveTo>
                        <a:pt x="0" y="40"/>
                      </a:moveTo>
                      <a:cubicBezTo>
                        <a:pt x="91" y="40"/>
                        <a:pt x="91" y="40"/>
                        <a:pt x="91" y="40"/>
                      </a:cubicBezTo>
                      <a:cubicBezTo>
                        <a:pt x="101" y="40"/>
                        <a:pt x="109" y="31"/>
                        <a:pt x="109" y="20"/>
                      </a:cubicBezTo>
                      <a:cubicBezTo>
                        <a:pt x="109" y="9"/>
                        <a:pt x="101" y="0"/>
                        <a:pt x="91" y="0"/>
                      </a:cubicBezTo>
                      <a:cubicBezTo>
                        <a:pt x="64" y="0"/>
                        <a:pt x="64" y="0"/>
                        <a:pt x="64"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91" name="ïṣļîďè"/>
                <p:cNvSpPr/>
                <p:nvPr/>
              </p:nvSpPr>
              <p:spPr bwMode="auto">
                <a:xfrm>
                  <a:off x="3100" y="1811"/>
                  <a:ext cx="76" cy="193"/>
                </a:xfrm>
                <a:custGeom>
                  <a:avLst/>
                  <a:gdLst>
                    <a:gd name="T0" fmla="*/ 0 w 40"/>
                    <a:gd name="T1" fmla="*/ 4 h 101"/>
                    <a:gd name="T2" fmla="*/ 0 w 40"/>
                    <a:gd name="T3" fmla="*/ 79 h 101"/>
                    <a:gd name="T4" fmla="*/ 20 w 40"/>
                    <a:gd name="T5" fmla="*/ 101 h 101"/>
                    <a:gd name="T6" fmla="*/ 40 w 40"/>
                    <a:gd name="T7" fmla="*/ 82 h 101"/>
                    <a:gd name="T8" fmla="*/ 40 w 40"/>
                    <a:gd name="T9" fmla="*/ 0 h 101"/>
                  </a:gdLst>
                  <a:ahLst/>
                  <a:cxnLst>
                    <a:cxn ang="0">
                      <a:pos x="T0" y="T1"/>
                    </a:cxn>
                    <a:cxn ang="0">
                      <a:pos x="T2" y="T3"/>
                    </a:cxn>
                    <a:cxn ang="0">
                      <a:pos x="T4" y="T5"/>
                    </a:cxn>
                    <a:cxn ang="0">
                      <a:pos x="T6" y="T7"/>
                    </a:cxn>
                    <a:cxn ang="0">
                      <a:pos x="T8" y="T9"/>
                    </a:cxn>
                  </a:cxnLst>
                  <a:rect l="0" t="0" r="r" b="b"/>
                  <a:pathLst>
                    <a:path w="40" h="101">
                      <a:moveTo>
                        <a:pt x="0" y="4"/>
                      </a:moveTo>
                      <a:cubicBezTo>
                        <a:pt x="0" y="79"/>
                        <a:pt x="0" y="79"/>
                        <a:pt x="0" y="79"/>
                      </a:cubicBezTo>
                      <a:cubicBezTo>
                        <a:pt x="0" y="92"/>
                        <a:pt x="9" y="101"/>
                        <a:pt x="20" y="101"/>
                      </a:cubicBezTo>
                      <a:cubicBezTo>
                        <a:pt x="31" y="101"/>
                        <a:pt x="40" y="92"/>
                        <a:pt x="40" y="82"/>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2" name="iŝ1íde"/>
                <p:cNvSpPr/>
                <p:nvPr/>
              </p:nvSpPr>
              <p:spPr bwMode="auto">
                <a:xfrm>
                  <a:off x="3100" y="1811"/>
                  <a:ext cx="76" cy="193"/>
                </a:xfrm>
                <a:custGeom>
                  <a:avLst/>
                  <a:gdLst>
                    <a:gd name="T0" fmla="*/ 0 w 40"/>
                    <a:gd name="T1" fmla="*/ 4 h 101"/>
                    <a:gd name="T2" fmla="*/ 0 w 40"/>
                    <a:gd name="T3" fmla="*/ 79 h 101"/>
                    <a:gd name="T4" fmla="*/ 20 w 40"/>
                    <a:gd name="T5" fmla="*/ 101 h 101"/>
                    <a:gd name="T6" fmla="*/ 40 w 40"/>
                    <a:gd name="T7" fmla="*/ 82 h 101"/>
                    <a:gd name="T8" fmla="*/ 40 w 40"/>
                    <a:gd name="T9" fmla="*/ 0 h 101"/>
                  </a:gdLst>
                  <a:ahLst/>
                  <a:cxnLst>
                    <a:cxn ang="0">
                      <a:pos x="T0" y="T1"/>
                    </a:cxn>
                    <a:cxn ang="0">
                      <a:pos x="T2" y="T3"/>
                    </a:cxn>
                    <a:cxn ang="0">
                      <a:pos x="T4" y="T5"/>
                    </a:cxn>
                    <a:cxn ang="0">
                      <a:pos x="T6" y="T7"/>
                    </a:cxn>
                    <a:cxn ang="0">
                      <a:pos x="T8" y="T9"/>
                    </a:cxn>
                  </a:cxnLst>
                  <a:rect l="0" t="0" r="r" b="b"/>
                  <a:pathLst>
                    <a:path w="40" h="101">
                      <a:moveTo>
                        <a:pt x="0" y="4"/>
                      </a:moveTo>
                      <a:cubicBezTo>
                        <a:pt x="0" y="79"/>
                        <a:pt x="0" y="79"/>
                        <a:pt x="0" y="79"/>
                      </a:cubicBezTo>
                      <a:cubicBezTo>
                        <a:pt x="0" y="92"/>
                        <a:pt x="9" y="101"/>
                        <a:pt x="20" y="101"/>
                      </a:cubicBezTo>
                      <a:cubicBezTo>
                        <a:pt x="31" y="101"/>
                        <a:pt x="40" y="92"/>
                        <a:pt x="40" y="82"/>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96" name="iṩľïḑè"/>
                <p:cNvSpPr/>
                <p:nvPr/>
              </p:nvSpPr>
              <p:spPr bwMode="auto">
                <a:xfrm>
                  <a:off x="4856" y="1777"/>
                  <a:ext cx="97" cy="97"/>
                </a:xfrm>
                <a:prstGeom prst="ellipse">
                  <a:avLst/>
                </a:prstGeom>
                <a:solidFill>
                  <a:srgbClr val="E3D4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7" name="ïšlîdê"/>
                <p:cNvSpPr/>
                <p:nvPr/>
              </p:nvSpPr>
              <p:spPr bwMode="auto">
                <a:xfrm>
                  <a:off x="3821" y="1387"/>
                  <a:ext cx="0" cy="394"/>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198" name="íṧ1íḑe"/>
                <p:cNvSpPr/>
                <p:nvPr/>
              </p:nvSpPr>
              <p:spPr bwMode="auto">
                <a:xfrm>
                  <a:off x="3726" y="1181"/>
                  <a:ext cx="192" cy="385"/>
                </a:xfrm>
                <a:custGeom>
                  <a:avLst/>
                  <a:gdLst>
                    <a:gd name="T0" fmla="*/ 60 w 101"/>
                    <a:gd name="T1" fmla="*/ 202 h 202"/>
                    <a:gd name="T2" fmla="*/ 41 w 101"/>
                    <a:gd name="T3" fmla="*/ 202 h 202"/>
                    <a:gd name="T4" fmla="*/ 0 w 101"/>
                    <a:gd name="T5" fmla="*/ 161 h 202"/>
                    <a:gd name="T6" fmla="*/ 0 w 101"/>
                    <a:gd name="T7" fmla="*/ 42 h 202"/>
                    <a:gd name="T8" fmla="*/ 41 w 101"/>
                    <a:gd name="T9" fmla="*/ 0 h 202"/>
                    <a:gd name="T10" fmla="*/ 60 w 101"/>
                    <a:gd name="T11" fmla="*/ 0 h 202"/>
                    <a:gd name="T12" fmla="*/ 101 w 101"/>
                    <a:gd name="T13" fmla="*/ 42 h 202"/>
                    <a:gd name="T14" fmla="*/ 101 w 101"/>
                    <a:gd name="T15" fmla="*/ 161 h 202"/>
                    <a:gd name="T16" fmla="*/ 60 w 101"/>
                    <a:gd name="T17" fmla="*/ 20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202">
                      <a:moveTo>
                        <a:pt x="60" y="202"/>
                      </a:moveTo>
                      <a:cubicBezTo>
                        <a:pt x="41" y="202"/>
                        <a:pt x="41" y="202"/>
                        <a:pt x="41" y="202"/>
                      </a:cubicBezTo>
                      <a:cubicBezTo>
                        <a:pt x="18" y="202"/>
                        <a:pt x="0" y="184"/>
                        <a:pt x="0" y="161"/>
                      </a:cubicBezTo>
                      <a:cubicBezTo>
                        <a:pt x="0" y="42"/>
                        <a:pt x="0" y="42"/>
                        <a:pt x="0" y="42"/>
                      </a:cubicBezTo>
                      <a:cubicBezTo>
                        <a:pt x="0" y="19"/>
                        <a:pt x="18" y="0"/>
                        <a:pt x="41" y="0"/>
                      </a:cubicBezTo>
                      <a:cubicBezTo>
                        <a:pt x="60" y="0"/>
                        <a:pt x="60" y="0"/>
                        <a:pt x="60" y="0"/>
                      </a:cubicBezTo>
                      <a:cubicBezTo>
                        <a:pt x="83" y="0"/>
                        <a:pt x="101" y="19"/>
                        <a:pt x="101" y="42"/>
                      </a:cubicBezTo>
                      <a:cubicBezTo>
                        <a:pt x="101" y="161"/>
                        <a:pt x="101" y="161"/>
                        <a:pt x="101" y="161"/>
                      </a:cubicBezTo>
                      <a:cubicBezTo>
                        <a:pt x="101" y="184"/>
                        <a:pt x="83" y="202"/>
                        <a:pt x="60" y="202"/>
                      </a:cubicBezTo>
                      <a:close/>
                    </a:path>
                  </a:pathLst>
                </a:custGeom>
                <a:solidFill>
                  <a:srgbClr val="CDE0D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9" name="íṥ1îḓè"/>
                <p:cNvSpPr/>
                <p:nvPr/>
              </p:nvSpPr>
              <p:spPr bwMode="auto">
                <a:xfrm>
                  <a:off x="3726" y="1181"/>
                  <a:ext cx="192" cy="385"/>
                </a:xfrm>
                <a:custGeom>
                  <a:avLst/>
                  <a:gdLst>
                    <a:gd name="T0" fmla="*/ 60 w 101"/>
                    <a:gd name="T1" fmla="*/ 202 h 202"/>
                    <a:gd name="T2" fmla="*/ 41 w 101"/>
                    <a:gd name="T3" fmla="*/ 202 h 202"/>
                    <a:gd name="T4" fmla="*/ 0 w 101"/>
                    <a:gd name="T5" fmla="*/ 161 h 202"/>
                    <a:gd name="T6" fmla="*/ 0 w 101"/>
                    <a:gd name="T7" fmla="*/ 42 h 202"/>
                    <a:gd name="T8" fmla="*/ 41 w 101"/>
                    <a:gd name="T9" fmla="*/ 0 h 202"/>
                    <a:gd name="T10" fmla="*/ 60 w 101"/>
                    <a:gd name="T11" fmla="*/ 0 h 202"/>
                    <a:gd name="T12" fmla="*/ 101 w 101"/>
                    <a:gd name="T13" fmla="*/ 42 h 202"/>
                    <a:gd name="T14" fmla="*/ 101 w 101"/>
                    <a:gd name="T15" fmla="*/ 161 h 202"/>
                    <a:gd name="T16" fmla="*/ 60 w 101"/>
                    <a:gd name="T17" fmla="*/ 20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202">
                      <a:moveTo>
                        <a:pt x="60" y="202"/>
                      </a:moveTo>
                      <a:cubicBezTo>
                        <a:pt x="41" y="202"/>
                        <a:pt x="41" y="202"/>
                        <a:pt x="41" y="202"/>
                      </a:cubicBezTo>
                      <a:cubicBezTo>
                        <a:pt x="18" y="202"/>
                        <a:pt x="0" y="184"/>
                        <a:pt x="0" y="161"/>
                      </a:cubicBezTo>
                      <a:cubicBezTo>
                        <a:pt x="0" y="42"/>
                        <a:pt x="0" y="42"/>
                        <a:pt x="0" y="42"/>
                      </a:cubicBezTo>
                      <a:cubicBezTo>
                        <a:pt x="0" y="19"/>
                        <a:pt x="18" y="0"/>
                        <a:pt x="41" y="0"/>
                      </a:cubicBezTo>
                      <a:cubicBezTo>
                        <a:pt x="60" y="0"/>
                        <a:pt x="60" y="0"/>
                        <a:pt x="60" y="0"/>
                      </a:cubicBezTo>
                      <a:cubicBezTo>
                        <a:pt x="83" y="0"/>
                        <a:pt x="101" y="19"/>
                        <a:pt x="101" y="42"/>
                      </a:cubicBezTo>
                      <a:cubicBezTo>
                        <a:pt x="101" y="161"/>
                        <a:pt x="101" y="161"/>
                        <a:pt x="101" y="161"/>
                      </a:cubicBezTo>
                      <a:cubicBezTo>
                        <a:pt x="101" y="184"/>
                        <a:pt x="83" y="202"/>
                        <a:pt x="60" y="202"/>
                      </a:cubicBez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00" name="íślíde"/>
                <p:cNvSpPr/>
                <p:nvPr/>
              </p:nvSpPr>
              <p:spPr bwMode="auto">
                <a:xfrm>
                  <a:off x="3726" y="1261"/>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01" name="íśḷîḋé"/>
                <p:cNvSpPr/>
                <p:nvPr/>
              </p:nvSpPr>
              <p:spPr bwMode="auto">
                <a:xfrm>
                  <a:off x="3726" y="1331"/>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02" name="îšļïdé"/>
                <p:cNvSpPr/>
                <p:nvPr/>
              </p:nvSpPr>
              <p:spPr bwMode="auto">
                <a:xfrm>
                  <a:off x="3726" y="1404"/>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03" name="işľîḍé"/>
                <p:cNvSpPr/>
                <p:nvPr/>
              </p:nvSpPr>
              <p:spPr bwMode="auto">
                <a:xfrm>
                  <a:off x="3726" y="1474"/>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04" name="islîḑè"/>
                <p:cNvSpPr/>
                <p:nvPr/>
              </p:nvSpPr>
              <p:spPr bwMode="auto">
                <a:xfrm>
                  <a:off x="3718" y="1781"/>
                  <a:ext cx="212" cy="70"/>
                </a:xfrm>
                <a:custGeom>
                  <a:avLst/>
                  <a:gdLst>
                    <a:gd name="T0" fmla="*/ 111 w 111"/>
                    <a:gd name="T1" fmla="*/ 37 h 37"/>
                    <a:gd name="T2" fmla="*/ 0 w 111"/>
                    <a:gd name="T3" fmla="*/ 37 h 37"/>
                    <a:gd name="T4" fmla="*/ 0 w 111"/>
                    <a:gd name="T5" fmla="*/ 30 h 37"/>
                    <a:gd name="T6" fmla="*/ 30 w 111"/>
                    <a:gd name="T7" fmla="*/ 0 h 37"/>
                    <a:gd name="T8" fmla="*/ 81 w 111"/>
                    <a:gd name="T9" fmla="*/ 0 h 37"/>
                    <a:gd name="T10" fmla="*/ 111 w 111"/>
                    <a:gd name="T11" fmla="*/ 30 h 37"/>
                    <a:gd name="T12" fmla="*/ 111 w 111"/>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111" h="37">
                      <a:moveTo>
                        <a:pt x="111" y="37"/>
                      </a:moveTo>
                      <a:cubicBezTo>
                        <a:pt x="0" y="37"/>
                        <a:pt x="0" y="37"/>
                        <a:pt x="0" y="37"/>
                      </a:cubicBezTo>
                      <a:cubicBezTo>
                        <a:pt x="0" y="30"/>
                        <a:pt x="0" y="30"/>
                        <a:pt x="0" y="30"/>
                      </a:cubicBezTo>
                      <a:cubicBezTo>
                        <a:pt x="0" y="14"/>
                        <a:pt x="14" y="0"/>
                        <a:pt x="30" y="0"/>
                      </a:cubicBezTo>
                      <a:cubicBezTo>
                        <a:pt x="81" y="0"/>
                        <a:pt x="81" y="0"/>
                        <a:pt x="81" y="0"/>
                      </a:cubicBezTo>
                      <a:cubicBezTo>
                        <a:pt x="97" y="0"/>
                        <a:pt x="111" y="14"/>
                        <a:pt x="111" y="30"/>
                      </a:cubicBezTo>
                      <a:lnTo>
                        <a:pt x="111" y="37"/>
                      </a:lnTo>
                      <a:close/>
                    </a:path>
                  </a:pathLst>
                </a:custGeom>
                <a:solidFill>
                  <a:srgbClr val="CDE0D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5" name="iṩļiḍè"/>
                <p:cNvSpPr/>
                <p:nvPr/>
              </p:nvSpPr>
              <p:spPr bwMode="auto">
                <a:xfrm>
                  <a:off x="3718" y="1781"/>
                  <a:ext cx="212" cy="70"/>
                </a:xfrm>
                <a:custGeom>
                  <a:avLst/>
                  <a:gdLst>
                    <a:gd name="T0" fmla="*/ 111 w 111"/>
                    <a:gd name="T1" fmla="*/ 37 h 37"/>
                    <a:gd name="T2" fmla="*/ 0 w 111"/>
                    <a:gd name="T3" fmla="*/ 37 h 37"/>
                    <a:gd name="T4" fmla="*/ 0 w 111"/>
                    <a:gd name="T5" fmla="*/ 30 h 37"/>
                    <a:gd name="T6" fmla="*/ 30 w 111"/>
                    <a:gd name="T7" fmla="*/ 0 h 37"/>
                    <a:gd name="T8" fmla="*/ 81 w 111"/>
                    <a:gd name="T9" fmla="*/ 0 h 37"/>
                    <a:gd name="T10" fmla="*/ 111 w 111"/>
                    <a:gd name="T11" fmla="*/ 30 h 37"/>
                    <a:gd name="T12" fmla="*/ 111 w 111"/>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111" h="37">
                      <a:moveTo>
                        <a:pt x="111" y="37"/>
                      </a:moveTo>
                      <a:cubicBezTo>
                        <a:pt x="0" y="37"/>
                        <a:pt x="0" y="37"/>
                        <a:pt x="0" y="37"/>
                      </a:cubicBezTo>
                      <a:cubicBezTo>
                        <a:pt x="0" y="30"/>
                        <a:pt x="0" y="30"/>
                        <a:pt x="0" y="30"/>
                      </a:cubicBezTo>
                      <a:cubicBezTo>
                        <a:pt x="0" y="14"/>
                        <a:pt x="14" y="0"/>
                        <a:pt x="30" y="0"/>
                      </a:cubicBezTo>
                      <a:cubicBezTo>
                        <a:pt x="81" y="0"/>
                        <a:pt x="81" y="0"/>
                        <a:pt x="81" y="0"/>
                      </a:cubicBezTo>
                      <a:cubicBezTo>
                        <a:pt x="97" y="0"/>
                        <a:pt x="111" y="14"/>
                        <a:pt x="111" y="30"/>
                      </a:cubicBezTo>
                      <a:lnTo>
                        <a:pt x="111" y="37"/>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06" name="iṡḷiḋê"/>
                <p:cNvSpPr/>
                <p:nvPr/>
              </p:nvSpPr>
              <p:spPr bwMode="auto">
                <a:xfrm>
                  <a:off x="2019" y="2815"/>
                  <a:ext cx="629" cy="724"/>
                </a:xfrm>
                <a:custGeom>
                  <a:avLst/>
                  <a:gdLst>
                    <a:gd name="T0" fmla="*/ 305 w 330"/>
                    <a:gd name="T1" fmla="*/ 293 h 380"/>
                    <a:gd name="T2" fmla="*/ 325 w 330"/>
                    <a:gd name="T3" fmla="*/ 241 h 380"/>
                    <a:gd name="T4" fmla="*/ 317 w 330"/>
                    <a:gd name="T5" fmla="*/ 243 h 380"/>
                    <a:gd name="T6" fmla="*/ 316 w 330"/>
                    <a:gd name="T7" fmla="*/ 150 h 380"/>
                    <a:gd name="T8" fmla="*/ 164 w 330"/>
                    <a:gd name="T9" fmla="*/ 1 h 380"/>
                    <a:gd name="T10" fmla="*/ 14 w 330"/>
                    <a:gd name="T11" fmla="*/ 151 h 380"/>
                    <a:gd name="T12" fmla="*/ 14 w 330"/>
                    <a:gd name="T13" fmla="*/ 243 h 380"/>
                    <a:gd name="T14" fmla="*/ 5 w 330"/>
                    <a:gd name="T15" fmla="*/ 241 h 380"/>
                    <a:gd name="T16" fmla="*/ 25 w 330"/>
                    <a:gd name="T17" fmla="*/ 293 h 380"/>
                    <a:gd name="T18" fmla="*/ 5 w 330"/>
                    <a:gd name="T19" fmla="*/ 293 h 380"/>
                    <a:gd name="T20" fmla="*/ 49 w 330"/>
                    <a:gd name="T21" fmla="*/ 342 h 380"/>
                    <a:gd name="T22" fmla="*/ 49 w 330"/>
                    <a:gd name="T23" fmla="*/ 347 h 380"/>
                    <a:gd name="T24" fmla="*/ 40 w 330"/>
                    <a:gd name="T25" fmla="*/ 370 h 380"/>
                    <a:gd name="T26" fmla="*/ 92 w 330"/>
                    <a:gd name="T27" fmla="*/ 361 h 380"/>
                    <a:gd name="T28" fmla="*/ 104 w 330"/>
                    <a:gd name="T29" fmla="*/ 365 h 380"/>
                    <a:gd name="T30" fmla="*/ 226 w 330"/>
                    <a:gd name="T31" fmla="*/ 365 h 380"/>
                    <a:gd name="T32" fmla="*/ 239 w 330"/>
                    <a:gd name="T33" fmla="*/ 360 h 380"/>
                    <a:gd name="T34" fmla="*/ 292 w 330"/>
                    <a:gd name="T35" fmla="*/ 370 h 380"/>
                    <a:gd name="T36" fmla="*/ 280 w 330"/>
                    <a:gd name="T37" fmla="*/ 342 h 380"/>
                    <a:gd name="T38" fmla="*/ 327 w 330"/>
                    <a:gd name="T39" fmla="*/ 293 h 380"/>
                    <a:gd name="T40" fmla="*/ 305 w 330"/>
                    <a:gd name="T41" fmla="*/ 293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0" h="380">
                      <a:moveTo>
                        <a:pt x="305" y="293"/>
                      </a:moveTo>
                      <a:cubicBezTo>
                        <a:pt x="321" y="281"/>
                        <a:pt x="330" y="261"/>
                        <a:pt x="325" y="241"/>
                      </a:cubicBezTo>
                      <a:cubicBezTo>
                        <a:pt x="317" y="243"/>
                        <a:pt x="317" y="243"/>
                        <a:pt x="317" y="243"/>
                      </a:cubicBezTo>
                      <a:cubicBezTo>
                        <a:pt x="316" y="150"/>
                        <a:pt x="316" y="150"/>
                        <a:pt x="316" y="150"/>
                      </a:cubicBezTo>
                      <a:cubicBezTo>
                        <a:pt x="315" y="67"/>
                        <a:pt x="247" y="0"/>
                        <a:pt x="164" y="1"/>
                      </a:cubicBezTo>
                      <a:cubicBezTo>
                        <a:pt x="81" y="1"/>
                        <a:pt x="14" y="68"/>
                        <a:pt x="14" y="151"/>
                      </a:cubicBezTo>
                      <a:cubicBezTo>
                        <a:pt x="14" y="243"/>
                        <a:pt x="14" y="243"/>
                        <a:pt x="14" y="243"/>
                      </a:cubicBezTo>
                      <a:cubicBezTo>
                        <a:pt x="5" y="241"/>
                        <a:pt x="5" y="241"/>
                        <a:pt x="5" y="241"/>
                      </a:cubicBezTo>
                      <a:cubicBezTo>
                        <a:pt x="0" y="261"/>
                        <a:pt x="9" y="281"/>
                        <a:pt x="25" y="293"/>
                      </a:cubicBezTo>
                      <a:cubicBezTo>
                        <a:pt x="5" y="293"/>
                        <a:pt x="5" y="293"/>
                        <a:pt x="5" y="293"/>
                      </a:cubicBezTo>
                      <a:cubicBezTo>
                        <a:pt x="5" y="318"/>
                        <a:pt x="24" y="339"/>
                        <a:pt x="49" y="342"/>
                      </a:cubicBezTo>
                      <a:cubicBezTo>
                        <a:pt x="49" y="347"/>
                        <a:pt x="49" y="347"/>
                        <a:pt x="49" y="347"/>
                      </a:cubicBezTo>
                      <a:cubicBezTo>
                        <a:pt x="40" y="370"/>
                        <a:pt x="40" y="370"/>
                        <a:pt x="40" y="370"/>
                      </a:cubicBezTo>
                      <a:cubicBezTo>
                        <a:pt x="58" y="377"/>
                        <a:pt x="78" y="373"/>
                        <a:pt x="92" y="361"/>
                      </a:cubicBezTo>
                      <a:cubicBezTo>
                        <a:pt x="104" y="365"/>
                        <a:pt x="104" y="365"/>
                        <a:pt x="104" y="365"/>
                      </a:cubicBezTo>
                      <a:cubicBezTo>
                        <a:pt x="144" y="380"/>
                        <a:pt x="187" y="380"/>
                        <a:pt x="226" y="365"/>
                      </a:cubicBezTo>
                      <a:cubicBezTo>
                        <a:pt x="239" y="360"/>
                        <a:pt x="239" y="360"/>
                        <a:pt x="239" y="360"/>
                      </a:cubicBezTo>
                      <a:cubicBezTo>
                        <a:pt x="256" y="377"/>
                        <a:pt x="267" y="375"/>
                        <a:pt x="292" y="370"/>
                      </a:cubicBezTo>
                      <a:cubicBezTo>
                        <a:pt x="280" y="342"/>
                        <a:pt x="280" y="342"/>
                        <a:pt x="280" y="342"/>
                      </a:cubicBezTo>
                      <a:cubicBezTo>
                        <a:pt x="306" y="340"/>
                        <a:pt x="327" y="319"/>
                        <a:pt x="327" y="293"/>
                      </a:cubicBezTo>
                      <a:lnTo>
                        <a:pt x="305" y="293"/>
                      </a:lnTo>
                      <a:close/>
                    </a:path>
                  </a:pathLst>
                </a:custGeom>
                <a:solidFill>
                  <a:srgbClr val="FFD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7" name="iṥľíḓé"/>
                <p:cNvSpPr/>
                <p:nvPr/>
              </p:nvSpPr>
              <p:spPr bwMode="auto">
                <a:xfrm>
                  <a:off x="2019" y="2815"/>
                  <a:ext cx="629" cy="724"/>
                </a:xfrm>
                <a:custGeom>
                  <a:avLst/>
                  <a:gdLst>
                    <a:gd name="T0" fmla="*/ 305 w 330"/>
                    <a:gd name="T1" fmla="*/ 293 h 380"/>
                    <a:gd name="T2" fmla="*/ 325 w 330"/>
                    <a:gd name="T3" fmla="*/ 241 h 380"/>
                    <a:gd name="T4" fmla="*/ 317 w 330"/>
                    <a:gd name="T5" fmla="*/ 243 h 380"/>
                    <a:gd name="T6" fmla="*/ 316 w 330"/>
                    <a:gd name="T7" fmla="*/ 150 h 380"/>
                    <a:gd name="T8" fmla="*/ 164 w 330"/>
                    <a:gd name="T9" fmla="*/ 1 h 380"/>
                    <a:gd name="T10" fmla="*/ 14 w 330"/>
                    <a:gd name="T11" fmla="*/ 151 h 380"/>
                    <a:gd name="T12" fmla="*/ 14 w 330"/>
                    <a:gd name="T13" fmla="*/ 243 h 380"/>
                    <a:gd name="T14" fmla="*/ 5 w 330"/>
                    <a:gd name="T15" fmla="*/ 241 h 380"/>
                    <a:gd name="T16" fmla="*/ 25 w 330"/>
                    <a:gd name="T17" fmla="*/ 293 h 380"/>
                    <a:gd name="T18" fmla="*/ 5 w 330"/>
                    <a:gd name="T19" fmla="*/ 293 h 380"/>
                    <a:gd name="T20" fmla="*/ 49 w 330"/>
                    <a:gd name="T21" fmla="*/ 342 h 380"/>
                    <a:gd name="T22" fmla="*/ 49 w 330"/>
                    <a:gd name="T23" fmla="*/ 347 h 380"/>
                    <a:gd name="T24" fmla="*/ 40 w 330"/>
                    <a:gd name="T25" fmla="*/ 370 h 380"/>
                    <a:gd name="T26" fmla="*/ 92 w 330"/>
                    <a:gd name="T27" fmla="*/ 361 h 380"/>
                    <a:gd name="T28" fmla="*/ 104 w 330"/>
                    <a:gd name="T29" fmla="*/ 365 h 380"/>
                    <a:gd name="T30" fmla="*/ 226 w 330"/>
                    <a:gd name="T31" fmla="*/ 365 h 380"/>
                    <a:gd name="T32" fmla="*/ 239 w 330"/>
                    <a:gd name="T33" fmla="*/ 360 h 380"/>
                    <a:gd name="T34" fmla="*/ 292 w 330"/>
                    <a:gd name="T35" fmla="*/ 370 h 380"/>
                    <a:gd name="T36" fmla="*/ 280 w 330"/>
                    <a:gd name="T37" fmla="*/ 342 h 380"/>
                    <a:gd name="T38" fmla="*/ 327 w 330"/>
                    <a:gd name="T39" fmla="*/ 293 h 380"/>
                    <a:gd name="T40" fmla="*/ 305 w 330"/>
                    <a:gd name="T41" fmla="*/ 293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0" h="380">
                      <a:moveTo>
                        <a:pt x="305" y="293"/>
                      </a:moveTo>
                      <a:cubicBezTo>
                        <a:pt x="321" y="281"/>
                        <a:pt x="330" y="261"/>
                        <a:pt x="325" y="241"/>
                      </a:cubicBezTo>
                      <a:cubicBezTo>
                        <a:pt x="317" y="243"/>
                        <a:pt x="317" y="243"/>
                        <a:pt x="317" y="243"/>
                      </a:cubicBezTo>
                      <a:cubicBezTo>
                        <a:pt x="316" y="150"/>
                        <a:pt x="316" y="150"/>
                        <a:pt x="316" y="150"/>
                      </a:cubicBezTo>
                      <a:cubicBezTo>
                        <a:pt x="315" y="67"/>
                        <a:pt x="247" y="0"/>
                        <a:pt x="164" y="1"/>
                      </a:cubicBezTo>
                      <a:cubicBezTo>
                        <a:pt x="81" y="1"/>
                        <a:pt x="14" y="68"/>
                        <a:pt x="14" y="151"/>
                      </a:cubicBezTo>
                      <a:cubicBezTo>
                        <a:pt x="14" y="243"/>
                        <a:pt x="14" y="243"/>
                        <a:pt x="14" y="243"/>
                      </a:cubicBezTo>
                      <a:cubicBezTo>
                        <a:pt x="5" y="241"/>
                        <a:pt x="5" y="241"/>
                        <a:pt x="5" y="241"/>
                      </a:cubicBezTo>
                      <a:cubicBezTo>
                        <a:pt x="0" y="261"/>
                        <a:pt x="9" y="281"/>
                        <a:pt x="25" y="293"/>
                      </a:cubicBezTo>
                      <a:cubicBezTo>
                        <a:pt x="5" y="293"/>
                        <a:pt x="5" y="293"/>
                        <a:pt x="5" y="293"/>
                      </a:cubicBezTo>
                      <a:cubicBezTo>
                        <a:pt x="5" y="318"/>
                        <a:pt x="24" y="339"/>
                        <a:pt x="49" y="342"/>
                      </a:cubicBezTo>
                      <a:cubicBezTo>
                        <a:pt x="49" y="347"/>
                        <a:pt x="49" y="347"/>
                        <a:pt x="49" y="347"/>
                      </a:cubicBezTo>
                      <a:cubicBezTo>
                        <a:pt x="40" y="370"/>
                        <a:pt x="40" y="370"/>
                        <a:pt x="40" y="370"/>
                      </a:cubicBezTo>
                      <a:cubicBezTo>
                        <a:pt x="58" y="377"/>
                        <a:pt x="78" y="373"/>
                        <a:pt x="92" y="361"/>
                      </a:cubicBezTo>
                      <a:cubicBezTo>
                        <a:pt x="104" y="365"/>
                        <a:pt x="104" y="365"/>
                        <a:pt x="104" y="365"/>
                      </a:cubicBezTo>
                      <a:cubicBezTo>
                        <a:pt x="144" y="380"/>
                        <a:pt x="187" y="380"/>
                        <a:pt x="226" y="365"/>
                      </a:cubicBezTo>
                      <a:cubicBezTo>
                        <a:pt x="239" y="360"/>
                        <a:pt x="239" y="360"/>
                        <a:pt x="239" y="360"/>
                      </a:cubicBezTo>
                      <a:cubicBezTo>
                        <a:pt x="256" y="377"/>
                        <a:pt x="267" y="375"/>
                        <a:pt x="292" y="370"/>
                      </a:cubicBezTo>
                      <a:cubicBezTo>
                        <a:pt x="280" y="342"/>
                        <a:pt x="280" y="342"/>
                        <a:pt x="280" y="342"/>
                      </a:cubicBezTo>
                      <a:cubicBezTo>
                        <a:pt x="306" y="340"/>
                        <a:pt x="327" y="319"/>
                        <a:pt x="327" y="293"/>
                      </a:cubicBezTo>
                      <a:lnTo>
                        <a:pt x="305" y="293"/>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grpSp>
          <p:sp>
            <p:nvSpPr>
              <p:cNvPr id="4" name="加号 3"/>
              <p:cNvSpPr/>
              <p:nvPr/>
            </p:nvSpPr>
            <p:spPr>
              <a:xfrm>
                <a:off x="7671941" y="2204862"/>
                <a:ext cx="143755" cy="143755"/>
              </a:xfrm>
              <a:prstGeom prst="mathPlus">
                <a:avLst/>
              </a:prstGeom>
              <a:solidFill>
                <a:srgbClr val="E2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5" name="减号 4"/>
              <p:cNvSpPr/>
              <p:nvPr/>
            </p:nvSpPr>
            <p:spPr>
              <a:xfrm rot="5400000">
                <a:off x="10263990" y="4244726"/>
                <a:ext cx="190035" cy="66686"/>
              </a:xfrm>
              <a:prstGeom prst="mathMinus">
                <a:avLst/>
              </a:prstGeom>
              <a:solidFill>
                <a:srgbClr val="FF9F36"/>
              </a:solidFill>
              <a:ln>
                <a:solidFill>
                  <a:srgbClr val="FF9F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6" name="减号 5"/>
              <p:cNvSpPr/>
              <p:nvPr/>
            </p:nvSpPr>
            <p:spPr>
              <a:xfrm>
                <a:off x="7917406" y="3672122"/>
                <a:ext cx="135096" cy="54002"/>
              </a:xfrm>
              <a:prstGeom prst="mathMinus">
                <a:avLst/>
              </a:prstGeom>
              <a:solidFill>
                <a:srgbClr val="64091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7" name="星形: 五角 6"/>
              <p:cNvSpPr/>
              <p:nvPr/>
            </p:nvSpPr>
            <p:spPr>
              <a:xfrm>
                <a:off x="10008208" y="3091908"/>
                <a:ext cx="73852" cy="73852"/>
              </a:xfrm>
              <a:prstGeom prst="star5">
                <a:avLst/>
              </a:prstGeom>
              <a:solidFill>
                <a:srgbClr val="3672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08" name="加号 407"/>
              <p:cNvSpPr/>
              <p:nvPr/>
            </p:nvSpPr>
            <p:spPr>
              <a:xfrm>
                <a:off x="6970203" y="4251421"/>
                <a:ext cx="143755" cy="143755"/>
              </a:xfrm>
              <a:prstGeom prst="mathPlus">
                <a:avLst/>
              </a:prstGeom>
              <a:solidFill>
                <a:srgbClr val="FFD6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grpSp>
        <p:sp>
          <p:nvSpPr>
            <p:cNvPr id="10" name="文本框 9"/>
            <p:cNvSpPr txBox="1"/>
            <p:nvPr/>
          </p:nvSpPr>
          <p:spPr>
            <a:xfrm>
              <a:off x="9444178" y="3669032"/>
              <a:ext cx="826786" cy="246221"/>
            </a:xfrm>
            <a:prstGeom prst="rect">
              <a:avLst/>
            </a:prstGeom>
            <a:noFill/>
          </p:spPr>
          <p:txBody>
            <a:bodyPr wrap="square" rtlCol="0">
              <a:spAutoFit/>
            </a:bodyPr>
            <a:lstStyle/>
            <a:p>
              <a:r>
                <a:rPr lang="zh-CN" altLang="en-US" sz="1000" dirty="0">
                  <a:solidFill>
                    <a:srgbClr val="E25959"/>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论文</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409"/>
                                        </p:tgtEl>
                                        <p:attrNameLst>
                                          <p:attrName>style.visibility</p:attrName>
                                        </p:attrNameLst>
                                      </p:cBhvr>
                                      <p:to>
                                        <p:strVal val="visible"/>
                                      </p:to>
                                    </p:set>
                                    <p:animEffect transition="in" filter="wheel(1)">
                                      <p:cBhvr>
                                        <p:cTn id="7" dur="1000"/>
                                        <p:tgtEl>
                                          <p:spTgt spid="409"/>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childTnLst>
                          </p:cTn>
                        </p:par>
                        <p:par>
                          <p:cTn id="20" fill="hold">
                            <p:stCondLst>
                              <p:cond delay="2500"/>
                            </p:stCondLst>
                            <p:childTnLst>
                              <p:par>
                                <p:cTn id="21" presetID="53" presetClass="entr" presetSubtype="16"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p:cTn id="23" dur="500" fill="hold"/>
                                        <p:tgtEl>
                                          <p:spTgt spid="23"/>
                                        </p:tgtEl>
                                        <p:attrNameLst>
                                          <p:attrName>ppt_w</p:attrName>
                                        </p:attrNameLst>
                                      </p:cBhvr>
                                      <p:tavLst>
                                        <p:tav tm="0">
                                          <p:val>
                                            <p:fltVal val="0"/>
                                          </p:val>
                                        </p:tav>
                                        <p:tav tm="100000">
                                          <p:val>
                                            <p:strVal val="#ppt_w"/>
                                          </p:val>
                                        </p:tav>
                                      </p:tavLst>
                                    </p:anim>
                                    <p:anim calcmode="lin" valueType="num">
                                      <p:cBhvr>
                                        <p:cTn id="24" dur="500" fill="hold"/>
                                        <p:tgtEl>
                                          <p:spTgt spid="23"/>
                                        </p:tgtEl>
                                        <p:attrNameLst>
                                          <p:attrName>ppt_h</p:attrName>
                                        </p:attrNameLst>
                                      </p:cBhvr>
                                      <p:tavLst>
                                        <p:tav tm="0">
                                          <p:val>
                                            <p:fltVal val="0"/>
                                          </p:val>
                                        </p:tav>
                                        <p:tav tm="100000">
                                          <p:val>
                                            <p:strVal val="#ppt_h"/>
                                          </p:val>
                                        </p:tav>
                                      </p:tavLst>
                                    </p:anim>
                                    <p:animEffect transition="in" filter="fade">
                                      <p:cBhvr>
                                        <p:cTn id="25" dur="500"/>
                                        <p:tgtEl>
                                          <p:spTgt spid="23"/>
                                        </p:tgtEl>
                                      </p:cBhvr>
                                    </p:animEffect>
                                  </p:childTnLst>
                                </p:cTn>
                              </p:par>
                            </p:childTnLst>
                          </p:cTn>
                        </p:par>
                        <p:par>
                          <p:cTn id="26" fill="hold">
                            <p:stCondLst>
                              <p:cond delay="3000"/>
                            </p:stCondLst>
                            <p:childTnLst>
                              <p:par>
                                <p:cTn id="27" presetID="53" presetClass="entr" presetSubtype="16" fill="hold" grpId="0" nodeType="after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p:cTn id="29" dur="500" fill="hold"/>
                                        <p:tgtEl>
                                          <p:spTgt spid="22"/>
                                        </p:tgtEl>
                                        <p:attrNameLst>
                                          <p:attrName>ppt_w</p:attrName>
                                        </p:attrNameLst>
                                      </p:cBhvr>
                                      <p:tavLst>
                                        <p:tav tm="0">
                                          <p:val>
                                            <p:fltVal val="0"/>
                                          </p:val>
                                        </p:tav>
                                        <p:tav tm="100000">
                                          <p:val>
                                            <p:strVal val="#ppt_w"/>
                                          </p:val>
                                        </p:tav>
                                      </p:tavLst>
                                    </p:anim>
                                    <p:anim calcmode="lin" valueType="num">
                                      <p:cBhvr>
                                        <p:cTn id="30" dur="500" fill="hold"/>
                                        <p:tgtEl>
                                          <p:spTgt spid="22"/>
                                        </p:tgtEl>
                                        <p:attrNameLst>
                                          <p:attrName>ppt_h</p:attrName>
                                        </p:attrNameLst>
                                      </p:cBhvr>
                                      <p:tavLst>
                                        <p:tav tm="0">
                                          <p:val>
                                            <p:fltVal val="0"/>
                                          </p:val>
                                        </p:tav>
                                        <p:tav tm="100000">
                                          <p:val>
                                            <p:strVal val="#ppt_h"/>
                                          </p:val>
                                        </p:tav>
                                      </p:tavLst>
                                    </p:anim>
                                    <p:animEffect transition="in" filter="fade">
                                      <p:cBhvr>
                                        <p:cTn id="3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2" grpId="0" animBg="1"/>
      <p:bldP spid="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3672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60" name="矩形 59"/>
          <p:cNvSpPr/>
          <p:nvPr/>
        </p:nvSpPr>
        <p:spPr>
          <a:xfrm>
            <a:off x="370680" y="323164"/>
            <a:ext cx="11450641" cy="621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9" name="椭圆 8"/>
          <p:cNvSpPr/>
          <p:nvPr/>
        </p:nvSpPr>
        <p:spPr>
          <a:xfrm rot="15026415">
            <a:off x="11322260" y="214810"/>
            <a:ext cx="665958" cy="665958"/>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11" name="椭圆 10"/>
          <p:cNvSpPr/>
          <p:nvPr/>
        </p:nvSpPr>
        <p:spPr>
          <a:xfrm rot="19451940">
            <a:off x="656287" y="5111717"/>
            <a:ext cx="1092172" cy="1092172"/>
          </a:xfrm>
          <a:prstGeom prst="ellipse">
            <a:avLst/>
          </a:prstGeom>
          <a:gradFill>
            <a:gsLst>
              <a:gs pos="0">
                <a:schemeClr val="bg1">
                  <a:alpha val="82000"/>
                </a:schemeClr>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34" name="文本框 33"/>
          <p:cNvSpPr txBox="1"/>
          <p:nvPr/>
        </p:nvSpPr>
        <p:spPr>
          <a:xfrm>
            <a:off x="2358887" y="1931679"/>
            <a:ext cx="5245100" cy="461665"/>
          </a:xfrm>
          <a:prstGeom prst="rect">
            <a:avLst/>
          </a:prstGeom>
          <a:noFill/>
        </p:spPr>
        <p:txBody>
          <a:bodyPr wrap="square" rtlCol="0">
            <a:spAutoFit/>
          </a:bodyPr>
          <a:lstStyle/>
          <a:p>
            <a:r>
              <a:rPr lang="zh-CN" altLang="en-US" sz="2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选题背景与意义</a:t>
            </a:r>
          </a:p>
        </p:txBody>
      </p:sp>
      <p:sp>
        <p:nvSpPr>
          <p:cNvPr id="35" name="文本框 34"/>
          <p:cNvSpPr txBox="1"/>
          <p:nvPr/>
        </p:nvSpPr>
        <p:spPr>
          <a:xfrm>
            <a:off x="2358887" y="2604444"/>
            <a:ext cx="5245100" cy="461665"/>
          </a:xfrm>
          <a:prstGeom prst="rect">
            <a:avLst/>
          </a:prstGeom>
          <a:noFill/>
        </p:spPr>
        <p:txBody>
          <a:bodyPr wrap="square" rtlCol="0">
            <a:spAutoFit/>
          </a:bodyPr>
          <a:lstStyle/>
          <a:p>
            <a:r>
              <a:rPr lang="zh-CN" altLang="en-US" sz="2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研究方法与过程</a:t>
            </a:r>
          </a:p>
        </p:txBody>
      </p:sp>
      <p:sp>
        <p:nvSpPr>
          <p:cNvPr id="36" name="文本框 35"/>
          <p:cNvSpPr txBox="1"/>
          <p:nvPr/>
        </p:nvSpPr>
        <p:spPr>
          <a:xfrm>
            <a:off x="2358887" y="3259242"/>
            <a:ext cx="5245100" cy="461665"/>
          </a:xfrm>
          <a:prstGeom prst="rect">
            <a:avLst/>
          </a:prstGeom>
          <a:noFill/>
        </p:spPr>
        <p:txBody>
          <a:bodyPr wrap="square" rtlCol="0">
            <a:spAutoFit/>
          </a:bodyPr>
          <a:lstStyle/>
          <a:p>
            <a:r>
              <a:rPr lang="zh-CN" altLang="en-US" sz="2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成果展示与应用</a:t>
            </a:r>
          </a:p>
        </p:txBody>
      </p:sp>
      <p:sp>
        <p:nvSpPr>
          <p:cNvPr id="37" name="文本框 36"/>
          <p:cNvSpPr txBox="1"/>
          <p:nvPr/>
        </p:nvSpPr>
        <p:spPr>
          <a:xfrm>
            <a:off x="2358887" y="3917318"/>
            <a:ext cx="5245100" cy="461665"/>
          </a:xfrm>
          <a:prstGeom prst="rect">
            <a:avLst/>
          </a:prstGeom>
          <a:noFill/>
        </p:spPr>
        <p:txBody>
          <a:bodyPr wrap="square" rtlCol="0">
            <a:spAutoFit/>
          </a:bodyPr>
          <a:lstStyle/>
          <a:p>
            <a:r>
              <a:rPr lang="zh-CN" altLang="en-US" sz="2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论文总结</a:t>
            </a:r>
          </a:p>
        </p:txBody>
      </p:sp>
      <p:sp>
        <p:nvSpPr>
          <p:cNvPr id="38" name="文本框 37"/>
          <p:cNvSpPr txBox="1"/>
          <p:nvPr/>
        </p:nvSpPr>
        <p:spPr>
          <a:xfrm>
            <a:off x="8505371" y="775450"/>
            <a:ext cx="2668846" cy="646331"/>
          </a:xfrm>
          <a:prstGeom prst="rect">
            <a:avLst/>
          </a:prstGeom>
          <a:noFill/>
        </p:spPr>
        <p:txBody>
          <a:bodyPr wrap="square" rtlCol="0">
            <a:spAutoFit/>
          </a:bodyPr>
          <a:lstStyle/>
          <a:p>
            <a:r>
              <a:rPr lang="zh-CN" altLang="en-US" sz="3600" dirty="0">
                <a:solidFill>
                  <a:srgbClr val="3672EA"/>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目录</a:t>
            </a:r>
            <a:r>
              <a:rPr lang="en-US" altLang="zh-CN" sz="3600" dirty="0">
                <a:solidFill>
                  <a:srgbClr val="3672EA"/>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a:t>
            </a:r>
            <a:r>
              <a:rPr lang="en-US" altLang="zh-CN" sz="2800" dirty="0">
                <a:solidFill>
                  <a:schemeClr val="bg1">
                    <a:lumMod val="8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content</a:t>
            </a:r>
            <a:endParaRPr lang="zh-CN" altLang="en-US" sz="3600" dirty="0">
              <a:solidFill>
                <a:schemeClr val="bg1">
                  <a:lumMod val="8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43" name="组合 42"/>
          <p:cNvGrpSpPr/>
          <p:nvPr/>
        </p:nvGrpSpPr>
        <p:grpSpPr>
          <a:xfrm>
            <a:off x="1430600" y="1872216"/>
            <a:ext cx="4553741" cy="534123"/>
            <a:chOff x="1430600" y="1872216"/>
            <a:chExt cx="4553741" cy="534123"/>
          </a:xfrm>
        </p:grpSpPr>
        <p:sp>
          <p:nvSpPr>
            <p:cNvPr id="39" name="椭圆 38"/>
            <p:cNvSpPr/>
            <p:nvPr/>
          </p:nvSpPr>
          <p:spPr>
            <a:xfrm>
              <a:off x="1430600" y="1872216"/>
              <a:ext cx="534123" cy="5341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0" name="矩形: 圆角 39"/>
            <p:cNvSpPr/>
            <p:nvPr/>
          </p:nvSpPr>
          <p:spPr>
            <a:xfrm>
              <a:off x="2241367" y="1914587"/>
              <a:ext cx="3742974" cy="4493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cxnSp>
          <p:nvCxnSpPr>
            <p:cNvPr id="42" name="直接连接符 41"/>
            <p:cNvCxnSpPr>
              <a:stCxn id="39" idx="6"/>
              <a:endCxn id="40" idx="1"/>
            </p:cNvCxnSpPr>
            <p:nvPr/>
          </p:nvCxnSpPr>
          <p:spPr>
            <a:xfrm>
              <a:off x="1964723" y="2139278"/>
              <a:ext cx="276644"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4" name="组合 43"/>
          <p:cNvGrpSpPr/>
          <p:nvPr/>
        </p:nvGrpSpPr>
        <p:grpSpPr>
          <a:xfrm>
            <a:off x="1430600" y="2533758"/>
            <a:ext cx="4553741" cy="534123"/>
            <a:chOff x="1430600" y="1872216"/>
            <a:chExt cx="4553741" cy="534123"/>
          </a:xfrm>
        </p:grpSpPr>
        <p:sp>
          <p:nvSpPr>
            <p:cNvPr id="45" name="椭圆 44"/>
            <p:cNvSpPr/>
            <p:nvPr/>
          </p:nvSpPr>
          <p:spPr>
            <a:xfrm>
              <a:off x="1430600" y="1872216"/>
              <a:ext cx="534123" cy="5341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6" name="矩形: 圆角 45"/>
            <p:cNvSpPr/>
            <p:nvPr/>
          </p:nvSpPr>
          <p:spPr>
            <a:xfrm>
              <a:off x="2241367" y="1914587"/>
              <a:ext cx="3742974" cy="4493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cxnSp>
          <p:nvCxnSpPr>
            <p:cNvPr id="47" name="直接连接符 46"/>
            <p:cNvCxnSpPr>
              <a:stCxn id="45" idx="6"/>
              <a:endCxn id="46" idx="1"/>
            </p:cNvCxnSpPr>
            <p:nvPr/>
          </p:nvCxnSpPr>
          <p:spPr>
            <a:xfrm>
              <a:off x="1964723" y="2139278"/>
              <a:ext cx="276644"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8" name="组合 47"/>
          <p:cNvGrpSpPr/>
          <p:nvPr/>
        </p:nvGrpSpPr>
        <p:grpSpPr>
          <a:xfrm>
            <a:off x="1430600" y="3195300"/>
            <a:ext cx="4553741" cy="534123"/>
            <a:chOff x="1430600" y="1872216"/>
            <a:chExt cx="4553741" cy="534123"/>
          </a:xfrm>
        </p:grpSpPr>
        <p:sp>
          <p:nvSpPr>
            <p:cNvPr id="49" name="椭圆 48"/>
            <p:cNvSpPr/>
            <p:nvPr/>
          </p:nvSpPr>
          <p:spPr>
            <a:xfrm>
              <a:off x="1430600" y="1872216"/>
              <a:ext cx="534123" cy="5341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50" name="矩形: 圆角 49"/>
            <p:cNvSpPr/>
            <p:nvPr/>
          </p:nvSpPr>
          <p:spPr>
            <a:xfrm>
              <a:off x="2241367" y="1914587"/>
              <a:ext cx="3742974" cy="4493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cxnSp>
          <p:nvCxnSpPr>
            <p:cNvPr id="51" name="直接连接符 50"/>
            <p:cNvCxnSpPr>
              <a:stCxn id="49" idx="6"/>
              <a:endCxn id="50" idx="1"/>
            </p:cNvCxnSpPr>
            <p:nvPr/>
          </p:nvCxnSpPr>
          <p:spPr>
            <a:xfrm>
              <a:off x="1964723" y="2139278"/>
              <a:ext cx="276644"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52" name="组合 51"/>
          <p:cNvGrpSpPr/>
          <p:nvPr/>
        </p:nvGrpSpPr>
        <p:grpSpPr>
          <a:xfrm>
            <a:off x="1430600" y="3856841"/>
            <a:ext cx="4553741" cy="534123"/>
            <a:chOff x="1430600" y="1872216"/>
            <a:chExt cx="4553741" cy="534123"/>
          </a:xfrm>
        </p:grpSpPr>
        <p:sp>
          <p:nvSpPr>
            <p:cNvPr id="53" name="椭圆 52"/>
            <p:cNvSpPr/>
            <p:nvPr/>
          </p:nvSpPr>
          <p:spPr>
            <a:xfrm>
              <a:off x="1430600" y="1872216"/>
              <a:ext cx="534123" cy="5341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54" name="矩形: 圆角 53"/>
            <p:cNvSpPr/>
            <p:nvPr/>
          </p:nvSpPr>
          <p:spPr>
            <a:xfrm>
              <a:off x="2241367" y="1914587"/>
              <a:ext cx="3742974" cy="4493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cxnSp>
          <p:nvCxnSpPr>
            <p:cNvPr id="55" name="直接连接符 54"/>
            <p:cNvCxnSpPr>
              <a:stCxn id="53" idx="6"/>
              <a:endCxn id="54" idx="1"/>
            </p:cNvCxnSpPr>
            <p:nvPr/>
          </p:nvCxnSpPr>
          <p:spPr>
            <a:xfrm>
              <a:off x="1964723" y="2139278"/>
              <a:ext cx="276644"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56" name="文本框 55"/>
          <p:cNvSpPr txBox="1"/>
          <p:nvPr/>
        </p:nvSpPr>
        <p:spPr>
          <a:xfrm>
            <a:off x="1447681" y="1914474"/>
            <a:ext cx="607403" cy="461665"/>
          </a:xfrm>
          <a:prstGeom prst="rect">
            <a:avLst/>
          </a:prstGeom>
          <a:noFill/>
        </p:spPr>
        <p:txBody>
          <a:bodyPr wrap="square" rtlCol="0">
            <a:spAutoFit/>
          </a:bodyPr>
          <a:lstStyle/>
          <a:p>
            <a:r>
              <a:rPr lang="en-US" altLang="zh-CN" sz="2400"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zh-CN" altLang="en-US" sz="2400"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7" name="文本框 56"/>
          <p:cNvSpPr txBox="1"/>
          <p:nvPr/>
        </p:nvSpPr>
        <p:spPr>
          <a:xfrm>
            <a:off x="1454833" y="2582157"/>
            <a:ext cx="607403" cy="461665"/>
          </a:xfrm>
          <a:prstGeom prst="rect">
            <a:avLst/>
          </a:prstGeom>
          <a:noFill/>
        </p:spPr>
        <p:txBody>
          <a:bodyPr wrap="square" rtlCol="0">
            <a:spAutoFit/>
          </a:bodyPr>
          <a:lstStyle/>
          <a:p>
            <a:r>
              <a:rPr lang="en-US" altLang="zh-CN" sz="2400"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zh-CN" altLang="en-US" sz="2400"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8" name="文本框 57"/>
          <p:cNvSpPr txBox="1"/>
          <p:nvPr/>
        </p:nvSpPr>
        <p:spPr>
          <a:xfrm>
            <a:off x="1445834" y="3252750"/>
            <a:ext cx="607403" cy="461665"/>
          </a:xfrm>
          <a:prstGeom prst="rect">
            <a:avLst/>
          </a:prstGeom>
          <a:noFill/>
        </p:spPr>
        <p:txBody>
          <a:bodyPr wrap="square" rtlCol="0">
            <a:spAutoFit/>
          </a:bodyPr>
          <a:lstStyle/>
          <a:p>
            <a:r>
              <a:rPr lang="en-US" altLang="zh-CN" sz="2400"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endParaRPr lang="zh-CN" altLang="en-US" sz="2400"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9" name="文本框 58"/>
          <p:cNvSpPr txBox="1"/>
          <p:nvPr/>
        </p:nvSpPr>
        <p:spPr>
          <a:xfrm>
            <a:off x="1454887" y="3914290"/>
            <a:ext cx="607403" cy="461665"/>
          </a:xfrm>
          <a:prstGeom prst="rect">
            <a:avLst/>
          </a:prstGeom>
          <a:noFill/>
        </p:spPr>
        <p:txBody>
          <a:bodyPr wrap="square" rtlCol="0">
            <a:spAutoFit/>
          </a:bodyPr>
          <a:lstStyle/>
          <a:p>
            <a:r>
              <a:rPr lang="en-US" altLang="zh-CN" sz="2400"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04</a:t>
            </a:r>
            <a:endParaRPr lang="zh-CN" altLang="en-US" sz="2400"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450" name="组合 449"/>
          <p:cNvGrpSpPr/>
          <p:nvPr/>
        </p:nvGrpSpPr>
        <p:grpSpPr>
          <a:xfrm>
            <a:off x="6185583" y="2139276"/>
            <a:ext cx="5464022" cy="4220810"/>
            <a:chOff x="6185583" y="2139276"/>
            <a:chExt cx="5464022" cy="4220810"/>
          </a:xfrm>
        </p:grpSpPr>
        <p:grpSp>
          <p:nvGrpSpPr>
            <p:cNvPr id="449" name="组合 448"/>
            <p:cNvGrpSpPr/>
            <p:nvPr/>
          </p:nvGrpSpPr>
          <p:grpSpPr>
            <a:xfrm>
              <a:off x="6185583" y="2139276"/>
              <a:ext cx="5464022" cy="4220810"/>
              <a:chOff x="6185583" y="2139276"/>
              <a:chExt cx="5464022" cy="4220810"/>
            </a:xfrm>
          </p:grpSpPr>
          <p:grpSp>
            <p:nvGrpSpPr>
              <p:cNvPr id="61" name="c3d1740d-7a8d-43fe-aa8b-3a8cc8bdb5d4"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bwMode="auto">
              <a:xfrm>
                <a:off x="6185583" y="2593961"/>
                <a:ext cx="5464022" cy="3766125"/>
                <a:chOff x="713" y="8"/>
                <a:chExt cx="6256" cy="4312"/>
              </a:xfrm>
            </p:grpSpPr>
            <p:grpSp>
              <p:nvGrpSpPr>
                <p:cNvPr id="62" name="íṩļíḍê"/>
                <p:cNvGrpSpPr/>
                <p:nvPr/>
              </p:nvGrpSpPr>
              <p:grpSpPr bwMode="auto">
                <a:xfrm>
                  <a:off x="1828" y="8"/>
                  <a:ext cx="3759" cy="4312"/>
                  <a:chOff x="1828" y="8"/>
                  <a:chExt cx="3759" cy="4312"/>
                </a:xfrm>
              </p:grpSpPr>
              <p:sp>
                <p:nvSpPr>
                  <p:cNvPr id="239" name="íṧļiďé"/>
                  <p:cNvSpPr/>
                  <p:nvPr/>
                </p:nvSpPr>
                <p:spPr bwMode="auto">
                  <a:xfrm>
                    <a:off x="3400" y="968"/>
                    <a:ext cx="838" cy="1339"/>
                  </a:xfrm>
                  <a:custGeom>
                    <a:avLst/>
                    <a:gdLst>
                      <a:gd name="T0" fmla="*/ 440 w 440"/>
                      <a:gd name="T1" fmla="*/ 178 h 703"/>
                      <a:gd name="T2" fmla="*/ 440 w 440"/>
                      <a:gd name="T3" fmla="*/ 703 h 703"/>
                      <a:gd name="T4" fmla="*/ 0 w 440"/>
                      <a:gd name="T5" fmla="*/ 703 h 703"/>
                      <a:gd name="T6" fmla="*/ 0 w 440"/>
                      <a:gd name="T7" fmla="*/ 105 h 703"/>
                      <a:gd name="T8" fmla="*/ 105 w 440"/>
                      <a:gd name="T9" fmla="*/ 0 h 703"/>
                      <a:gd name="T10" fmla="*/ 339 w 440"/>
                      <a:gd name="T11" fmla="*/ 0 h 703"/>
                      <a:gd name="T12" fmla="*/ 440 w 440"/>
                      <a:gd name="T13" fmla="*/ 45 h 703"/>
                      <a:gd name="T14" fmla="*/ 440 w 440"/>
                      <a:gd name="T15" fmla="*/ 178 h 7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703">
                        <a:moveTo>
                          <a:pt x="440" y="178"/>
                        </a:moveTo>
                        <a:cubicBezTo>
                          <a:pt x="440" y="703"/>
                          <a:pt x="440" y="703"/>
                          <a:pt x="440" y="703"/>
                        </a:cubicBezTo>
                        <a:cubicBezTo>
                          <a:pt x="0" y="703"/>
                          <a:pt x="0" y="703"/>
                          <a:pt x="0" y="703"/>
                        </a:cubicBezTo>
                        <a:cubicBezTo>
                          <a:pt x="0" y="105"/>
                          <a:pt x="0" y="105"/>
                          <a:pt x="0" y="105"/>
                        </a:cubicBezTo>
                        <a:cubicBezTo>
                          <a:pt x="0" y="47"/>
                          <a:pt x="47" y="0"/>
                          <a:pt x="105" y="0"/>
                        </a:cubicBezTo>
                        <a:cubicBezTo>
                          <a:pt x="339" y="0"/>
                          <a:pt x="339" y="0"/>
                          <a:pt x="339" y="0"/>
                        </a:cubicBezTo>
                        <a:cubicBezTo>
                          <a:pt x="358" y="0"/>
                          <a:pt x="427" y="33"/>
                          <a:pt x="440" y="45"/>
                        </a:cubicBezTo>
                        <a:cubicBezTo>
                          <a:pt x="440" y="178"/>
                          <a:pt x="440" y="178"/>
                          <a:pt x="440" y="178"/>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0" name="îśḷîďe"/>
                  <p:cNvSpPr/>
                  <p:nvPr/>
                </p:nvSpPr>
                <p:spPr bwMode="auto">
                  <a:xfrm>
                    <a:off x="3400" y="968"/>
                    <a:ext cx="838" cy="1339"/>
                  </a:xfrm>
                  <a:custGeom>
                    <a:avLst/>
                    <a:gdLst>
                      <a:gd name="T0" fmla="*/ 440 w 440"/>
                      <a:gd name="T1" fmla="*/ 178 h 703"/>
                      <a:gd name="T2" fmla="*/ 440 w 440"/>
                      <a:gd name="T3" fmla="*/ 703 h 703"/>
                      <a:gd name="T4" fmla="*/ 0 w 440"/>
                      <a:gd name="T5" fmla="*/ 703 h 703"/>
                      <a:gd name="T6" fmla="*/ 0 w 440"/>
                      <a:gd name="T7" fmla="*/ 105 h 703"/>
                      <a:gd name="T8" fmla="*/ 105 w 440"/>
                      <a:gd name="T9" fmla="*/ 0 h 703"/>
                      <a:gd name="T10" fmla="*/ 339 w 440"/>
                      <a:gd name="T11" fmla="*/ 0 h 703"/>
                      <a:gd name="T12" fmla="*/ 440 w 440"/>
                      <a:gd name="T13" fmla="*/ 45 h 703"/>
                    </a:gdLst>
                    <a:ahLst/>
                    <a:cxnLst>
                      <a:cxn ang="0">
                        <a:pos x="T0" y="T1"/>
                      </a:cxn>
                      <a:cxn ang="0">
                        <a:pos x="T2" y="T3"/>
                      </a:cxn>
                      <a:cxn ang="0">
                        <a:pos x="T4" y="T5"/>
                      </a:cxn>
                      <a:cxn ang="0">
                        <a:pos x="T6" y="T7"/>
                      </a:cxn>
                      <a:cxn ang="0">
                        <a:pos x="T8" y="T9"/>
                      </a:cxn>
                      <a:cxn ang="0">
                        <a:pos x="T10" y="T11"/>
                      </a:cxn>
                      <a:cxn ang="0">
                        <a:pos x="T12" y="T13"/>
                      </a:cxn>
                    </a:cxnLst>
                    <a:rect l="0" t="0" r="r" b="b"/>
                    <a:pathLst>
                      <a:path w="440" h="703">
                        <a:moveTo>
                          <a:pt x="440" y="178"/>
                        </a:moveTo>
                        <a:cubicBezTo>
                          <a:pt x="440" y="703"/>
                          <a:pt x="440" y="703"/>
                          <a:pt x="440" y="703"/>
                        </a:cubicBezTo>
                        <a:cubicBezTo>
                          <a:pt x="0" y="703"/>
                          <a:pt x="0" y="703"/>
                          <a:pt x="0" y="703"/>
                        </a:cubicBezTo>
                        <a:cubicBezTo>
                          <a:pt x="0" y="105"/>
                          <a:pt x="0" y="105"/>
                          <a:pt x="0" y="105"/>
                        </a:cubicBezTo>
                        <a:cubicBezTo>
                          <a:pt x="0" y="47"/>
                          <a:pt x="47" y="0"/>
                          <a:pt x="105" y="0"/>
                        </a:cubicBezTo>
                        <a:cubicBezTo>
                          <a:pt x="339" y="0"/>
                          <a:pt x="339" y="0"/>
                          <a:pt x="339" y="0"/>
                        </a:cubicBezTo>
                        <a:cubicBezTo>
                          <a:pt x="358" y="0"/>
                          <a:pt x="427" y="33"/>
                          <a:pt x="440" y="4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1" name="íŝḻïḍe"/>
                  <p:cNvSpPr/>
                  <p:nvPr/>
                </p:nvSpPr>
                <p:spPr bwMode="auto">
                  <a:xfrm>
                    <a:off x="4036" y="499"/>
                    <a:ext cx="149" cy="149"/>
                  </a:xfrm>
                  <a:custGeom>
                    <a:avLst/>
                    <a:gdLst>
                      <a:gd name="T0" fmla="*/ 0 w 78"/>
                      <a:gd name="T1" fmla="*/ 39 h 78"/>
                      <a:gd name="T2" fmla="*/ 39 w 78"/>
                      <a:gd name="T3" fmla="*/ 0 h 78"/>
                      <a:gd name="T4" fmla="*/ 78 w 78"/>
                      <a:gd name="T5" fmla="*/ 39 h 78"/>
                      <a:gd name="T6" fmla="*/ 39 w 78"/>
                      <a:gd name="T7" fmla="*/ 78 h 78"/>
                      <a:gd name="T8" fmla="*/ 19 w 78"/>
                      <a:gd name="T9" fmla="*/ 73 h 78"/>
                    </a:gdLst>
                    <a:ahLst/>
                    <a:cxnLst>
                      <a:cxn ang="0">
                        <a:pos x="T0" y="T1"/>
                      </a:cxn>
                      <a:cxn ang="0">
                        <a:pos x="T2" y="T3"/>
                      </a:cxn>
                      <a:cxn ang="0">
                        <a:pos x="T4" y="T5"/>
                      </a:cxn>
                      <a:cxn ang="0">
                        <a:pos x="T6" y="T7"/>
                      </a:cxn>
                      <a:cxn ang="0">
                        <a:pos x="T8" y="T9"/>
                      </a:cxn>
                    </a:cxnLst>
                    <a:rect l="0" t="0" r="r" b="b"/>
                    <a:pathLst>
                      <a:path w="78" h="78">
                        <a:moveTo>
                          <a:pt x="0" y="39"/>
                        </a:moveTo>
                        <a:cubicBezTo>
                          <a:pt x="0" y="18"/>
                          <a:pt x="17" y="0"/>
                          <a:pt x="39" y="0"/>
                        </a:cubicBezTo>
                        <a:cubicBezTo>
                          <a:pt x="60" y="0"/>
                          <a:pt x="78" y="18"/>
                          <a:pt x="78" y="39"/>
                        </a:cubicBezTo>
                        <a:cubicBezTo>
                          <a:pt x="78" y="61"/>
                          <a:pt x="60" y="78"/>
                          <a:pt x="39" y="78"/>
                        </a:cubicBezTo>
                        <a:cubicBezTo>
                          <a:pt x="32" y="78"/>
                          <a:pt x="25" y="76"/>
                          <a:pt x="19" y="73"/>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2" name="îṧḷíḓé"/>
                  <p:cNvSpPr/>
                  <p:nvPr/>
                </p:nvSpPr>
                <p:spPr bwMode="auto">
                  <a:xfrm>
                    <a:off x="4027" y="489"/>
                    <a:ext cx="168" cy="168"/>
                  </a:xfrm>
                  <a:custGeom>
                    <a:avLst/>
                    <a:gdLst>
                      <a:gd name="T0" fmla="*/ 10 w 88"/>
                      <a:gd name="T1" fmla="*/ 44 h 88"/>
                      <a:gd name="T2" fmla="*/ 20 w 88"/>
                      <a:gd name="T3" fmla="*/ 20 h 88"/>
                      <a:gd name="T4" fmla="*/ 44 w 88"/>
                      <a:gd name="T5" fmla="*/ 10 h 88"/>
                      <a:gd name="T6" fmla="*/ 68 w 88"/>
                      <a:gd name="T7" fmla="*/ 20 h 88"/>
                      <a:gd name="T8" fmla="*/ 78 w 88"/>
                      <a:gd name="T9" fmla="*/ 44 h 88"/>
                      <a:gd name="T10" fmla="*/ 68 w 88"/>
                      <a:gd name="T11" fmla="*/ 68 h 88"/>
                      <a:gd name="T12" fmla="*/ 44 w 88"/>
                      <a:gd name="T13" fmla="*/ 78 h 88"/>
                      <a:gd name="T14" fmla="*/ 27 w 88"/>
                      <a:gd name="T15" fmla="*/ 74 h 88"/>
                      <a:gd name="T16" fmla="*/ 20 w 88"/>
                      <a:gd name="T17" fmla="*/ 76 h 88"/>
                      <a:gd name="T18" fmla="*/ 22 w 88"/>
                      <a:gd name="T19" fmla="*/ 83 h 88"/>
                      <a:gd name="T20" fmla="*/ 44 w 88"/>
                      <a:gd name="T21" fmla="*/ 88 h 88"/>
                      <a:gd name="T22" fmla="*/ 88 w 88"/>
                      <a:gd name="T23" fmla="*/ 44 h 88"/>
                      <a:gd name="T24" fmla="*/ 44 w 88"/>
                      <a:gd name="T25" fmla="*/ 0 h 88"/>
                      <a:gd name="T26" fmla="*/ 0 w 88"/>
                      <a:gd name="T27" fmla="*/ 44 h 88"/>
                      <a:gd name="T28" fmla="*/ 5 w 88"/>
                      <a:gd name="T29" fmla="*/ 49 h 88"/>
                      <a:gd name="T30" fmla="*/ 10 w 88"/>
                      <a:gd name="T31" fmla="*/ 4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88">
                        <a:moveTo>
                          <a:pt x="10" y="44"/>
                        </a:moveTo>
                        <a:cubicBezTo>
                          <a:pt x="10" y="35"/>
                          <a:pt x="14" y="27"/>
                          <a:pt x="20" y="20"/>
                        </a:cubicBezTo>
                        <a:cubicBezTo>
                          <a:pt x="26" y="14"/>
                          <a:pt x="34" y="10"/>
                          <a:pt x="44" y="10"/>
                        </a:cubicBezTo>
                        <a:cubicBezTo>
                          <a:pt x="53" y="10"/>
                          <a:pt x="61" y="14"/>
                          <a:pt x="68" y="20"/>
                        </a:cubicBezTo>
                        <a:cubicBezTo>
                          <a:pt x="74" y="27"/>
                          <a:pt x="78" y="35"/>
                          <a:pt x="78" y="44"/>
                        </a:cubicBezTo>
                        <a:cubicBezTo>
                          <a:pt x="78" y="54"/>
                          <a:pt x="74" y="62"/>
                          <a:pt x="68" y="68"/>
                        </a:cubicBezTo>
                        <a:cubicBezTo>
                          <a:pt x="61" y="74"/>
                          <a:pt x="53" y="78"/>
                          <a:pt x="44" y="78"/>
                        </a:cubicBezTo>
                        <a:cubicBezTo>
                          <a:pt x="38" y="78"/>
                          <a:pt x="32" y="77"/>
                          <a:pt x="27" y="74"/>
                        </a:cubicBezTo>
                        <a:cubicBezTo>
                          <a:pt x="24" y="72"/>
                          <a:pt x="21" y="73"/>
                          <a:pt x="20" y="76"/>
                        </a:cubicBezTo>
                        <a:cubicBezTo>
                          <a:pt x="19" y="78"/>
                          <a:pt x="20" y="81"/>
                          <a:pt x="22" y="83"/>
                        </a:cubicBezTo>
                        <a:cubicBezTo>
                          <a:pt x="28" y="86"/>
                          <a:pt x="36" y="88"/>
                          <a:pt x="44" y="88"/>
                        </a:cubicBezTo>
                        <a:cubicBezTo>
                          <a:pt x="68" y="88"/>
                          <a:pt x="88" y="69"/>
                          <a:pt x="88" y="44"/>
                        </a:cubicBezTo>
                        <a:cubicBezTo>
                          <a:pt x="88" y="20"/>
                          <a:pt x="68" y="0"/>
                          <a:pt x="44" y="0"/>
                        </a:cubicBezTo>
                        <a:cubicBezTo>
                          <a:pt x="19" y="0"/>
                          <a:pt x="0" y="20"/>
                          <a:pt x="0" y="44"/>
                        </a:cubicBezTo>
                        <a:cubicBezTo>
                          <a:pt x="0" y="47"/>
                          <a:pt x="2" y="49"/>
                          <a:pt x="5" y="49"/>
                        </a:cubicBezTo>
                        <a:cubicBezTo>
                          <a:pt x="8" y="49"/>
                          <a:pt x="10" y="47"/>
                          <a:pt x="10"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3" name="ïṥļiḓé"/>
                  <p:cNvSpPr/>
                  <p:nvPr/>
                </p:nvSpPr>
                <p:spPr bwMode="auto">
                  <a:xfrm>
                    <a:off x="4111" y="545"/>
                    <a:ext cx="28" cy="28"/>
                  </a:xfrm>
                  <a:custGeom>
                    <a:avLst/>
                    <a:gdLst>
                      <a:gd name="T0" fmla="*/ 0 w 15"/>
                      <a:gd name="T1" fmla="*/ 0 h 15"/>
                      <a:gd name="T2" fmla="*/ 15 w 15"/>
                      <a:gd name="T3" fmla="*/ 15 h 15"/>
                    </a:gdLst>
                    <a:ahLst/>
                    <a:cxnLst>
                      <a:cxn ang="0">
                        <a:pos x="T0" y="T1"/>
                      </a:cxn>
                      <a:cxn ang="0">
                        <a:pos x="T2" y="T3"/>
                      </a:cxn>
                    </a:cxnLst>
                    <a:rect l="0" t="0" r="r" b="b"/>
                    <a:pathLst>
                      <a:path w="15" h="15">
                        <a:moveTo>
                          <a:pt x="0" y="0"/>
                        </a:moveTo>
                        <a:cubicBezTo>
                          <a:pt x="8" y="0"/>
                          <a:pt x="15" y="7"/>
                          <a:pt x="15" y="15"/>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4" name="îşḻíďè"/>
                  <p:cNvSpPr/>
                  <p:nvPr/>
                </p:nvSpPr>
                <p:spPr bwMode="auto">
                  <a:xfrm>
                    <a:off x="4111" y="545"/>
                    <a:ext cx="28" cy="28"/>
                  </a:xfrm>
                  <a:custGeom>
                    <a:avLst/>
                    <a:gdLst>
                      <a:gd name="T0" fmla="*/ 0 w 15"/>
                      <a:gd name="T1" fmla="*/ 0 h 15"/>
                      <a:gd name="T2" fmla="*/ 15 w 15"/>
                      <a:gd name="T3" fmla="*/ 15 h 15"/>
                    </a:gdLst>
                    <a:ahLst/>
                    <a:cxnLst>
                      <a:cxn ang="0">
                        <a:pos x="T0" y="T1"/>
                      </a:cxn>
                      <a:cxn ang="0">
                        <a:pos x="T2" y="T3"/>
                      </a:cxn>
                    </a:cxnLst>
                    <a:rect l="0" t="0" r="r" b="b"/>
                    <a:pathLst>
                      <a:path w="15" h="15">
                        <a:moveTo>
                          <a:pt x="0" y="0"/>
                        </a:moveTo>
                        <a:cubicBezTo>
                          <a:pt x="8" y="0"/>
                          <a:pt x="15" y="7"/>
                          <a:pt x="15" y="1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5" name="ïṧ1íďè"/>
                  <p:cNvSpPr/>
                  <p:nvPr/>
                </p:nvSpPr>
                <p:spPr bwMode="auto">
                  <a:xfrm>
                    <a:off x="3447" y="499"/>
                    <a:ext cx="149" cy="149"/>
                  </a:xfrm>
                  <a:custGeom>
                    <a:avLst/>
                    <a:gdLst>
                      <a:gd name="T0" fmla="*/ 78 w 78"/>
                      <a:gd name="T1" fmla="*/ 39 h 78"/>
                      <a:gd name="T2" fmla="*/ 39 w 78"/>
                      <a:gd name="T3" fmla="*/ 0 h 78"/>
                      <a:gd name="T4" fmla="*/ 0 w 78"/>
                      <a:gd name="T5" fmla="*/ 39 h 78"/>
                      <a:gd name="T6" fmla="*/ 39 w 78"/>
                      <a:gd name="T7" fmla="*/ 78 h 78"/>
                      <a:gd name="T8" fmla="*/ 58 w 78"/>
                      <a:gd name="T9" fmla="*/ 73 h 78"/>
                    </a:gdLst>
                    <a:ahLst/>
                    <a:cxnLst>
                      <a:cxn ang="0">
                        <a:pos x="T0" y="T1"/>
                      </a:cxn>
                      <a:cxn ang="0">
                        <a:pos x="T2" y="T3"/>
                      </a:cxn>
                      <a:cxn ang="0">
                        <a:pos x="T4" y="T5"/>
                      </a:cxn>
                      <a:cxn ang="0">
                        <a:pos x="T6" y="T7"/>
                      </a:cxn>
                      <a:cxn ang="0">
                        <a:pos x="T8" y="T9"/>
                      </a:cxn>
                    </a:cxnLst>
                    <a:rect l="0" t="0" r="r" b="b"/>
                    <a:pathLst>
                      <a:path w="78" h="78">
                        <a:moveTo>
                          <a:pt x="78" y="39"/>
                        </a:moveTo>
                        <a:cubicBezTo>
                          <a:pt x="78" y="18"/>
                          <a:pt x="60" y="0"/>
                          <a:pt x="39" y="0"/>
                        </a:cubicBezTo>
                        <a:cubicBezTo>
                          <a:pt x="17" y="0"/>
                          <a:pt x="0" y="18"/>
                          <a:pt x="0" y="39"/>
                        </a:cubicBezTo>
                        <a:cubicBezTo>
                          <a:pt x="0" y="61"/>
                          <a:pt x="17" y="78"/>
                          <a:pt x="39" y="78"/>
                        </a:cubicBezTo>
                        <a:cubicBezTo>
                          <a:pt x="46" y="78"/>
                          <a:pt x="52" y="76"/>
                          <a:pt x="58" y="73"/>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6" name="îśḻiḑé"/>
                  <p:cNvSpPr/>
                  <p:nvPr/>
                </p:nvSpPr>
                <p:spPr bwMode="auto">
                  <a:xfrm>
                    <a:off x="3438" y="489"/>
                    <a:ext cx="167" cy="168"/>
                  </a:xfrm>
                  <a:custGeom>
                    <a:avLst/>
                    <a:gdLst>
                      <a:gd name="T0" fmla="*/ 88 w 88"/>
                      <a:gd name="T1" fmla="*/ 44 h 88"/>
                      <a:gd name="T2" fmla="*/ 44 w 88"/>
                      <a:gd name="T3" fmla="*/ 0 h 88"/>
                      <a:gd name="T4" fmla="*/ 0 w 88"/>
                      <a:gd name="T5" fmla="*/ 44 h 88"/>
                      <a:gd name="T6" fmla="*/ 44 w 88"/>
                      <a:gd name="T7" fmla="*/ 88 h 88"/>
                      <a:gd name="T8" fmla="*/ 66 w 88"/>
                      <a:gd name="T9" fmla="*/ 83 h 88"/>
                      <a:gd name="T10" fmla="*/ 67 w 88"/>
                      <a:gd name="T11" fmla="*/ 76 h 88"/>
                      <a:gd name="T12" fmla="*/ 61 w 88"/>
                      <a:gd name="T13" fmla="*/ 74 h 88"/>
                      <a:gd name="T14" fmla="*/ 44 w 88"/>
                      <a:gd name="T15" fmla="*/ 78 h 88"/>
                      <a:gd name="T16" fmla="*/ 20 w 88"/>
                      <a:gd name="T17" fmla="*/ 68 h 88"/>
                      <a:gd name="T18" fmla="*/ 10 w 88"/>
                      <a:gd name="T19" fmla="*/ 44 h 88"/>
                      <a:gd name="T20" fmla="*/ 20 w 88"/>
                      <a:gd name="T21" fmla="*/ 20 h 88"/>
                      <a:gd name="T22" fmla="*/ 44 w 88"/>
                      <a:gd name="T23" fmla="*/ 10 h 88"/>
                      <a:gd name="T24" fmla="*/ 68 w 88"/>
                      <a:gd name="T25" fmla="*/ 20 h 88"/>
                      <a:gd name="T26" fmla="*/ 78 w 88"/>
                      <a:gd name="T27" fmla="*/ 44 h 88"/>
                      <a:gd name="T28" fmla="*/ 83 w 88"/>
                      <a:gd name="T29" fmla="*/ 49 h 88"/>
                      <a:gd name="T30" fmla="*/ 88 w 88"/>
                      <a:gd name="T31" fmla="*/ 4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88">
                        <a:moveTo>
                          <a:pt x="88" y="44"/>
                        </a:moveTo>
                        <a:cubicBezTo>
                          <a:pt x="88" y="20"/>
                          <a:pt x="68" y="0"/>
                          <a:pt x="44" y="0"/>
                        </a:cubicBezTo>
                        <a:cubicBezTo>
                          <a:pt x="20" y="0"/>
                          <a:pt x="0" y="20"/>
                          <a:pt x="0" y="44"/>
                        </a:cubicBezTo>
                        <a:cubicBezTo>
                          <a:pt x="0" y="69"/>
                          <a:pt x="20" y="88"/>
                          <a:pt x="44" y="88"/>
                        </a:cubicBezTo>
                        <a:cubicBezTo>
                          <a:pt x="52" y="88"/>
                          <a:pt x="59" y="86"/>
                          <a:pt x="66" y="83"/>
                        </a:cubicBezTo>
                        <a:cubicBezTo>
                          <a:pt x="68" y="81"/>
                          <a:pt x="69" y="78"/>
                          <a:pt x="67" y="76"/>
                        </a:cubicBezTo>
                        <a:cubicBezTo>
                          <a:pt x="66" y="73"/>
                          <a:pt x="63" y="72"/>
                          <a:pt x="61" y="74"/>
                        </a:cubicBezTo>
                        <a:cubicBezTo>
                          <a:pt x="56" y="77"/>
                          <a:pt x="50" y="78"/>
                          <a:pt x="44" y="78"/>
                        </a:cubicBezTo>
                        <a:cubicBezTo>
                          <a:pt x="34" y="78"/>
                          <a:pt x="26" y="74"/>
                          <a:pt x="20" y="68"/>
                        </a:cubicBezTo>
                        <a:cubicBezTo>
                          <a:pt x="14" y="62"/>
                          <a:pt x="10" y="54"/>
                          <a:pt x="10" y="44"/>
                        </a:cubicBezTo>
                        <a:cubicBezTo>
                          <a:pt x="10" y="35"/>
                          <a:pt x="14" y="27"/>
                          <a:pt x="20" y="20"/>
                        </a:cubicBezTo>
                        <a:cubicBezTo>
                          <a:pt x="26" y="14"/>
                          <a:pt x="34" y="10"/>
                          <a:pt x="44" y="10"/>
                        </a:cubicBezTo>
                        <a:cubicBezTo>
                          <a:pt x="53" y="10"/>
                          <a:pt x="62" y="14"/>
                          <a:pt x="68" y="20"/>
                        </a:cubicBezTo>
                        <a:cubicBezTo>
                          <a:pt x="74" y="27"/>
                          <a:pt x="78" y="35"/>
                          <a:pt x="78" y="44"/>
                        </a:cubicBezTo>
                        <a:cubicBezTo>
                          <a:pt x="78" y="47"/>
                          <a:pt x="80" y="49"/>
                          <a:pt x="83" y="49"/>
                        </a:cubicBezTo>
                        <a:cubicBezTo>
                          <a:pt x="85" y="49"/>
                          <a:pt x="88" y="47"/>
                          <a:pt x="88"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7" name="îṣľíḑe"/>
                  <p:cNvSpPr/>
                  <p:nvPr/>
                </p:nvSpPr>
                <p:spPr bwMode="auto">
                  <a:xfrm>
                    <a:off x="3491" y="545"/>
                    <a:ext cx="31" cy="28"/>
                  </a:xfrm>
                  <a:custGeom>
                    <a:avLst/>
                    <a:gdLst>
                      <a:gd name="T0" fmla="*/ 16 w 16"/>
                      <a:gd name="T1" fmla="*/ 0 h 15"/>
                      <a:gd name="T2" fmla="*/ 0 w 16"/>
                      <a:gd name="T3" fmla="*/ 15 h 15"/>
                    </a:gdLst>
                    <a:ahLst/>
                    <a:cxnLst>
                      <a:cxn ang="0">
                        <a:pos x="T0" y="T1"/>
                      </a:cxn>
                      <a:cxn ang="0">
                        <a:pos x="T2" y="T3"/>
                      </a:cxn>
                    </a:cxnLst>
                    <a:rect l="0" t="0" r="r" b="b"/>
                    <a:pathLst>
                      <a:path w="16" h="15">
                        <a:moveTo>
                          <a:pt x="16" y="0"/>
                        </a:moveTo>
                        <a:cubicBezTo>
                          <a:pt x="7" y="0"/>
                          <a:pt x="0" y="7"/>
                          <a:pt x="0" y="15"/>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8" name="íş1ïdè"/>
                  <p:cNvSpPr/>
                  <p:nvPr/>
                </p:nvSpPr>
                <p:spPr bwMode="auto">
                  <a:xfrm>
                    <a:off x="3491" y="545"/>
                    <a:ext cx="31" cy="28"/>
                  </a:xfrm>
                  <a:custGeom>
                    <a:avLst/>
                    <a:gdLst>
                      <a:gd name="T0" fmla="*/ 16 w 16"/>
                      <a:gd name="T1" fmla="*/ 0 h 15"/>
                      <a:gd name="T2" fmla="*/ 0 w 16"/>
                      <a:gd name="T3" fmla="*/ 15 h 15"/>
                    </a:gdLst>
                    <a:ahLst/>
                    <a:cxnLst>
                      <a:cxn ang="0">
                        <a:pos x="T0" y="T1"/>
                      </a:cxn>
                      <a:cxn ang="0">
                        <a:pos x="T2" y="T3"/>
                      </a:cxn>
                    </a:cxnLst>
                    <a:rect l="0" t="0" r="r" b="b"/>
                    <a:pathLst>
                      <a:path w="16" h="15">
                        <a:moveTo>
                          <a:pt x="16" y="0"/>
                        </a:moveTo>
                        <a:cubicBezTo>
                          <a:pt x="7" y="0"/>
                          <a:pt x="0" y="7"/>
                          <a:pt x="0" y="1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9" name="iṩļide"/>
                  <p:cNvSpPr/>
                  <p:nvPr/>
                </p:nvSpPr>
                <p:spPr bwMode="auto">
                  <a:xfrm>
                    <a:off x="3676" y="867"/>
                    <a:ext cx="278" cy="228"/>
                  </a:xfrm>
                  <a:custGeom>
                    <a:avLst/>
                    <a:gdLst>
                      <a:gd name="T0" fmla="*/ 94 w 146"/>
                      <a:gd name="T1" fmla="*/ 120 h 120"/>
                      <a:gd name="T2" fmla="*/ 52 w 146"/>
                      <a:gd name="T3" fmla="*/ 120 h 120"/>
                      <a:gd name="T4" fmla="*/ 0 w 146"/>
                      <a:gd name="T5" fmla="*/ 68 h 120"/>
                      <a:gd name="T6" fmla="*/ 0 w 146"/>
                      <a:gd name="T7" fmla="*/ 0 h 120"/>
                      <a:gd name="T8" fmla="*/ 146 w 146"/>
                      <a:gd name="T9" fmla="*/ 0 h 120"/>
                      <a:gd name="T10" fmla="*/ 146 w 146"/>
                      <a:gd name="T11" fmla="*/ 68 h 120"/>
                      <a:gd name="T12" fmla="*/ 94 w 146"/>
                      <a:gd name="T13" fmla="*/ 120 h 120"/>
                    </a:gdLst>
                    <a:ahLst/>
                    <a:cxnLst>
                      <a:cxn ang="0">
                        <a:pos x="T0" y="T1"/>
                      </a:cxn>
                      <a:cxn ang="0">
                        <a:pos x="T2" y="T3"/>
                      </a:cxn>
                      <a:cxn ang="0">
                        <a:pos x="T4" y="T5"/>
                      </a:cxn>
                      <a:cxn ang="0">
                        <a:pos x="T6" y="T7"/>
                      </a:cxn>
                      <a:cxn ang="0">
                        <a:pos x="T8" y="T9"/>
                      </a:cxn>
                      <a:cxn ang="0">
                        <a:pos x="T10" y="T11"/>
                      </a:cxn>
                      <a:cxn ang="0">
                        <a:pos x="T12" y="T13"/>
                      </a:cxn>
                    </a:cxnLst>
                    <a:rect l="0" t="0" r="r" b="b"/>
                    <a:pathLst>
                      <a:path w="146" h="120">
                        <a:moveTo>
                          <a:pt x="94" y="120"/>
                        </a:moveTo>
                        <a:cubicBezTo>
                          <a:pt x="52" y="120"/>
                          <a:pt x="52" y="120"/>
                          <a:pt x="52" y="120"/>
                        </a:cubicBezTo>
                        <a:cubicBezTo>
                          <a:pt x="23" y="120"/>
                          <a:pt x="0" y="97"/>
                          <a:pt x="0" y="68"/>
                        </a:cubicBezTo>
                        <a:cubicBezTo>
                          <a:pt x="0" y="0"/>
                          <a:pt x="0" y="0"/>
                          <a:pt x="0" y="0"/>
                        </a:cubicBezTo>
                        <a:cubicBezTo>
                          <a:pt x="146" y="0"/>
                          <a:pt x="146" y="0"/>
                          <a:pt x="146" y="0"/>
                        </a:cubicBezTo>
                        <a:cubicBezTo>
                          <a:pt x="146" y="68"/>
                          <a:pt x="146" y="68"/>
                          <a:pt x="146" y="68"/>
                        </a:cubicBezTo>
                        <a:cubicBezTo>
                          <a:pt x="146" y="97"/>
                          <a:pt x="123" y="120"/>
                          <a:pt x="94" y="12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0" name="išḷîdé"/>
                  <p:cNvSpPr/>
                  <p:nvPr/>
                </p:nvSpPr>
                <p:spPr bwMode="auto">
                  <a:xfrm>
                    <a:off x="3666" y="857"/>
                    <a:ext cx="298" cy="248"/>
                  </a:xfrm>
                  <a:custGeom>
                    <a:avLst/>
                    <a:gdLst>
                      <a:gd name="T0" fmla="*/ 99 w 156"/>
                      <a:gd name="T1" fmla="*/ 125 h 130"/>
                      <a:gd name="T2" fmla="*/ 99 w 156"/>
                      <a:gd name="T3" fmla="*/ 120 h 130"/>
                      <a:gd name="T4" fmla="*/ 57 w 156"/>
                      <a:gd name="T5" fmla="*/ 120 h 130"/>
                      <a:gd name="T6" fmla="*/ 24 w 156"/>
                      <a:gd name="T7" fmla="*/ 106 h 130"/>
                      <a:gd name="T8" fmla="*/ 10 w 156"/>
                      <a:gd name="T9" fmla="*/ 73 h 130"/>
                      <a:gd name="T10" fmla="*/ 10 w 156"/>
                      <a:gd name="T11" fmla="*/ 10 h 130"/>
                      <a:gd name="T12" fmla="*/ 146 w 156"/>
                      <a:gd name="T13" fmla="*/ 10 h 130"/>
                      <a:gd name="T14" fmla="*/ 146 w 156"/>
                      <a:gd name="T15" fmla="*/ 73 h 130"/>
                      <a:gd name="T16" fmla="*/ 133 w 156"/>
                      <a:gd name="T17" fmla="*/ 106 h 130"/>
                      <a:gd name="T18" fmla="*/ 99 w 156"/>
                      <a:gd name="T19" fmla="*/ 120 h 130"/>
                      <a:gd name="T20" fmla="*/ 99 w 156"/>
                      <a:gd name="T21" fmla="*/ 125 h 130"/>
                      <a:gd name="T22" fmla="*/ 99 w 156"/>
                      <a:gd name="T23" fmla="*/ 130 h 130"/>
                      <a:gd name="T24" fmla="*/ 156 w 156"/>
                      <a:gd name="T25" fmla="*/ 73 h 130"/>
                      <a:gd name="T26" fmla="*/ 156 w 156"/>
                      <a:gd name="T27" fmla="*/ 0 h 130"/>
                      <a:gd name="T28" fmla="*/ 0 w 156"/>
                      <a:gd name="T29" fmla="*/ 0 h 130"/>
                      <a:gd name="T30" fmla="*/ 0 w 156"/>
                      <a:gd name="T31" fmla="*/ 73 h 130"/>
                      <a:gd name="T32" fmla="*/ 57 w 156"/>
                      <a:gd name="T33" fmla="*/ 130 h 130"/>
                      <a:gd name="T34" fmla="*/ 99 w 156"/>
                      <a:gd name="T35" fmla="*/ 130 h 130"/>
                      <a:gd name="T36" fmla="*/ 99 w 156"/>
                      <a:gd name="T37" fmla="*/ 12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6" h="130">
                        <a:moveTo>
                          <a:pt x="99" y="125"/>
                        </a:moveTo>
                        <a:cubicBezTo>
                          <a:pt x="99" y="120"/>
                          <a:pt x="99" y="120"/>
                          <a:pt x="99" y="120"/>
                        </a:cubicBezTo>
                        <a:cubicBezTo>
                          <a:pt x="57" y="120"/>
                          <a:pt x="57" y="120"/>
                          <a:pt x="57" y="120"/>
                        </a:cubicBezTo>
                        <a:cubicBezTo>
                          <a:pt x="44" y="120"/>
                          <a:pt x="32" y="115"/>
                          <a:pt x="24" y="106"/>
                        </a:cubicBezTo>
                        <a:cubicBezTo>
                          <a:pt x="15" y="98"/>
                          <a:pt x="10" y="86"/>
                          <a:pt x="10" y="73"/>
                        </a:cubicBezTo>
                        <a:cubicBezTo>
                          <a:pt x="10" y="10"/>
                          <a:pt x="10" y="10"/>
                          <a:pt x="10" y="10"/>
                        </a:cubicBezTo>
                        <a:cubicBezTo>
                          <a:pt x="146" y="10"/>
                          <a:pt x="146" y="10"/>
                          <a:pt x="146" y="10"/>
                        </a:cubicBezTo>
                        <a:cubicBezTo>
                          <a:pt x="146" y="73"/>
                          <a:pt x="146" y="73"/>
                          <a:pt x="146" y="73"/>
                        </a:cubicBezTo>
                        <a:cubicBezTo>
                          <a:pt x="146" y="86"/>
                          <a:pt x="141" y="98"/>
                          <a:pt x="133" y="106"/>
                        </a:cubicBezTo>
                        <a:cubicBezTo>
                          <a:pt x="124" y="115"/>
                          <a:pt x="112" y="120"/>
                          <a:pt x="99" y="120"/>
                        </a:cubicBezTo>
                        <a:cubicBezTo>
                          <a:pt x="99" y="125"/>
                          <a:pt x="99" y="125"/>
                          <a:pt x="99" y="125"/>
                        </a:cubicBezTo>
                        <a:cubicBezTo>
                          <a:pt x="99" y="130"/>
                          <a:pt x="99" y="130"/>
                          <a:pt x="99" y="130"/>
                        </a:cubicBezTo>
                        <a:cubicBezTo>
                          <a:pt x="131" y="130"/>
                          <a:pt x="156" y="104"/>
                          <a:pt x="156" y="73"/>
                        </a:cubicBezTo>
                        <a:cubicBezTo>
                          <a:pt x="156" y="0"/>
                          <a:pt x="156" y="0"/>
                          <a:pt x="156" y="0"/>
                        </a:cubicBezTo>
                        <a:cubicBezTo>
                          <a:pt x="0" y="0"/>
                          <a:pt x="0" y="0"/>
                          <a:pt x="0" y="0"/>
                        </a:cubicBezTo>
                        <a:cubicBezTo>
                          <a:pt x="0" y="73"/>
                          <a:pt x="0" y="73"/>
                          <a:pt x="0" y="73"/>
                        </a:cubicBezTo>
                        <a:cubicBezTo>
                          <a:pt x="0" y="104"/>
                          <a:pt x="26" y="130"/>
                          <a:pt x="57" y="130"/>
                        </a:cubicBezTo>
                        <a:cubicBezTo>
                          <a:pt x="99" y="130"/>
                          <a:pt x="99" y="130"/>
                          <a:pt x="99" y="130"/>
                        </a:cubicBezTo>
                        <a:cubicBezTo>
                          <a:pt x="99" y="125"/>
                          <a:pt x="99" y="125"/>
                          <a:pt x="99" y="12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1" name="ïśḻíďé"/>
                  <p:cNvSpPr/>
                  <p:nvPr/>
                </p:nvSpPr>
                <p:spPr bwMode="auto">
                  <a:xfrm>
                    <a:off x="3621" y="912"/>
                    <a:ext cx="55" cy="42"/>
                  </a:xfrm>
                  <a:custGeom>
                    <a:avLst/>
                    <a:gdLst>
                      <a:gd name="T0" fmla="*/ 29 w 29"/>
                      <a:gd name="T1" fmla="*/ 22 h 22"/>
                      <a:gd name="T2" fmla="*/ 0 w 29"/>
                      <a:gd name="T3" fmla="*/ 22 h 22"/>
                      <a:gd name="T4" fmla="*/ 0 w 29"/>
                      <a:gd name="T5" fmla="*/ 7 h 22"/>
                      <a:gd name="T6" fmla="*/ 7 w 29"/>
                      <a:gd name="T7" fmla="*/ 0 h 22"/>
                      <a:gd name="T8" fmla="*/ 29 w 29"/>
                      <a:gd name="T9" fmla="*/ 0 h 22"/>
                      <a:gd name="T10" fmla="*/ 29 w 29"/>
                      <a:gd name="T11" fmla="*/ 22 h 22"/>
                    </a:gdLst>
                    <a:ahLst/>
                    <a:cxnLst>
                      <a:cxn ang="0">
                        <a:pos x="T0" y="T1"/>
                      </a:cxn>
                      <a:cxn ang="0">
                        <a:pos x="T2" y="T3"/>
                      </a:cxn>
                      <a:cxn ang="0">
                        <a:pos x="T4" y="T5"/>
                      </a:cxn>
                      <a:cxn ang="0">
                        <a:pos x="T6" y="T7"/>
                      </a:cxn>
                      <a:cxn ang="0">
                        <a:pos x="T8" y="T9"/>
                      </a:cxn>
                      <a:cxn ang="0">
                        <a:pos x="T10" y="T11"/>
                      </a:cxn>
                    </a:cxnLst>
                    <a:rect l="0" t="0" r="r" b="b"/>
                    <a:pathLst>
                      <a:path w="29" h="22">
                        <a:moveTo>
                          <a:pt x="29" y="22"/>
                        </a:moveTo>
                        <a:cubicBezTo>
                          <a:pt x="0" y="22"/>
                          <a:pt x="0" y="22"/>
                          <a:pt x="0" y="22"/>
                        </a:cubicBezTo>
                        <a:cubicBezTo>
                          <a:pt x="0" y="7"/>
                          <a:pt x="0" y="7"/>
                          <a:pt x="0" y="7"/>
                        </a:cubicBezTo>
                        <a:cubicBezTo>
                          <a:pt x="0" y="3"/>
                          <a:pt x="3" y="0"/>
                          <a:pt x="7" y="0"/>
                        </a:cubicBezTo>
                        <a:cubicBezTo>
                          <a:pt x="29" y="0"/>
                          <a:pt x="29" y="0"/>
                          <a:pt x="29" y="0"/>
                        </a:cubicBezTo>
                        <a:lnTo>
                          <a:pt x="29" y="22"/>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2" name="ïṧḻïḍe"/>
                  <p:cNvSpPr/>
                  <p:nvPr/>
                </p:nvSpPr>
                <p:spPr bwMode="auto">
                  <a:xfrm>
                    <a:off x="3621" y="912"/>
                    <a:ext cx="55" cy="42"/>
                  </a:xfrm>
                  <a:custGeom>
                    <a:avLst/>
                    <a:gdLst>
                      <a:gd name="T0" fmla="*/ 29 w 29"/>
                      <a:gd name="T1" fmla="*/ 22 h 22"/>
                      <a:gd name="T2" fmla="*/ 0 w 29"/>
                      <a:gd name="T3" fmla="*/ 22 h 22"/>
                      <a:gd name="T4" fmla="*/ 0 w 29"/>
                      <a:gd name="T5" fmla="*/ 7 h 22"/>
                      <a:gd name="T6" fmla="*/ 7 w 29"/>
                      <a:gd name="T7" fmla="*/ 0 h 22"/>
                      <a:gd name="T8" fmla="*/ 29 w 29"/>
                      <a:gd name="T9" fmla="*/ 0 h 22"/>
                      <a:gd name="T10" fmla="*/ 29 w 29"/>
                      <a:gd name="T11" fmla="*/ 22 h 22"/>
                    </a:gdLst>
                    <a:ahLst/>
                    <a:cxnLst>
                      <a:cxn ang="0">
                        <a:pos x="T0" y="T1"/>
                      </a:cxn>
                      <a:cxn ang="0">
                        <a:pos x="T2" y="T3"/>
                      </a:cxn>
                      <a:cxn ang="0">
                        <a:pos x="T4" y="T5"/>
                      </a:cxn>
                      <a:cxn ang="0">
                        <a:pos x="T6" y="T7"/>
                      </a:cxn>
                      <a:cxn ang="0">
                        <a:pos x="T8" y="T9"/>
                      </a:cxn>
                      <a:cxn ang="0">
                        <a:pos x="T10" y="T11"/>
                      </a:cxn>
                    </a:cxnLst>
                    <a:rect l="0" t="0" r="r" b="b"/>
                    <a:pathLst>
                      <a:path w="29" h="22">
                        <a:moveTo>
                          <a:pt x="29" y="22"/>
                        </a:moveTo>
                        <a:cubicBezTo>
                          <a:pt x="0" y="22"/>
                          <a:pt x="0" y="22"/>
                          <a:pt x="0" y="22"/>
                        </a:cubicBezTo>
                        <a:cubicBezTo>
                          <a:pt x="0" y="7"/>
                          <a:pt x="0" y="7"/>
                          <a:pt x="0" y="7"/>
                        </a:cubicBezTo>
                        <a:cubicBezTo>
                          <a:pt x="0" y="3"/>
                          <a:pt x="3" y="0"/>
                          <a:pt x="7" y="0"/>
                        </a:cubicBezTo>
                        <a:cubicBezTo>
                          <a:pt x="29" y="0"/>
                          <a:pt x="29" y="0"/>
                          <a:pt x="29" y="0"/>
                        </a:cubicBezTo>
                        <a:lnTo>
                          <a:pt x="29"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3" name="íṡlîďê"/>
                  <p:cNvSpPr/>
                  <p:nvPr/>
                </p:nvSpPr>
                <p:spPr bwMode="auto">
                  <a:xfrm>
                    <a:off x="3676" y="867"/>
                    <a:ext cx="278" cy="106"/>
                  </a:xfrm>
                  <a:custGeom>
                    <a:avLst/>
                    <a:gdLst>
                      <a:gd name="T0" fmla="*/ 146 w 146"/>
                      <a:gd name="T1" fmla="*/ 0 h 56"/>
                      <a:gd name="T2" fmla="*/ 146 w 146"/>
                      <a:gd name="T3" fmla="*/ 43 h 56"/>
                      <a:gd name="T4" fmla="*/ 86 w 146"/>
                      <a:gd name="T5" fmla="*/ 56 h 56"/>
                      <a:gd name="T6" fmla="*/ 60 w 146"/>
                      <a:gd name="T7" fmla="*/ 56 h 56"/>
                      <a:gd name="T8" fmla="*/ 0 w 146"/>
                      <a:gd name="T9" fmla="*/ 43 h 56"/>
                      <a:gd name="T10" fmla="*/ 0 w 146"/>
                      <a:gd name="T11" fmla="*/ 0 h 56"/>
                      <a:gd name="T12" fmla="*/ 146 w 146"/>
                      <a:gd name="T13" fmla="*/ 0 h 56"/>
                    </a:gdLst>
                    <a:ahLst/>
                    <a:cxnLst>
                      <a:cxn ang="0">
                        <a:pos x="T0" y="T1"/>
                      </a:cxn>
                      <a:cxn ang="0">
                        <a:pos x="T2" y="T3"/>
                      </a:cxn>
                      <a:cxn ang="0">
                        <a:pos x="T4" y="T5"/>
                      </a:cxn>
                      <a:cxn ang="0">
                        <a:pos x="T6" y="T7"/>
                      </a:cxn>
                      <a:cxn ang="0">
                        <a:pos x="T8" y="T9"/>
                      </a:cxn>
                      <a:cxn ang="0">
                        <a:pos x="T10" y="T11"/>
                      </a:cxn>
                      <a:cxn ang="0">
                        <a:pos x="T12" y="T13"/>
                      </a:cxn>
                    </a:cxnLst>
                    <a:rect l="0" t="0" r="r" b="b"/>
                    <a:pathLst>
                      <a:path w="146" h="56">
                        <a:moveTo>
                          <a:pt x="146" y="0"/>
                        </a:moveTo>
                        <a:cubicBezTo>
                          <a:pt x="146" y="43"/>
                          <a:pt x="146" y="43"/>
                          <a:pt x="146" y="43"/>
                        </a:cubicBezTo>
                        <a:cubicBezTo>
                          <a:pt x="128" y="52"/>
                          <a:pt x="108" y="56"/>
                          <a:pt x="86" y="56"/>
                        </a:cubicBezTo>
                        <a:cubicBezTo>
                          <a:pt x="60" y="56"/>
                          <a:pt x="60" y="56"/>
                          <a:pt x="60" y="56"/>
                        </a:cubicBezTo>
                        <a:cubicBezTo>
                          <a:pt x="39" y="56"/>
                          <a:pt x="18" y="52"/>
                          <a:pt x="0" y="43"/>
                        </a:cubicBezTo>
                        <a:cubicBezTo>
                          <a:pt x="0" y="0"/>
                          <a:pt x="0" y="0"/>
                          <a:pt x="0" y="0"/>
                        </a:cubicBezTo>
                        <a:lnTo>
                          <a:pt x="146" y="0"/>
                        </a:ln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4" name="íSļîdè"/>
                  <p:cNvSpPr/>
                  <p:nvPr/>
                </p:nvSpPr>
                <p:spPr bwMode="auto">
                  <a:xfrm>
                    <a:off x="3666" y="857"/>
                    <a:ext cx="298" cy="248"/>
                  </a:xfrm>
                  <a:custGeom>
                    <a:avLst/>
                    <a:gdLst>
                      <a:gd name="T0" fmla="*/ 99 w 156"/>
                      <a:gd name="T1" fmla="*/ 125 h 130"/>
                      <a:gd name="T2" fmla="*/ 99 w 156"/>
                      <a:gd name="T3" fmla="*/ 120 h 130"/>
                      <a:gd name="T4" fmla="*/ 57 w 156"/>
                      <a:gd name="T5" fmla="*/ 120 h 130"/>
                      <a:gd name="T6" fmla="*/ 24 w 156"/>
                      <a:gd name="T7" fmla="*/ 106 h 130"/>
                      <a:gd name="T8" fmla="*/ 10 w 156"/>
                      <a:gd name="T9" fmla="*/ 73 h 130"/>
                      <a:gd name="T10" fmla="*/ 10 w 156"/>
                      <a:gd name="T11" fmla="*/ 10 h 130"/>
                      <a:gd name="T12" fmla="*/ 146 w 156"/>
                      <a:gd name="T13" fmla="*/ 10 h 130"/>
                      <a:gd name="T14" fmla="*/ 146 w 156"/>
                      <a:gd name="T15" fmla="*/ 73 h 130"/>
                      <a:gd name="T16" fmla="*/ 133 w 156"/>
                      <a:gd name="T17" fmla="*/ 106 h 130"/>
                      <a:gd name="T18" fmla="*/ 99 w 156"/>
                      <a:gd name="T19" fmla="*/ 120 h 130"/>
                      <a:gd name="T20" fmla="*/ 99 w 156"/>
                      <a:gd name="T21" fmla="*/ 125 h 130"/>
                      <a:gd name="T22" fmla="*/ 99 w 156"/>
                      <a:gd name="T23" fmla="*/ 130 h 130"/>
                      <a:gd name="T24" fmla="*/ 156 w 156"/>
                      <a:gd name="T25" fmla="*/ 73 h 130"/>
                      <a:gd name="T26" fmla="*/ 156 w 156"/>
                      <a:gd name="T27" fmla="*/ 0 h 130"/>
                      <a:gd name="T28" fmla="*/ 0 w 156"/>
                      <a:gd name="T29" fmla="*/ 0 h 130"/>
                      <a:gd name="T30" fmla="*/ 0 w 156"/>
                      <a:gd name="T31" fmla="*/ 73 h 130"/>
                      <a:gd name="T32" fmla="*/ 57 w 156"/>
                      <a:gd name="T33" fmla="*/ 130 h 130"/>
                      <a:gd name="T34" fmla="*/ 99 w 156"/>
                      <a:gd name="T35" fmla="*/ 130 h 130"/>
                      <a:gd name="T36" fmla="*/ 99 w 156"/>
                      <a:gd name="T37" fmla="*/ 12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6" h="130">
                        <a:moveTo>
                          <a:pt x="99" y="125"/>
                        </a:moveTo>
                        <a:cubicBezTo>
                          <a:pt x="99" y="120"/>
                          <a:pt x="99" y="120"/>
                          <a:pt x="99" y="120"/>
                        </a:cubicBezTo>
                        <a:cubicBezTo>
                          <a:pt x="57" y="120"/>
                          <a:pt x="57" y="120"/>
                          <a:pt x="57" y="120"/>
                        </a:cubicBezTo>
                        <a:cubicBezTo>
                          <a:pt x="44" y="120"/>
                          <a:pt x="32" y="115"/>
                          <a:pt x="24" y="106"/>
                        </a:cubicBezTo>
                        <a:cubicBezTo>
                          <a:pt x="15" y="98"/>
                          <a:pt x="10" y="86"/>
                          <a:pt x="10" y="73"/>
                        </a:cubicBezTo>
                        <a:cubicBezTo>
                          <a:pt x="10" y="10"/>
                          <a:pt x="10" y="10"/>
                          <a:pt x="10" y="10"/>
                        </a:cubicBezTo>
                        <a:cubicBezTo>
                          <a:pt x="146" y="10"/>
                          <a:pt x="146" y="10"/>
                          <a:pt x="146" y="10"/>
                        </a:cubicBezTo>
                        <a:cubicBezTo>
                          <a:pt x="146" y="73"/>
                          <a:pt x="146" y="73"/>
                          <a:pt x="146" y="73"/>
                        </a:cubicBezTo>
                        <a:cubicBezTo>
                          <a:pt x="146" y="86"/>
                          <a:pt x="141" y="98"/>
                          <a:pt x="133" y="106"/>
                        </a:cubicBezTo>
                        <a:cubicBezTo>
                          <a:pt x="124" y="115"/>
                          <a:pt x="112" y="120"/>
                          <a:pt x="99" y="120"/>
                        </a:cubicBezTo>
                        <a:cubicBezTo>
                          <a:pt x="99" y="125"/>
                          <a:pt x="99" y="125"/>
                          <a:pt x="99" y="125"/>
                        </a:cubicBezTo>
                        <a:cubicBezTo>
                          <a:pt x="99" y="130"/>
                          <a:pt x="99" y="130"/>
                          <a:pt x="99" y="130"/>
                        </a:cubicBezTo>
                        <a:cubicBezTo>
                          <a:pt x="131" y="130"/>
                          <a:pt x="156" y="104"/>
                          <a:pt x="156" y="73"/>
                        </a:cubicBezTo>
                        <a:cubicBezTo>
                          <a:pt x="156" y="0"/>
                          <a:pt x="156" y="0"/>
                          <a:pt x="156" y="0"/>
                        </a:cubicBezTo>
                        <a:cubicBezTo>
                          <a:pt x="0" y="0"/>
                          <a:pt x="0" y="0"/>
                          <a:pt x="0" y="0"/>
                        </a:cubicBezTo>
                        <a:cubicBezTo>
                          <a:pt x="0" y="73"/>
                          <a:pt x="0" y="73"/>
                          <a:pt x="0" y="73"/>
                        </a:cubicBezTo>
                        <a:cubicBezTo>
                          <a:pt x="0" y="104"/>
                          <a:pt x="26" y="130"/>
                          <a:pt x="57" y="130"/>
                        </a:cubicBezTo>
                        <a:cubicBezTo>
                          <a:pt x="99" y="130"/>
                          <a:pt x="99" y="130"/>
                          <a:pt x="99" y="130"/>
                        </a:cubicBezTo>
                        <a:cubicBezTo>
                          <a:pt x="99" y="125"/>
                          <a:pt x="99" y="125"/>
                          <a:pt x="99" y="12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5" name="îṩlïďê"/>
                  <p:cNvSpPr/>
                  <p:nvPr/>
                </p:nvSpPr>
                <p:spPr bwMode="auto">
                  <a:xfrm>
                    <a:off x="3522" y="261"/>
                    <a:ext cx="589" cy="651"/>
                  </a:xfrm>
                  <a:custGeom>
                    <a:avLst/>
                    <a:gdLst>
                      <a:gd name="T0" fmla="*/ 184 w 309"/>
                      <a:gd name="T1" fmla="*/ 342 h 342"/>
                      <a:gd name="T2" fmla="*/ 124 w 309"/>
                      <a:gd name="T3" fmla="*/ 342 h 342"/>
                      <a:gd name="T4" fmla="*/ 0 w 309"/>
                      <a:gd name="T5" fmla="*/ 217 h 342"/>
                      <a:gd name="T6" fmla="*/ 0 w 309"/>
                      <a:gd name="T7" fmla="*/ 19 h 342"/>
                      <a:gd name="T8" fmla="*/ 19 w 309"/>
                      <a:gd name="T9" fmla="*/ 0 h 342"/>
                      <a:gd name="T10" fmla="*/ 309 w 309"/>
                      <a:gd name="T11" fmla="*/ 0 h 342"/>
                      <a:gd name="T12" fmla="*/ 309 w 309"/>
                      <a:gd name="T13" fmla="*/ 217 h 342"/>
                      <a:gd name="T14" fmla="*/ 184 w 309"/>
                      <a:gd name="T15" fmla="*/ 342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 h="342">
                        <a:moveTo>
                          <a:pt x="184" y="342"/>
                        </a:moveTo>
                        <a:cubicBezTo>
                          <a:pt x="124" y="342"/>
                          <a:pt x="124" y="342"/>
                          <a:pt x="124" y="342"/>
                        </a:cubicBezTo>
                        <a:cubicBezTo>
                          <a:pt x="56" y="342"/>
                          <a:pt x="0" y="286"/>
                          <a:pt x="0" y="217"/>
                        </a:cubicBezTo>
                        <a:cubicBezTo>
                          <a:pt x="0" y="19"/>
                          <a:pt x="0" y="19"/>
                          <a:pt x="0" y="19"/>
                        </a:cubicBezTo>
                        <a:cubicBezTo>
                          <a:pt x="0" y="8"/>
                          <a:pt x="9" y="0"/>
                          <a:pt x="19" y="0"/>
                        </a:cubicBezTo>
                        <a:cubicBezTo>
                          <a:pt x="309" y="0"/>
                          <a:pt x="309" y="0"/>
                          <a:pt x="309" y="0"/>
                        </a:cubicBezTo>
                        <a:cubicBezTo>
                          <a:pt x="309" y="217"/>
                          <a:pt x="309" y="217"/>
                          <a:pt x="309" y="217"/>
                        </a:cubicBezTo>
                        <a:cubicBezTo>
                          <a:pt x="309" y="286"/>
                          <a:pt x="253" y="342"/>
                          <a:pt x="184" y="342"/>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6" name="ïsļîḍè"/>
                  <p:cNvSpPr/>
                  <p:nvPr/>
                </p:nvSpPr>
                <p:spPr bwMode="auto">
                  <a:xfrm>
                    <a:off x="3512" y="251"/>
                    <a:ext cx="608" cy="671"/>
                  </a:xfrm>
                  <a:custGeom>
                    <a:avLst/>
                    <a:gdLst>
                      <a:gd name="T0" fmla="*/ 189 w 319"/>
                      <a:gd name="T1" fmla="*/ 347 h 352"/>
                      <a:gd name="T2" fmla="*/ 189 w 319"/>
                      <a:gd name="T3" fmla="*/ 342 h 352"/>
                      <a:gd name="T4" fmla="*/ 129 w 319"/>
                      <a:gd name="T5" fmla="*/ 342 h 352"/>
                      <a:gd name="T6" fmla="*/ 45 w 319"/>
                      <a:gd name="T7" fmla="*/ 307 h 352"/>
                      <a:gd name="T8" fmla="*/ 10 w 319"/>
                      <a:gd name="T9" fmla="*/ 222 h 352"/>
                      <a:gd name="T10" fmla="*/ 10 w 319"/>
                      <a:gd name="T11" fmla="*/ 24 h 352"/>
                      <a:gd name="T12" fmla="*/ 14 w 319"/>
                      <a:gd name="T13" fmla="*/ 14 h 352"/>
                      <a:gd name="T14" fmla="*/ 24 w 319"/>
                      <a:gd name="T15" fmla="*/ 10 h 352"/>
                      <a:gd name="T16" fmla="*/ 309 w 319"/>
                      <a:gd name="T17" fmla="*/ 10 h 352"/>
                      <a:gd name="T18" fmla="*/ 309 w 319"/>
                      <a:gd name="T19" fmla="*/ 222 h 352"/>
                      <a:gd name="T20" fmla="*/ 274 w 319"/>
                      <a:gd name="T21" fmla="*/ 307 h 352"/>
                      <a:gd name="T22" fmla="*/ 189 w 319"/>
                      <a:gd name="T23" fmla="*/ 342 h 352"/>
                      <a:gd name="T24" fmla="*/ 189 w 319"/>
                      <a:gd name="T25" fmla="*/ 347 h 352"/>
                      <a:gd name="T26" fmla="*/ 189 w 319"/>
                      <a:gd name="T27" fmla="*/ 352 h 352"/>
                      <a:gd name="T28" fmla="*/ 319 w 319"/>
                      <a:gd name="T29" fmla="*/ 222 h 352"/>
                      <a:gd name="T30" fmla="*/ 319 w 319"/>
                      <a:gd name="T31" fmla="*/ 0 h 352"/>
                      <a:gd name="T32" fmla="*/ 24 w 319"/>
                      <a:gd name="T33" fmla="*/ 0 h 352"/>
                      <a:gd name="T34" fmla="*/ 0 w 319"/>
                      <a:gd name="T35" fmla="*/ 24 h 352"/>
                      <a:gd name="T36" fmla="*/ 0 w 319"/>
                      <a:gd name="T37" fmla="*/ 222 h 352"/>
                      <a:gd name="T38" fmla="*/ 129 w 319"/>
                      <a:gd name="T39" fmla="*/ 352 h 352"/>
                      <a:gd name="T40" fmla="*/ 189 w 319"/>
                      <a:gd name="T41" fmla="*/ 352 h 352"/>
                      <a:gd name="T42" fmla="*/ 189 w 319"/>
                      <a:gd name="T43" fmla="*/ 3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19" h="352">
                        <a:moveTo>
                          <a:pt x="189" y="347"/>
                        </a:moveTo>
                        <a:cubicBezTo>
                          <a:pt x="189" y="342"/>
                          <a:pt x="189" y="342"/>
                          <a:pt x="189" y="342"/>
                        </a:cubicBezTo>
                        <a:cubicBezTo>
                          <a:pt x="129" y="342"/>
                          <a:pt x="129" y="342"/>
                          <a:pt x="129" y="342"/>
                        </a:cubicBezTo>
                        <a:cubicBezTo>
                          <a:pt x="96" y="342"/>
                          <a:pt x="67" y="329"/>
                          <a:pt x="45" y="307"/>
                        </a:cubicBezTo>
                        <a:cubicBezTo>
                          <a:pt x="23" y="285"/>
                          <a:pt x="10" y="255"/>
                          <a:pt x="10" y="222"/>
                        </a:cubicBezTo>
                        <a:cubicBezTo>
                          <a:pt x="10" y="24"/>
                          <a:pt x="10" y="24"/>
                          <a:pt x="10" y="24"/>
                        </a:cubicBezTo>
                        <a:cubicBezTo>
                          <a:pt x="10" y="20"/>
                          <a:pt x="11" y="17"/>
                          <a:pt x="14" y="14"/>
                        </a:cubicBezTo>
                        <a:cubicBezTo>
                          <a:pt x="17" y="11"/>
                          <a:pt x="20" y="10"/>
                          <a:pt x="24" y="10"/>
                        </a:cubicBezTo>
                        <a:cubicBezTo>
                          <a:pt x="309" y="10"/>
                          <a:pt x="309" y="10"/>
                          <a:pt x="309" y="10"/>
                        </a:cubicBezTo>
                        <a:cubicBezTo>
                          <a:pt x="309" y="222"/>
                          <a:pt x="309" y="222"/>
                          <a:pt x="309" y="222"/>
                        </a:cubicBezTo>
                        <a:cubicBezTo>
                          <a:pt x="309" y="255"/>
                          <a:pt x="295" y="285"/>
                          <a:pt x="274" y="307"/>
                        </a:cubicBezTo>
                        <a:cubicBezTo>
                          <a:pt x="252" y="329"/>
                          <a:pt x="222" y="342"/>
                          <a:pt x="189" y="342"/>
                        </a:cubicBezTo>
                        <a:cubicBezTo>
                          <a:pt x="189" y="347"/>
                          <a:pt x="189" y="347"/>
                          <a:pt x="189" y="347"/>
                        </a:cubicBezTo>
                        <a:cubicBezTo>
                          <a:pt x="189" y="352"/>
                          <a:pt x="189" y="352"/>
                          <a:pt x="189" y="352"/>
                        </a:cubicBezTo>
                        <a:cubicBezTo>
                          <a:pt x="261" y="352"/>
                          <a:pt x="319" y="294"/>
                          <a:pt x="319" y="222"/>
                        </a:cubicBezTo>
                        <a:cubicBezTo>
                          <a:pt x="319" y="0"/>
                          <a:pt x="319" y="0"/>
                          <a:pt x="319" y="0"/>
                        </a:cubicBezTo>
                        <a:cubicBezTo>
                          <a:pt x="24" y="0"/>
                          <a:pt x="24" y="0"/>
                          <a:pt x="24" y="0"/>
                        </a:cubicBezTo>
                        <a:cubicBezTo>
                          <a:pt x="11" y="0"/>
                          <a:pt x="0" y="11"/>
                          <a:pt x="0" y="24"/>
                        </a:cubicBezTo>
                        <a:cubicBezTo>
                          <a:pt x="0" y="222"/>
                          <a:pt x="0" y="222"/>
                          <a:pt x="0" y="222"/>
                        </a:cubicBezTo>
                        <a:cubicBezTo>
                          <a:pt x="0" y="294"/>
                          <a:pt x="58" y="352"/>
                          <a:pt x="129" y="352"/>
                        </a:cubicBezTo>
                        <a:cubicBezTo>
                          <a:pt x="189" y="352"/>
                          <a:pt x="189" y="352"/>
                          <a:pt x="189" y="352"/>
                        </a:cubicBezTo>
                        <a:cubicBezTo>
                          <a:pt x="189" y="347"/>
                          <a:pt x="189" y="347"/>
                          <a:pt x="189" y="347"/>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7" name="íS1ídè"/>
                  <p:cNvSpPr/>
                  <p:nvPr/>
                </p:nvSpPr>
                <p:spPr bwMode="auto">
                  <a:xfrm>
                    <a:off x="3882" y="444"/>
                    <a:ext cx="156" cy="68"/>
                  </a:xfrm>
                  <a:custGeom>
                    <a:avLst/>
                    <a:gdLst>
                      <a:gd name="T0" fmla="*/ 69 w 82"/>
                      <a:gd name="T1" fmla="*/ 36 h 36"/>
                      <a:gd name="T2" fmla="*/ 13 w 82"/>
                      <a:gd name="T3" fmla="*/ 36 h 36"/>
                      <a:gd name="T4" fmla="*/ 0 w 82"/>
                      <a:gd name="T5" fmla="*/ 23 h 36"/>
                      <a:gd name="T6" fmla="*/ 0 w 82"/>
                      <a:gd name="T7" fmla="*/ 0 h 36"/>
                      <a:gd name="T8" fmla="*/ 82 w 82"/>
                      <a:gd name="T9" fmla="*/ 0 h 36"/>
                      <a:gd name="T10" fmla="*/ 82 w 82"/>
                      <a:gd name="T11" fmla="*/ 24 h 36"/>
                      <a:gd name="T12" fmla="*/ 69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69" y="36"/>
                        </a:moveTo>
                        <a:cubicBezTo>
                          <a:pt x="13" y="36"/>
                          <a:pt x="13" y="36"/>
                          <a:pt x="13" y="36"/>
                        </a:cubicBezTo>
                        <a:cubicBezTo>
                          <a:pt x="6" y="36"/>
                          <a:pt x="0" y="30"/>
                          <a:pt x="0" y="23"/>
                        </a:cubicBezTo>
                        <a:cubicBezTo>
                          <a:pt x="0" y="0"/>
                          <a:pt x="0" y="0"/>
                          <a:pt x="0" y="0"/>
                        </a:cubicBezTo>
                        <a:cubicBezTo>
                          <a:pt x="82" y="0"/>
                          <a:pt x="82" y="0"/>
                          <a:pt x="82" y="0"/>
                        </a:cubicBezTo>
                        <a:cubicBezTo>
                          <a:pt x="82" y="24"/>
                          <a:pt x="82" y="24"/>
                          <a:pt x="82" y="24"/>
                        </a:cubicBezTo>
                        <a:cubicBezTo>
                          <a:pt x="82" y="31"/>
                          <a:pt x="76" y="36"/>
                          <a:pt x="69" y="36"/>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8" name="îs1íḓé"/>
                  <p:cNvSpPr/>
                  <p:nvPr/>
                </p:nvSpPr>
                <p:spPr bwMode="auto">
                  <a:xfrm>
                    <a:off x="3808" y="520"/>
                    <a:ext cx="43" cy="145"/>
                  </a:xfrm>
                  <a:custGeom>
                    <a:avLst/>
                    <a:gdLst>
                      <a:gd name="T0" fmla="*/ 23 w 23"/>
                      <a:gd name="T1" fmla="*/ 76 h 76"/>
                      <a:gd name="T2" fmla="*/ 0 w 23"/>
                      <a:gd name="T3" fmla="*/ 53 h 76"/>
                      <a:gd name="T4" fmla="*/ 0 w 23"/>
                      <a:gd name="T5" fmla="*/ 0 h 76"/>
                    </a:gdLst>
                    <a:ahLst/>
                    <a:cxnLst>
                      <a:cxn ang="0">
                        <a:pos x="T0" y="T1"/>
                      </a:cxn>
                      <a:cxn ang="0">
                        <a:pos x="T2" y="T3"/>
                      </a:cxn>
                      <a:cxn ang="0">
                        <a:pos x="T4" y="T5"/>
                      </a:cxn>
                    </a:cxnLst>
                    <a:rect l="0" t="0" r="r" b="b"/>
                    <a:pathLst>
                      <a:path w="23" h="76">
                        <a:moveTo>
                          <a:pt x="23" y="76"/>
                        </a:moveTo>
                        <a:cubicBezTo>
                          <a:pt x="10" y="76"/>
                          <a:pt x="0" y="66"/>
                          <a:pt x="0" y="53"/>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9" name="îṥḻîḋe"/>
                  <p:cNvSpPr/>
                  <p:nvPr/>
                </p:nvSpPr>
                <p:spPr bwMode="auto">
                  <a:xfrm>
                    <a:off x="3884" y="411"/>
                    <a:ext cx="154" cy="38"/>
                  </a:xfrm>
                  <a:custGeom>
                    <a:avLst/>
                    <a:gdLst>
                      <a:gd name="T0" fmla="*/ 72 w 81"/>
                      <a:gd name="T1" fmla="*/ 20 h 20"/>
                      <a:gd name="T2" fmla="*/ 8 w 81"/>
                      <a:gd name="T3" fmla="*/ 20 h 20"/>
                      <a:gd name="T4" fmla="*/ 0 w 81"/>
                      <a:gd name="T5" fmla="*/ 12 h 20"/>
                      <a:gd name="T6" fmla="*/ 0 w 81"/>
                      <a:gd name="T7" fmla="*/ 8 h 20"/>
                      <a:gd name="T8" fmla="*/ 8 w 81"/>
                      <a:gd name="T9" fmla="*/ 0 h 20"/>
                      <a:gd name="T10" fmla="*/ 72 w 81"/>
                      <a:gd name="T11" fmla="*/ 0 h 20"/>
                      <a:gd name="T12" fmla="*/ 81 w 81"/>
                      <a:gd name="T13" fmla="*/ 8 h 20"/>
                      <a:gd name="T14" fmla="*/ 81 w 81"/>
                      <a:gd name="T15" fmla="*/ 12 h 20"/>
                      <a:gd name="T16" fmla="*/ 72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2" y="20"/>
                        </a:moveTo>
                        <a:cubicBezTo>
                          <a:pt x="8" y="20"/>
                          <a:pt x="8" y="20"/>
                          <a:pt x="8" y="20"/>
                        </a:cubicBezTo>
                        <a:cubicBezTo>
                          <a:pt x="3" y="20"/>
                          <a:pt x="0" y="17"/>
                          <a:pt x="0" y="12"/>
                        </a:cubicBezTo>
                        <a:cubicBezTo>
                          <a:pt x="0" y="8"/>
                          <a:pt x="0" y="8"/>
                          <a:pt x="0" y="8"/>
                        </a:cubicBezTo>
                        <a:cubicBezTo>
                          <a:pt x="0" y="4"/>
                          <a:pt x="3" y="0"/>
                          <a:pt x="8" y="0"/>
                        </a:cubicBezTo>
                        <a:cubicBezTo>
                          <a:pt x="72" y="0"/>
                          <a:pt x="72" y="0"/>
                          <a:pt x="72" y="0"/>
                        </a:cubicBezTo>
                        <a:cubicBezTo>
                          <a:pt x="77" y="0"/>
                          <a:pt x="81" y="4"/>
                          <a:pt x="81" y="8"/>
                        </a:cubicBezTo>
                        <a:cubicBezTo>
                          <a:pt x="81" y="12"/>
                          <a:pt x="81" y="12"/>
                          <a:pt x="81" y="12"/>
                        </a:cubicBezTo>
                        <a:cubicBezTo>
                          <a:pt x="81" y="17"/>
                          <a:pt x="77" y="20"/>
                          <a:pt x="72" y="20"/>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0" name="islíḓè"/>
                  <p:cNvSpPr/>
                  <p:nvPr/>
                </p:nvSpPr>
                <p:spPr bwMode="auto">
                  <a:xfrm>
                    <a:off x="3884" y="411"/>
                    <a:ext cx="154" cy="38"/>
                  </a:xfrm>
                  <a:custGeom>
                    <a:avLst/>
                    <a:gdLst>
                      <a:gd name="T0" fmla="*/ 72 w 81"/>
                      <a:gd name="T1" fmla="*/ 20 h 20"/>
                      <a:gd name="T2" fmla="*/ 8 w 81"/>
                      <a:gd name="T3" fmla="*/ 20 h 20"/>
                      <a:gd name="T4" fmla="*/ 0 w 81"/>
                      <a:gd name="T5" fmla="*/ 12 h 20"/>
                      <a:gd name="T6" fmla="*/ 0 w 81"/>
                      <a:gd name="T7" fmla="*/ 8 h 20"/>
                      <a:gd name="T8" fmla="*/ 8 w 81"/>
                      <a:gd name="T9" fmla="*/ 0 h 20"/>
                      <a:gd name="T10" fmla="*/ 72 w 81"/>
                      <a:gd name="T11" fmla="*/ 0 h 20"/>
                      <a:gd name="T12" fmla="*/ 81 w 81"/>
                      <a:gd name="T13" fmla="*/ 8 h 20"/>
                      <a:gd name="T14" fmla="*/ 81 w 81"/>
                      <a:gd name="T15" fmla="*/ 12 h 20"/>
                      <a:gd name="T16" fmla="*/ 72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2" y="20"/>
                        </a:moveTo>
                        <a:cubicBezTo>
                          <a:pt x="8" y="20"/>
                          <a:pt x="8" y="20"/>
                          <a:pt x="8" y="20"/>
                        </a:cubicBezTo>
                        <a:cubicBezTo>
                          <a:pt x="3" y="20"/>
                          <a:pt x="0" y="17"/>
                          <a:pt x="0" y="12"/>
                        </a:cubicBezTo>
                        <a:cubicBezTo>
                          <a:pt x="0" y="8"/>
                          <a:pt x="0" y="8"/>
                          <a:pt x="0" y="8"/>
                        </a:cubicBezTo>
                        <a:cubicBezTo>
                          <a:pt x="0" y="4"/>
                          <a:pt x="3" y="0"/>
                          <a:pt x="8" y="0"/>
                        </a:cubicBezTo>
                        <a:cubicBezTo>
                          <a:pt x="72" y="0"/>
                          <a:pt x="72" y="0"/>
                          <a:pt x="72" y="0"/>
                        </a:cubicBezTo>
                        <a:cubicBezTo>
                          <a:pt x="77" y="0"/>
                          <a:pt x="81" y="4"/>
                          <a:pt x="81" y="8"/>
                        </a:cubicBezTo>
                        <a:cubicBezTo>
                          <a:pt x="81" y="12"/>
                          <a:pt x="81" y="12"/>
                          <a:pt x="81" y="12"/>
                        </a:cubicBezTo>
                        <a:cubicBezTo>
                          <a:pt x="81" y="17"/>
                          <a:pt x="77" y="20"/>
                          <a:pt x="72" y="20"/>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1" name="íşḻiḋè"/>
                  <p:cNvSpPr/>
                  <p:nvPr/>
                </p:nvSpPr>
                <p:spPr bwMode="auto">
                  <a:xfrm>
                    <a:off x="3598" y="444"/>
                    <a:ext cx="156" cy="68"/>
                  </a:xfrm>
                  <a:custGeom>
                    <a:avLst/>
                    <a:gdLst>
                      <a:gd name="T0" fmla="*/ 70 w 82"/>
                      <a:gd name="T1" fmla="*/ 36 h 36"/>
                      <a:gd name="T2" fmla="*/ 13 w 82"/>
                      <a:gd name="T3" fmla="*/ 36 h 36"/>
                      <a:gd name="T4" fmla="*/ 0 w 82"/>
                      <a:gd name="T5" fmla="*/ 22 h 36"/>
                      <a:gd name="T6" fmla="*/ 0 w 82"/>
                      <a:gd name="T7" fmla="*/ 0 h 36"/>
                      <a:gd name="T8" fmla="*/ 82 w 82"/>
                      <a:gd name="T9" fmla="*/ 0 h 36"/>
                      <a:gd name="T10" fmla="*/ 82 w 82"/>
                      <a:gd name="T11" fmla="*/ 23 h 36"/>
                      <a:gd name="T12" fmla="*/ 7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70" y="36"/>
                        </a:moveTo>
                        <a:cubicBezTo>
                          <a:pt x="13" y="36"/>
                          <a:pt x="13" y="36"/>
                          <a:pt x="13" y="36"/>
                        </a:cubicBezTo>
                        <a:cubicBezTo>
                          <a:pt x="6" y="36"/>
                          <a:pt x="0" y="30"/>
                          <a:pt x="0" y="22"/>
                        </a:cubicBezTo>
                        <a:cubicBezTo>
                          <a:pt x="0" y="0"/>
                          <a:pt x="0" y="0"/>
                          <a:pt x="0" y="0"/>
                        </a:cubicBezTo>
                        <a:cubicBezTo>
                          <a:pt x="82" y="0"/>
                          <a:pt x="82" y="0"/>
                          <a:pt x="82" y="0"/>
                        </a:cubicBezTo>
                        <a:cubicBezTo>
                          <a:pt x="82" y="23"/>
                          <a:pt x="82" y="23"/>
                          <a:pt x="82" y="23"/>
                        </a:cubicBezTo>
                        <a:cubicBezTo>
                          <a:pt x="82" y="30"/>
                          <a:pt x="76" y="36"/>
                          <a:pt x="70" y="36"/>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2" name="íŝḻïḍê"/>
                  <p:cNvSpPr/>
                  <p:nvPr/>
                </p:nvSpPr>
                <p:spPr bwMode="auto">
                  <a:xfrm>
                    <a:off x="3600" y="411"/>
                    <a:ext cx="154" cy="38"/>
                  </a:xfrm>
                  <a:custGeom>
                    <a:avLst/>
                    <a:gdLst>
                      <a:gd name="T0" fmla="*/ 73 w 81"/>
                      <a:gd name="T1" fmla="*/ 20 h 20"/>
                      <a:gd name="T2" fmla="*/ 8 w 81"/>
                      <a:gd name="T3" fmla="*/ 20 h 20"/>
                      <a:gd name="T4" fmla="*/ 0 w 81"/>
                      <a:gd name="T5" fmla="*/ 12 h 20"/>
                      <a:gd name="T6" fmla="*/ 0 w 81"/>
                      <a:gd name="T7" fmla="*/ 8 h 20"/>
                      <a:gd name="T8" fmla="*/ 8 w 81"/>
                      <a:gd name="T9" fmla="*/ 0 h 20"/>
                      <a:gd name="T10" fmla="*/ 73 w 81"/>
                      <a:gd name="T11" fmla="*/ 0 h 20"/>
                      <a:gd name="T12" fmla="*/ 81 w 81"/>
                      <a:gd name="T13" fmla="*/ 8 h 20"/>
                      <a:gd name="T14" fmla="*/ 81 w 81"/>
                      <a:gd name="T15" fmla="*/ 12 h 20"/>
                      <a:gd name="T16" fmla="*/ 73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3" y="20"/>
                        </a:moveTo>
                        <a:cubicBezTo>
                          <a:pt x="8" y="20"/>
                          <a:pt x="8" y="20"/>
                          <a:pt x="8" y="20"/>
                        </a:cubicBezTo>
                        <a:cubicBezTo>
                          <a:pt x="4" y="20"/>
                          <a:pt x="0" y="17"/>
                          <a:pt x="0" y="12"/>
                        </a:cubicBezTo>
                        <a:cubicBezTo>
                          <a:pt x="0" y="8"/>
                          <a:pt x="0" y="8"/>
                          <a:pt x="0" y="8"/>
                        </a:cubicBezTo>
                        <a:cubicBezTo>
                          <a:pt x="0" y="4"/>
                          <a:pt x="4" y="0"/>
                          <a:pt x="8" y="0"/>
                        </a:cubicBezTo>
                        <a:cubicBezTo>
                          <a:pt x="73" y="0"/>
                          <a:pt x="73" y="0"/>
                          <a:pt x="73" y="0"/>
                        </a:cubicBezTo>
                        <a:cubicBezTo>
                          <a:pt x="77" y="0"/>
                          <a:pt x="81" y="4"/>
                          <a:pt x="81" y="8"/>
                        </a:cubicBezTo>
                        <a:cubicBezTo>
                          <a:pt x="81" y="12"/>
                          <a:pt x="81" y="12"/>
                          <a:pt x="81" y="12"/>
                        </a:cubicBezTo>
                        <a:cubicBezTo>
                          <a:pt x="81" y="17"/>
                          <a:pt x="77" y="20"/>
                          <a:pt x="73" y="20"/>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3" name="ïṧḻiḋê"/>
                  <p:cNvSpPr/>
                  <p:nvPr/>
                </p:nvSpPr>
                <p:spPr bwMode="auto">
                  <a:xfrm>
                    <a:off x="3600" y="411"/>
                    <a:ext cx="154" cy="38"/>
                  </a:xfrm>
                  <a:custGeom>
                    <a:avLst/>
                    <a:gdLst>
                      <a:gd name="T0" fmla="*/ 73 w 81"/>
                      <a:gd name="T1" fmla="*/ 20 h 20"/>
                      <a:gd name="T2" fmla="*/ 8 w 81"/>
                      <a:gd name="T3" fmla="*/ 20 h 20"/>
                      <a:gd name="T4" fmla="*/ 0 w 81"/>
                      <a:gd name="T5" fmla="*/ 12 h 20"/>
                      <a:gd name="T6" fmla="*/ 0 w 81"/>
                      <a:gd name="T7" fmla="*/ 8 h 20"/>
                      <a:gd name="T8" fmla="*/ 8 w 81"/>
                      <a:gd name="T9" fmla="*/ 0 h 20"/>
                      <a:gd name="T10" fmla="*/ 73 w 81"/>
                      <a:gd name="T11" fmla="*/ 0 h 20"/>
                      <a:gd name="T12" fmla="*/ 81 w 81"/>
                      <a:gd name="T13" fmla="*/ 8 h 20"/>
                      <a:gd name="T14" fmla="*/ 81 w 81"/>
                      <a:gd name="T15" fmla="*/ 12 h 20"/>
                      <a:gd name="T16" fmla="*/ 73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3" y="20"/>
                        </a:moveTo>
                        <a:cubicBezTo>
                          <a:pt x="8" y="20"/>
                          <a:pt x="8" y="20"/>
                          <a:pt x="8" y="20"/>
                        </a:cubicBezTo>
                        <a:cubicBezTo>
                          <a:pt x="4" y="20"/>
                          <a:pt x="0" y="17"/>
                          <a:pt x="0" y="12"/>
                        </a:cubicBezTo>
                        <a:cubicBezTo>
                          <a:pt x="0" y="8"/>
                          <a:pt x="0" y="8"/>
                          <a:pt x="0" y="8"/>
                        </a:cubicBezTo>
                        <a:cubicBezTo>
                          <a:pt x="0" y="4"/>
                          <a:pt x="4" y="0"/>
                          <a:pt x="8" y="0"/>
                        </a:cubicBezTo>
                        <a:cubicBezTo>
                          <a:pt x="73" y="0"/>
                          <a:pt x="73" y="0"/>
                          <a:pt x="73" y="0"/>
                        </a:cubicBezTo>
                        <a:cubicBezTo>
                          <a:pt x="77" y="0"/>
                          <a:pt x="81" y="4"/>
                          <a:pt x="81" y="8"/>
                        </a:cubicBezTo>
                        <a:cubicBezTo>
                          <a:pt x="81" y="12"/>
                          <a:pt x="81" y="12"/>
                          <a:pt x="81" y="12"/>
                        </a:cubicBezTo>
                        <a:cubicBezTo>
                          <a:pt x="81" y="17"/>
                          <a:pt x="77" y="20"/>
                          <a:pt x="73" y="20"/>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4" name="íśḷîdè"/>
                  <p:cNvSpPr/>
                  <p:nvPr/>
                </p:nvSpPr>
                <p:spPr bwMode="auto">
                  <a:xfrm>
                    <a:off x="3747" y="724"/>
                    <a:ext cx="137" cy="82"/>
                  </a:xfrm>
                  <a:custGeom>
                    <a:avLst/>
                    <a:gdLst>
                      <a:gd name="T0" fmla="*/ 43 w 72"/>
                      <a:gd name="T1" fmla="*/ 43 h 43"/>
                      <a:gd name="T2" fmla="*/ 29 w 72"/>
                      <a:gd name="T3" fmla="*/ 43 h 43"/>
                      <a:gd name="T4" fmla="*/ 0 w 72"/>
                      <a:gd name="T5" fmla="*/ 14 h 43"/>
                      <a:gd name="T6" fmla="*/ 0 w 72"/>
                      <a:gd name="T7" fmla="*/ 0 h 43"/>
                      <a:gd name="T8" fmla="*/ 72 w 72"/>
                      <a:gd name="T9" fmla="*/ 0 h 43"/>
                      <a:gd name="T10" fmla="*/ 72 w 72"/>
                      <a:gd name="T11" fmla="*/ 14 h 43"/>
                      <a:gd name="T12" fmla="*/ 43 w 72"/>
                      <a:gd name="T13" fmla="*/ 43 h 43"/>
                    </a:gdLst>
                    <a:ahLst/>
                    <a:cxnLst>
                      <a:cxn ang="0">
                        <a:pos x="T0" y="T1"/>
                      </a:cxn>
                      <a:cxn ang="0">
                        <a:pos x="T2" y="T3"/>
                      </a:cxn>
                      <a:cxn ang="0">
                        <a:pos x="T4" y="T5"/>
                      </a:cxn>
                      <a:cxn ang="0">
                        <a:pos x="T6" y="T7"/>
                      </a:cxn>
                      <a:cxn ang="0">
                        <a:pos x="T8" y="T9"/>
                      </a:cxn>
                      <a:cxn ang="0">
                        <a:pos x="T10" y="T11"/>
                      </a:cxn>
                      <a:cxn ang="0">
                        <a:pos x="T12" y="T13"/>
                      </a:cxn>
                    </a:cxnLst>
                    <a:rect l="0" t="0" r="r" b="b"/>
                    <a:pathLst>
                      <a:path w="72" h="43">
                        <a:moveTo>
                          <a:pt x="43" y="43"/>
                        </a:moveTo>
                        <a:cubicBezTo>
                          <a:pt x="29" y="43"/>
                          <a:pt x="29" y="43"/>
                          <a:pt x="29" y="43"/>
                        </a:cubicBezTo>
                        <a:cubicBezTo>
                          <a:pt x="13" y="43"/>
                          <a:pt x="0" y="30"/>
                          <a:pt x="0" y="14"/>
                        </a:cubicBezTo>
                        <a:cubicBezTo>
                          <a:pt x="0" y="0"/>
                          <a:pt x="0" y="0"/>
                          <a:pt x="0" y="0"/>
                        </a:cubicBezTo>
                        <a:cubicBezTo>
                          <a:pt x="72" y="0"/>
                          <a:pt x="72" y="0"/>
                          <a:pt x="72" y="0"/>
                        </a:cubicBezTo>
                        <a:cubicBezTo>
                          <a:pt x="72" y="14"/>
                          <a:pt x="72" y="14"/>
                          <a:pt x="72" y="14"/>
                        </a:cubicBezTo>
                        <a:cubicBezTo>
                          <a:pt x="72" y="30"/>
                          <a:pt x="59" y="43"/>
                          <a:pt x="43" y="4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5" name="ïSḷîḑè"/>
                  <p:cNvSpPr/>
                  <p:nvPr/>
                </p:nvSpPr>
                <p:spPr bwMode="auto">
                  <a:xfrm>
                    <a:off x="3747" y="724"/>
                    <a:ext cx="137" cy="82"/>
                  </a:xfrm>
                  <a:custGeom>
                    <a:avLst/>
                    <a:gdLst>
                      <a:gd name="T0" fmla="*/ 43 w 72"/>
                      <a:gd name="T1" fmla="*/ 43 h 43"/>
                      <a:gd name="T2" fmla="*/ 29 w 72"/>
                      <a:gd name="T3" fmla="*/ 43 h 43"/>
                      <a:gd name="T4" fmla="*/ 0 w 72"/>
                      <a:gd name="T5" fmla="*/ 14 h 43"/>
                      <a:gd name="T6" fmla="*/ 0 w 72"/>
                      <a:gd name="T7" fmla="*/ 0 h 43"/>
                      <a:gd name="T8" fmla="*/ 72 w 72"/>
                      <a:gd name="T9" fmla="*/ 0 h 43"/>
                      <a:gd name="T10" fmla="*/ 72 w 72"/>
                      <a:gd name="T11" fmla="*/ 14 h 43"/>
                      <a:gd name="T12" fmla="*/ 43 w 72"/>
                      <a:gd name="T13" fmla="*/ 43 h 43"/>
                    </a:gdLst>
                    <a:ahLst/>
                    <a:cxnLst>
                      <a:cxn ang="0">
                        <a:pos x="T0" y="T1"/>
                      </a:cxn>
                      <a:cxn ang="0">
                        <a:pos x="T2" y="T3"/>
                      </a:cxn>
                      <a:cxn ang="0">
                        <a:pos x="T4" y="T5"/>
                      </a:cxn>
                      <a:cxn ang="0">
                        <a:pos x="T6" y="T7"/>
                      </a:cxn>
                      <a:cxn ang="0">
                        <a:pos x="T8" y="T9"/>
                      </a:cxn>
                      <a:cxn ang="0">
                        <a:pos x="T10" y="T11"/>
                      </a:cxn>
                      <a:cxn ang="0">
                        <a:pos x="T12" y="T13"/>
                      </a:cxn>
                    </a:cxnLst>
                    <a:rect l="0" t="0" r="r" b="b"/>
                    <a:pathLst>
                      <a:path w="72" h="43">
                        <a:moveTo>
                          <a:pt x="43" y="43"/>
                        </a:moveTo>
                        <a:cubicBezTo>
                          <a:pt x="29" y="43"/>
                          <a:pt x="29" y="43"/>
                          <a:pt x="29" y="43"/>
                        </a:cubicBezTo>
                        <a:cubicBezTo>
                          <a:pt x="13" y="43"/>
                          <a:pt x="0" y="30"/>
                          <a:pt x="0" y="14"/>
                        </a:cubicBezTo>
                        <a:cubicBezTo>
                          <a:pt x="0" y="0"/>
                          <a:pt x="0" y="0"/>
                          <a:pt x="0" y="0"/>
                        </a:cubicBezTo>
                        <a:cubicBezTo>
                          <a:pt x="72" y="0"/>
                          <a:pt x="72" y="0"/>
                          <a:pt x="72" y="0"/>
                        </a:cubicBezTo>
                        <a:cubicBezTo>
                          <a:pt x="72" y="14"/>
                          <a:pt x="72" y="14"/>
                          <a:pt x="72" y="14"/>
                        </a:cubicBezTo>
                        <a:cubicBezTo>
                          <a:pt x="72" y="30"/>
                          <a:pt x="59" y="43"/>
                          <a:pt x="43" y="43"/>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6" name="išlïḋe"/>
                  <p:cNvSpPr/>
                  <p:nvPr/>
                </p:nvSpPr>
                <p:spPr bwMode="auto">
                  <a:xfrm>
                    <a:off x="3642" y="484"/>
                    <a:ext cx="76" cy="7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7" name="íṡḻïďê"/>
                  <p:cNvSpPr/>
                  <p:nvPr/>
                </p:nvSpPr>
                <p:spPr bwMode="auto">
                  <a:xfrm>
                    <a:off x="3632" y="474"/>
                    <a:ext cx="95" cy="94"/>
                  </a:xfrm>
                  <a:custGeom>
                    <a:avLst/>
                    <a:gdLst>
                      <a:gd name="T0" fmla="*/ 45 w 50"/>
                      <a:gd name="T1" fmla="*/ 24 h 49"/>
                      <a:gd name="T2" fmla="*/ 40 w 50"/>
                      <a:gd name="T3" fmla="*/ 24 h 49"/>
                      <a:gd name="T4" fmla="*/ 35 w 50"/>
                      <a:gd name="T5" fmla="*/ 35 h 49"/>
                      <a:gd name="T6" fmla="*/ 25 w 50"/>
                      <a:gd name="T7" fmla="*/ 39 h 49"/>
                      <a:gd name="T8" fmla="*/ 15 w 50"/>
                      <a:gd name="T9" fmla="*/ 35 h 49"/>
                      <a:gd name="T10" fmla="*/ 10 w 50"/>
                      <a:gd name="T11" fmla="*/ 24 h 49"/>
                      <a:gd name="T12" fmla="*/ 15 w 50"/>
                      <a:gd name="T13" fmla="*/ 14 h 49"/>
                      <a:gd name="T14" fmla="*/ 25 w 50"/>
                      <a:gd name="T15" fmla="*/ 10 h 49"/>
                      <a:gd name="T16" fmla="*/ 35 w 50"/>
                      <a:gd name="T17" fmla="*/ 14 h 49"/>
                      <a:gd name="T18" fmla="*/ 40 w 50"/>
                      <a:gd name="T19" fmla="*/ 24 h 49"/>
                      <a:gd name="T20" fmla="*/ 45 w 50"/>
                      <a:gd name="T21" fmla="*/ 24 h 49"/>
                      <a:gd name="T22" fmla="*/ 50 w 50"/>
                      <a:gd name="T23" fmla="*/ 24 h 49"/>
                      <a:gd name="T24" fmla="*/ 25 w 50"/>
                      <a:gd name="T25" fmla="*/ 0 h 49"/>
                      <a:gd name="T26" fmla="*/ 0 w 50"/>
                      <a:gd name="T27" fmla="*/ 24 h 49"/>
                      <a:gd name="T28" fmla="*/ 25 w 50"/>
                      <a:gd name="T29" fmla="*/ 49 h 49"/>
                      <a:gd name="T30" fmla="*/ 50 w 50"/>
                      <a:gd name="T31" fmla="*/ 24 h 49"/>
                      <a:gd name="T32" fmla="*/ 45 w 50"/>
                      <a:gd name="T33" fmla="*/ 2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5" y="24"/>
                        </a:moveTo>
                        <a:cubicBezTo>
                          <a:pt x="40" y="24"/>
                          <a:pt x="40" y="24"/>
                          <a:pt x="40" y="24"/>
                        </a:cubicBezTo>
                        <a:cubicBezTo>
                          <a:pt x="40" y="28"/>
                          <a:pt x="38" y="32"/>
                          <a:pt x="35" y="35"/>
                        </a:cubicBezTo>
                        <a:cubicBezTo>
                          <a:pt x="33" y="37"/>
                          <a:pt x="29" y="39"/>
                          <a:pt x="25" y="39"/>
                        </a:cubicBezTo>
                        <a:cubicBezTo>
                          <a:pt x="21" y="39"/>
                          <a:pt x="17" y="37"/>
                          <a:pt x="15" y="35"/>
                        </a:cubicBezTo>
                        <a:cubicBezTo>
                          <a:pt x="12" y="32"/>
                          <a:pt x="10" y="28"/>
                          <a:pt x="10" y="24"/>
                        </a:cubicBezTo>
                        <a:cubicBezTo>
                          <a:pt x="10" y="20"/>
                          <a:pt x="12" y="17"/>
                          <a:pt x="15" y="14"/>
                        </a:cubicBezTo>
                        <a:cubicBezTo>
                          <a:pt x="17" y="11"/>
                          <a:pt x="21" y="10"/>
                          <a:pt x="25" y="10"/>
                        </a:cubicBezTo>
                        <a:cubicBezTo>
                          <a:pt x="29" y="10"/>
                          <a:pt x="33" y="11"/>
                          <a:pt x="35" y="14"/>
                        </a:cubicBezTo>
                        <a:cubicBezTo>
                          <a:pt x="38" y="17"/>
                          <a:pt x="40" y="20"/>
                          <a:pt x="40" y="24"/>
                        </a:cubicBezTo>
                        <a:cubicBezTo>
                          <a:pt x="45" y="24"/>
                          <a:pt x="45" y="24"/>
                          <a:pt x="45" y="24"/>
                        </a:cubicBezTo>
                        <a:cubicBezTo>
                          <a:pt x="50" y="24"/>
                          <a:pt x="50" y="24"/>
                          <a:pt x="50" y="24"/>
                        </a:cubicBezTo>
                        <a:cubicBezTo>
                          <a:pt x="50" y="11"/>
                          <a:pt x="39" y="0"/>
                          <a:pt x="25" y="0"/>
                        </a:cubicBezTo>
                        <a:cubicBezTo>
                          <a:pt x="11" y="0"/>
                          <a:pt x="0" y="11"/>
                          <a:pt x="0" y="24"/>
                        </a:cubicBezTo>
                        <a:cubicBezTo>
                          <a:pt x="0" y="38"/>
                          <a:pt x="11" y="49"/>
                          <a:pt x="25" y="49"/>
                        </a:cubicBezTo>
                        <a:cubicBezTo>
                          <a:pt x="39" y="49"/>
                          <a:pt x="50" y="38"/>
                          <a:pt x="50" y="24"/>
                        </a:cubicBezTo>
                        <a:cubicBezTo>
                          <a:pt x="45" y="24"/>
                          <a:pt x="45" y="24"/>
                          <a:pt x="45" y="2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8" name="îṧlïďè"/>
                  <p:cNvSpPr/>
                  <p:nvPr/>
                </p:nvSpPr>
                <p:spPr bwMode="auto">
                  <a:xfrm>
                    <a:off x="3621" y="969"/>
                    <a:ext cx="333" cy="562"/>
                  </a:xfrm>
                  <a:custGeom>
                    <a:avLst/>
                    <a:gdLst>
                      <a:gd name="T0" fmla="*/ 0 w 333"/>
                      <a:gd name="T1" fmla="*/ 0 h 562"/>
                      <a:gd name="T2" fmla="*/ 198 w 333"/>
                      <a:gd name="T3" fmla="*/ 562 h 562"/>
                      <a:gd name="T4" fmla="*/ 333 w 333"/>
                      <a:gd name="T5" fmla="*/ 185 h 562"/>
                      <a:gd name="T6" fmla="*/ 0 w 333"/>
                      <a:gd name="T7" fmla="*/ 0 h 562"/>
                    </a:gdLst>
                    <a:ahLst/>
                    <a:cxnLst>
                      <a:cxn ang="0">
                        <a:pos x="T0" y="T1"/>
                      </a:cxn>
                      <a:cxn ang="0">
                        <a:pos x="T2" y="T3"/>
                      </a:cxn>
                      <a:cxn ang="0">
                        <a:pos x="T4" y="T5"/>
                      </a:cxn>
                      <a:cxn ang="0">
                        <a:pos x="T6" y="T7"/>
                      </a:cxn>
                    </a:cxnLst>
                    <a:rect l="0" t="0" r="r" b="b"/>
                    <a:pathLst>
                      <a:path w="333" h="562">
                        <a:moveTo>
                          <a:pt x="0" y="0"/>
                        </a:moveTo>
                        <a:lnTo>
                          <a:pt x="198" y="562"/>
                        </a:lnTo>
                        <a:lnTo>
                          <a:pt x="333" y="185"/>
                        </a:lnTo>
                        <a:lnTo>
                          <a:pt x="0" y="0"/>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9" name="išḻiḋè"/>
                  <p:cNvSpPr/>
                  <p:nvPr/>
                </p:nvSpPr>
                <p:spPr bwMode="auto">
                  <a:xfrm>
                    <a:off x="3621" y="969"/>
                    <a:ext cx="333" cy="562"/>
                  </a:xfrm>
                  <a:custGeom>
                    <a:avLst/>
                    <a:gdLst>
                      <a:gd name="T0" fmla="*/ 0 w 333"/>
                      <a:gd name="T1" fmla="*/ 0 h 562"/>
                      <a:gd name="T2" fmla="*/ 198 w 333"/>
                      <a:gd name="T3" fmla="*/ 562 h 562"/>
                      <a:gd name="T4" fmla="*/ 333 w 333"/>
                      <a:gd name="T5" fmla="*/ 185 h 562"/>
                      <a:gd name="T6" fmla="*/ 0 w 333"/>
                      <a:gd name="T7" fmla="*/ 0 h 562"/>
                    </a:gdLst>
                    <a:ahLst/>
                    <a:cxnLst>
                      <a:cxn ang="0">
                        <a:pos x="T0" y="T1"/>
                      </a:cxn>
                      <a:cxn ang="0">
                        <a:pos x="T2" y="T3"/>
                      </a:cxn>
                      <a:cxn ang="0">
                        <a:pos x="T4" y="T5"/>
                      </a:cxn>
                      <a:cxn ang="0">
                        <a:pos x="T6" y="T7"/>
                      </a:cxn>
                    </a:cxnLst>
                    <a:rect l="0" t="0" r="r" b="b"/>
                    <a:pathLst>
                      <a:path w="333" h="562">
                        <a:moveTo>
                          <a:pt x="0" y="0"/>
                        </a:moveTo>
                        <a:lnTo>
                          <a:pt x="198" y="562"/>
                        </a:lnTo>
                        <a:lnTo>
                          <a:pt x="333" y="18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0" name="îṧḻîḋe"/>
                  <p:cNvSpPr/>
                  <p:nvPr/>
                </p:nvSpPr>
                <p:spPr bwMode="auto">
                  <a:xfrm>
                    <a:off x="3861" y="962"/>
                    <a:ext cx="151" cy="223"/>
                  </a:xfrm>
                  <a:custGeom>
                    <a:avLst/>
                    <a:gdLst>
                      <a:gd name="T0" fmla="*/ 151 w 151"/>
                      <a:gd name="T1" fmla="*/ 0 h 223"/>
                      <a:gd name="T2" fmla="*/ 99 w 151"/>
                      <a:gd name="T3" fmla="*/ 223 h 223"/>
                      <a:gd name="T4" fmla="*/ 0 w 151"/>
                      <a:gd name="T5" fmla="*/ 167 h 223"/>
                      <a:gd name="T6" fmla="*/ 151 w 151"/>
                      <a:gd name="T7" fmla="*/ 0 h 223"/>
                    </a:gdLst>
                    <a:ahLst/>
                    <a:cxnLst>
                      <a:cxn ang="0">
                        <a:pos x="T0" y="T1"/>
                      </a:cxn>
                      <a:cxn ang="0">
                        <a:pos x="T2" y="T3"/>
                      </a:cxn>
                      <a:cxn ang="0">
                        <a:pos x="T4" y="T5"/>
                      </a:cxn>
                      <a:cxn ang="0">
                        <a:pos x="T6" y="T7"/>
                      </a:cxn>
                    </a:cxnLst>
                    <a:rect l="0" t="0" r="r" b="b"/>
                    <a:pathLst>
                      <a:path w="151" h="223">
                        <a:moveTo>
                          <a:pt x="151" y="0"/>
                        </a:moveTo>
                        <a:lnTo>
                          <a:pt x="99" y="223"/>
                        </a:lnTo>
                        <a:lnTo>
                          <a:pt x="0" y="167"/>
                        </a:lnTo>
                        <a:lnTo>
                          <a:pt x="151" y="0"/>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1" name="íš1îḓé"/>
                  <p:cNvSpPr/>
                  <p:nvPr/>
                </p:nvSpPr>
                <p:spPr bwMode="auto">
                  <a:xfrm>
                    <a:off x="3861" y="962"/>
                    <a:ext cx="151" cy="223"/>
                  </a:xfrm>
                  <a:custGeom>
                    <a:avLst/>
                    <a:gdLst>
                      <a:gd name="T0" fmla="*/ 151 w 151"/>
                      <a:gd name="T1" fmla="*/ 0 h 223"/>
                      <a:gd name="T2" fmla="*/ 99 w 151"/>
                      <a:gd name="T3" fmla="*/ 223 h 223"/>
                      <a:gd name="T4" fmla="*/ 0 w 151"/>
                      <a:gd name="T5" fmla="*/ 167 h 223"/>
                      <a:gd name="T6" fmla="*/ 151 w 151"/>
                      <a:gd name="T7" fmla="*/ 0 h 223"/>
                    </a:gdLst>
                    <a:ahLst/>
                    <a:cxnLst>
                      <a:cxn ang="0">
                        <a:pos x="T0" y="T1"/>
                      </a:cxn>
                      <a:cxn ang="0">
                        <a:pos x="T2" y="T3"/>
                      </a:cxn>
                      <a:cxn ang="0">
                        <a:pos x="T4" y="T5"/>
                      </a:cxn>
                      <a:cxn ang="0">
                        <a:pos x="T6" y="T7"/>
                      </a:cxn>
                    </a:cxnLst>
                    <a:rect l="0" t="0" r="r" b="b"/>
                    <a:pathLst>
                      <a:path w="151" h="223">
                        <a:moveTo>
                          <a:pt x="151" y="0"/>
                        </a:moveTo>
                        <a:lnTo>
                          <a:pt x="99" y="223"/>
                        </a:lnTo>
                        <a:lnTo>
                          <a:pt x="0" y="167"/>
                        </a:lnTo>
                        <a:lnTo>
                          <a:pt x="15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2" name="îsļîďê"/>
                  <p:cNvSpPr/>
                  <p:nvPr/>
                </p:nvSpPr>
                <p:spPr bwMode="auto">
                  <a:xfrm>
                    <a:off x="4004" y="665"/>
                    <a:ext cx="27" cy="26"/>
                  </a:xfrm>
                  <a:prstGeom prst="ellipse">
                    <a:avLst/>
                  </a:pr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3" name="ïṩlïḓè"/>
                  <p:cNvSpPr/>
                  <p:nvPr/>
                </p:nvSpPr>
                <p:spPr bwMode="auto">
                  <a:xfrm>
                    <a:off x="3756" y="1097"/>
                    <a:ext cx="126" cy="112"/>
                  </a:xfrm>
                  <a:custGeom>
                    <a:avLst/>
                    <a:gdLst>
                      <a:gd name="T0" fmla="*/ 49 w 66"/>
                      <a:gd name="T1" fmla="*/ 59 h 59"/>
                      <a:gd name="T2" fmla="*/ 17 w 66"/>
                      <a:gd name="T3" fmla="*/ 59 h 59"/>
                      <a:gd name="T4" fmla="*/ 0 w 66"/>
                      <a:gd name="T5" fmla="*/ 41 h 59"/>
                      <a:gd name="T6" fmla="*/ 0 w 66"/>
                      <a:gd name="T7" fmla="*/ 18 h 59"/>
                      <a:gd name="T8" fmla="*/ 17 w 66"/>
                      <a:gd name="T9" fmla="*/ 0 h 59"/>
                      <a:gd name="T10" fmla="*/ 49 w 66"/>
                      <a:gd name="T11" fmla="*/ 0 h 59"/>
                      <a:gd name="T12" fmla="*/ 66 w 66"/>
                      <a:gd name="T13" fmla="*/ 18 h 59"/>
                      <a:gd name="T14" fmla="*/ 66 w 66"/>
                      <a:gd name="T15" fmla="*/ 41 h 59"/>
                      <a:gd name="T16" fmla="*/ 49 w 66"/>
                      <a:gd name="T1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59">
                        <a:moveTo>
                          <a:pt x="49" y="59"/>
                        </a:moveTo>
                        <a:cubicBezTo>
                          <a:pt x="17" y="59"/>
                          <a:pt x="17" y="59"/>
                          <a:pt x="17" y="59"/>
                        </a:cubicBezTo>
                        <a:cubicBezTo>
                          <a:pt x="8" y="59"/>
                          <a:pt x="0" y="51"/>
                          <a:pt x="0" y="41"/>
                        </a:cubicBezTo>
                        <a:cubicBezTo>
                          <a:pt x="0" y="18"/>
                          <a:pt x="0" y="18"/>
                          <a:pt x="0" y="18"/>
                        </a:cubicBezTo>
                        <a:cubicBezTo>
                          <a:pt x="0" y="8"/>
                          <a:pt x="8" y="0"/>
                          <a:pt x="17" y="0"/>
                        </a:cubicBezTo>
                        <a:cubicBezTo>
                          <a:pt x="49" y="0"/>
                          <a:pt x="49" y="0"/>
                          <a:pt x="49" y="0"/>
                        </a:cubicBezTo>
                        <a:cubicBezTo>
                          <a:pt x="58" y="0"/>
                          <a:pt x="66" y="8"/>
                          <a:pt x="66" y="18"/>
                        </a:cubicBezTo>
                        <a:cubicBezTo>
                          <a:pt x="66" y="41"/>
                          <a:pt x="66" y="41"/>
                          <a:pt x="66" y="41"/>
                        </a:cubicBezTo>
                        <a:cubicBezTo>
                          <a:pt x="66" y="51"/>
                          <a:pt x="58" y="59"/>
                          <a:pt x="49" y="59"/>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4" name="išlíḍé"/>
                  <p:cNvSpPr/>
                  <p:nvPr/>
                </p:nvSpPr>
                <p:spPr bwMode="auto">
                  <a:xfrm>
                    <a:off x="3747" y="1088"/>
                    <a:ext cx="144" cy="131"/>
                  </a:xfrm>
                  <a:custGeom>
                    <a:avLst/>
                    <a:gdLst>
                      <a:gd name="T0" fmla="*/ 54 w 76"/>
                      <a:gd name="T1" fmla="*/ 64 h 69"/>
                      <a:gd name="T2" fmla="*/ 54 w 76"/>
                      <a:gd name="T3" fmla="*/ 59 h 69"/>
                      <a:gd name="T4" fmla="*/ 22 w 76"/>
                      <a:gd name="T5" fmla="*/ 59 h 69"/>
                      <a:gd name="T6" fmla="*/ 10 w 76"/>
                      <a:gd name="T7" fmla="*/ 46 h 69"/>
                      <a:gd name="T8" fmla="*/ 10 w 76"/>
                      <a:gd name="T9" fmla="*/ 23 h 69"/>
                      <a:gd name="T10" fmla="*/ 22 w 76"/>
                      <a:gd name="T11" fmla="*/ 10 h 69"/>
                      <a:gd name="T12" fmla="*/ 54 w 76"/>
                      <a:gd name="T13" fmla="*/ 10 h 69"/>
                      <a:gd name="T14" fmla="*/ 66 w 76"/>
                      <a:gd name="T15" fmla="*/ 23 h 69"/>
                      <a:gd name="T16" fmla="*/ 66 w 76"/>
                      <a:gd name="T17" fmla="*/ 46 h 69"/>
                      <a:gd name="T18" fmla="*/ 54 w 76"/>
                      <a:gd name="T19" fmla="*/ 59 h 69"/>
                      <a:gd name="T20" fmla="*/ 54 w 76"/>
                      <a:gd name="T21" fmla="*/ 64 h 69"/>
                      <a:gd name="T22" fmla="*/ 54 w 76"/>
                      <a:gd name="T23" fmla="*/ 69 h 69"/>
                      <a:gd name="T24" fmla="*/ 76 w 76"/>
                      <a:gd name="T25" fmla="*/ 46 h 69"/>
                      <a:gd name="T26" fmla="*/ 76 w 76"/>
                      <a:gd name="T27" fmla="*/ 23 h 69"/>
                      <a:gd name="T28" fmla="*/ 54 w 76"/>
                      <a:gd name="T29" fmla="*/ 0 h 69"/>
                      <a:gd name="T30" fmla="*/ 22 w 76"/>
                      <a:gd name="T31" fmla="*/ 0 h 69"/>
                      <a:gd name="T32" fmla="*/ 0 w 76"/>
                      <a:gd name="T33" fmla="*/ 23 h 69"/>
                      <a:gd name="T34" fmla="*/ 0 w 76"/>
                      <a:gd name="T35" fmla="*/ 46 h 69"/>
                      <a:gd name="T36" fmla="*/ 22 w 76"/>
                      <a:gd name="T37" fmla="*/ 69 h 69"/>
                      <a:gd name="T38" fmla="*/ 54 w 76"/>
                      <a:gd name="T39" fmla="*/ 69 h 69"/>
                      <a:gd name="T40" fmla="*/ 54 w 76"/>
                      <a:gd name="T41" fmla="*/ 64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6" h="69">
                        <a:moveTo>
                          <a:pt x="54" y="64"/>
                        </a:moveTo>
                        <a:cubicBezTo>
                          <a:pt x="54" y="59"/>
                          <a:pt x="54" y="59"/>
                          <a:pt x="54" y="59"/>
                        </a:cubicBezTo>
                        <a:cubicBezTo>
                          <a:pt x="22" y="59"/>
                          <a:pt x="22" y="59"/>
                          <a:pt x="22" y="59"/>
                        </a:cubicBezTo>
                        <a:cubicBezTo>
                          <a:pt x="15" y="59"/>
                          <a:pt x="10" y="53"/>
                          <a:pt x="10" y="46"/>
                        </a:cubicBezTo>
                        <a:cubicBezTo>
                          <a:pt x="10" y="23"/>
                          <a:pt x="10" y="23"/>
                          <a:pt x="10" y="23"/>
                        </a:cubicBezTo>
                        <a:cubicBezTo>
                          <a:pt x="10" y="16"/>
                          <a:pt x="15" y="10"/>
                          <a:pt x="22" y="10"/>
                        </a:cubicBezTo>
                        <a:cubicBezTo>
                          <a:pt x="54" y="10"/>
                          <a:pt x="54" y="10"/>
                          <a:pt x="54" y="10"/>
                        </a:cubicBezTo>
                        <a:cubicBezTo>
                          <a:pt x="61" y="10"/>
                          <a:pt x="66" y="16"/>
                          <a:pt x="66" y="23"/>
                        </a:cubicBezTo>
                        <a:cubicBezTo>
                          <a:pt x="66" y="46"/>
                          <a:pt x="66" y="46"/>
                          <a:pt x="66" y="46"/>
                        </a:cubicBezTo>
                        <a:cubicBezTo>
                          <a:pt x="66" y="53"/>
                          <a:pt x="61" y="59"/>
                          <a:pt x="54" y="59"/>
                        </a:cubicBezTo>
                        <a:cubicBezTo>
                          <a:pt x="54" y="64"/>
                          <a:pt x="54" y="64"/>
                          <a:pt x="54" y="64"/>
                        </a:cubicBezTo>
                        <a:cubicBezTo>
                          <a:pt x="54" y="69"/>
                          <a:pt x="54" y="69"/>
                          <a:pt x="54" y="69"/>
                        </a:cubicBezTo>
                        <a:cubicBezTo>
                          <a:pt x="66" y="69"/>
                          <a:pt x="76" y="59"/>
                          <a:pt x="76" y="46"/>
                        </a:cubicBezTo>
                        <a:cubicBezTo>
                          <a:pt x="76" y="23"/>
                          <a:pt x="76" y="23"/>
                          <a:pt x="76" y="23"/>
                        </a:cubicBezTo>
                        <a:cubicBezTo>
                          <a:pt x="76" y="10"/>
                          <a:pt x="66" y="0"/>
                          <a:pt x="54" y="0"/>
                        </a:cubicBezTo>
                        <a:cubicBezTo>
                          <a:pt x="22" y="0"/>
                          <a:pt x="22" y="0"/>
                          <a:pt x="22" y="0"/>
                        </a:cubicBezTo>
                        <a:cubicBezTo>
                          <a:pt x="10" y="0"/>
                          <a:pt x="0" y="10"/>
                          <a:pt x="0" y="23"/>
                        </a:cubicBezTo>
                        <a:cubicBezTo>
                          <a:pt x="0" y="46"/>
                          <a:pt x="0" y="46"/>
                          <a:pt x="0" y="46"/>
                        </a:cubicBezTo>
                        <a:cubicBezTo>
                          <a:pt x="0" y="59"/>
                          <a:pt x="10" y="69"/>
                          <a:pt x="22" y="69"/>
                        </a:cubicBezTo>
                        <a:cubicBezTo>
                          <a:pt x="54" y="69"/>
                          <a:pt x="54" y="69"/>
                          <a:pt x="54" y="69"/>
                        </a:cubicBezTo>
                        <a:cubicBezTo>
                          <a:pt x="54" y="64"/>
                          <a:pt x="54" y="64"/>
                          <a:pt x="54" y="6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5" name="íšļïḋè"/>
                  <p:cNvSpPr/>
                  <p:nvPr/>
                </p:nvSpPr>
                <p:spPr bwMode="auto">
                  <a:xfrm>
                    <a:off x="3766" y="1107"/>
                    <a:ext cx="106" cy="55"/>
                  </a:xfrm>
                  <a:custGeom>
                    <a:avLst/>
                    <a:gdLst>
                      <a:gd name="T0" fmla="*/ 37 w 56"/>
                      <a:gd name="T1" fmla="*/ 0 h 29"/>
                      <a:gd name="T2" fmla="*/ 17 w 56"/>
                      <a:gd name="T3" fmla="*/ 0 h 29"/>
                      <a:gd name="T4" fmla="*/ 0 w 56"/>
                      <a:gd name="T5" fmla="*/ 8 h 29"/>
                      <a:gd name="T6" fmla="*/ 0 w 56"/>
                      <a:gd name="T7" fmla="*/ 13 h 29"/>
                      <a:gd name="T8" fmla="*/ 0 w 56"/>
                      <a:gd name="T9" fmla="*/ 29 h 29"/>
                      <a:gd name="T10" fmla="*/ 26 w 56"/>
                      <a:gd name="T11" fmla="*/ 14 h 29"/>
                      <a:gd name="T12" fmla="*/ 56 w 56"/>
                      <a:gd name="T13" fmla="*/ 28 h 29"/>
                      <a:gd name="T14" fmla="*/ 56 w 56"/>
                      <a:gd name="T15" fmla="*/ 13 h 29"/>
                      <a:gd name="T16" fmla="*/ 56 w 56"/>
                      <a:gd name="T17" fmla="*/ 9 h 29"/>
                      <a:gd name="T18" fmla="*/ 37 w 56"/>
                      <a:gd name="T1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29">
                        <a:moveTo>
                          <a:pt x="37" y="0"/>
                        </a:moveTo>
                        <a:cubicBezTo>
                          <a:pt x="17" y="0"/>
                          <a:pt x="17" y="0"/>
                          <a:pt x="17" y="0"/>
                        </a:cubicBezTo>
                        <a:cubicBezTo>
                          <a:pt x="0" y="8"/>
                          <a:pt x="0" y="8"/>
                          <a:pt x="0" y="8"/>
                        </a:cubicBezTo>
                        <a:cubicBezTo>
                          <a:pt x="0" y="10"/>
                          <a:pt x="0" y="11"/>
                          <a:pt x="0" y="13"/>
                        </a:cubicBezTo>
                        <a:cubicBezTo>
                          <a:pt x="0" y="29"/>
                          <a:pt x="0" y="29"/>
                          <a:pt x="0" y="29"/>
                        </a:cubicBezTo>
                        <a:cubicBezTo>
                          <a:pt x="6" y="25"/>
                          <a:pt x="26" y="14"/>
                          <a:pt x="26" y="14"/>
                        </a:cubicBezTo>
                        <a:cubicBezTo>
                          <a:pt x="56" y="28"/>
                          <a:pt x="56" y="28"/>
                          <a:pt x="56" y="28"/>
                        </a:cubicBezTo>
                        <a:cubicBezTo>
                          <a:pt x="56" y="13"/>
                          <a:pt x="56" y="13"/>
                          <a:pt x="56" y="13"/>
                        </a:cubicBezTo>
                        <a:cubicBezTo>
                          <a:pt x="56" y="11"/>
                          <a:pt x="56" y="10"/>
                          <a:pt x="56" y="9"/>
                        </a:cubicBezTo>
                        <a:cubicBezTo>
                          <a:pt x="37" y="0"/>
                          <a:pt x="37" y="0"/>
                          <a:pt x="37" y="0"/>
                        </a:cubicBezTo>
                      </a:path>
                    </a:pathLst>
                  </a:custGeom>
                  <a:solidFill>
                    <a:srgbClr val="CB4C4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6" name="íŝ1ïḍe"/>
                  <p:cNvSpPr/>
                  <p:nvPr/>
                </p:nvSpPr>
                <p:spPr bwMode="auto">
                  <a:xfrm>
                    <a:off x="3756" y="1097"/>
                    <a:ext cx="128" cy="69"/>
                  </a:xfrm>
                  <a:custGeom>
                    <a:avLst/>
                    <a:gdLst>
                      <a:gd name="T0" fmla="*/ 61 w 67"/>
                      <a:gd name="T1" fmla="*/ 14 h 36"/>
                      <a:gd name="T2" fmla="*/ 61 w 67"/>
                      <a:gd name="T3" fmla="*/ 18 h 36"/>
                      <a:gd name="T4" fmla="*/ 61 w 67"/>
                      <a:gd name="T5" fmla="*/ 33 h 36"/>
                      <a:gd name="T6" fmla="*/ 64 w 67"/>
                      <a:gd name="T7" fmla="*/ 34 h 36"/>
                      <a:gd name="T8" fmla="*/ 67 w 67"/>
                      <a:gd name="T9" fmla="*/ 17 h 36"/>
                      <a:gd name="T10" fmla="*/ 61 w 67"/>
                      <a:gd name="T11" fmla="*/ 14 h 36"/>
                      <a:gd name="T12" fmla="*/ 5 w 67"/>
                      <a:gd name="T13" fmla="*/ 13 h 36"/>
                      <a:gd name="T14" fmla="*/ 0 w 67"/>
                      <a:gd name="T15" fmla="*/ 16 h 36"/>
                      <a:gd name="T16" fmla="*/ 0 w 67"/>
                      <a:gd name="T17" fmla="*/ 36 h 36"/>
                      <a:gd name="T18" fmla="*/ 3 w 67"/>
                      <a:gd name="T19" fmla="*/ 35 h 36"/>
                      <a:gd name="T20" fmla="*/ 5 w 67"/>
                      <a:gd name="T21" fmla="*/ 34 h 36"/>
                      <a:gd name="T22" fmla="*/ 5 w 67"/>
                      <a:gd name="T23" fmla="*/ 18 h 36"/>
                      <a:gd name="T24" fmla="*/ 5 w 67"/>
                      <a:gd name="T25" fmla="*/ 13 h 36"/>
                      <a:gd name="T26" fmla="*/ 31 w 67"/>
                      <a:gd name="T27" fmla="*/ 0 h 36"/>
                      <a:gd name="T28" fmla="*/ 22 w 67"/>
                      <a:gd name="T29" fmla="*/ 5 h 36"/>
                      <a:gd name="T30" fmla="*/ 42 w 67"/>
                      <a:gd name="T31" fmla="*/ 5 h 36"/>
                      <a:gd name="T32" fmla="*/ 31 w 67"/>
                      <a:gd name="T33"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36">
                        <a:moveTo>
                          <a:pt x="61" y="14"/>
                        </a:moveTo>
                        <a:cubicBezTo>
                          <a:pt x="61" y="15"/>
                          <a:pt x="61" y="16"/>
                          <a:pt x="61" y="18"/>
                        </a:cubicBezTo>
                        <a:cubicBezTo>
                          <a:pt x="61" y="33"/>
                          <a:pt x="61" y="33"/>
                          <a:pt x="61" y="33"/>
                        </a:cubicBezTo>
                        <a:cubicBezTo>
                          <a:pt x="64" y="34"/>
                          <a:pt x="64" y="34"/>
                          <a:pt x="64" y="34"/>
                        </a:cubicBezTo>
                        <a:cubicBezTo>
                          <a:pt x="67" y="17"/>
                          <a:pt x="67" y="17"/>
                          <a:pt x="67" y="17"/>
                        </a:cubicBezTo>
                        <a:cubicBezTo>
                          <a:pt x="61" y="14"/>
                          <a:pt x="61" y="14"/>
                          <a:pt x="61" y="14"/>
                        </a:cubicBezTo>
                        <a:moveTo>
                          <a:pt x="5" y="13"/>
                        </a:moveTo>
                        <a:cubicBezTo>
                          <a:pt x="0" y="16"/>
                          <a:pt x="0" y="16"/>
                          <a:pt x="0" y="16"/>
                        </a:cubicBezTo>
                        <a:cubicBezTo>
                          <a:pt x="0" y="36"/>
                          <a:pt x="0" y="36"/>
                          <a:pt x="0" y="36"/>
                        </a:cubicBezTo>
                        <a:cubicBezTo>
                          <a:pt x="3" y="35"/>
                          <a:pt x="3" y="35"/>
                          <a:pt x="3" y="35"/>
                        </a:cubicBezTo>
                        <a:cubicBezTo>
                          <a:pt x="3" y="35"/>
                          <a:pt x="4" y="35"/>
                          <a:pt x="5" y="34"/>
                        </a:cubicBezTo>
                        <a:cubicBezTo>
                          <a:pt x="5" y="18"/>
                          <a:pt x="5" y="18"/>
                          <a:pt x="5" y="18"/>
                        </a:cubicBezTo>
                        <a:cubicBezTo>
                          <a:pt x="5" y="16"/>
                          <a:pt x="5" y="15"/>
                          <a:pt x="5" y="13"/>
                        </a:cubicBezTo>
                        <a:moveTo>
                          <a:pt x="31" y="0"/>
                        </a:moveTo>
                        <a:cubicBezTo>
                          <a:pt x="22" y="5"/>
                          <a:pt x="22" y="5"/>
                          <a:pt x="22" y="5"/>
                        </a:cubicBezTo>
                        <a:cubicBezTo>
                          <a:pt x="42" y="5"/>
                          <a:pt x="42" y="5"/>
                          <a:pt x="42" y="5"/>
                        </a:cubicBezTo>
                        <a:cubicBezTo>
                          <a:pt x="31" y="0"/>
                          <a:pt x="31" y="0"/>
                          <a:pt x="31" y="0"/>
                        </a:cubicBezTo>
                      </a:path>
                    </a:pathLst>
                  </a:custGeom>
                  <a:solidFill>
                    <a:srgbClr val="640B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7" name="ïS1îḋê"/>
                  <p:cNvSpPr/>
                  <p:nvPr/>
                </p:nvSpPr>
                <p:spPr bwMode="auto">
                  <a:xfrm>
                    <a:off x="3438" y="61"/>
                    <a:ext cx="751" cy="449"/>
                  </a:xfrm>
                  <a:custGeom>
                    <a:avLst/>
                    <a:gdLst>
                      <a:gd name="T0" fmla="*/ 43 w 394"/>
                      <a:gd name="T1" fmla="*/ 236 h 236"/>
                      <a:gd name="T2" fmla="*/ 12 w 394"/>
                      <a:gd name="T3" fmla="*/ 154 h 236"/>
                      <a:gd name="T4" fmla="*/ 39 w 394"/>
                      <a:gd name="T5" fmla="*/ 60 h 236"/>
                      <a:gd name="T6" fmla="*/ 36 w 394"/>
                      <a:gd name="T7" fmla="*/ 42 h 236"/>
                      <a:gd name="T8" fmla="*/ 72 w 394"/>
                      <a:gd name="T9" fmla="*/ 14 h 236"/>
                      <a:gd name="T10" fmla="*/ 331 w 394"/>
                      <a:gd name="T11" fmla="*/ 33 h 236"/>
                      <a:gd name="T12" fmla="*/ 385 w 394"/>
                      <a:gd name="T13" fmla="*/ 134 h 236"/>
                      <a:gd name="T14" fmla="*/ 354 w 394"/>
                      <a:gd name="T15" fmla="*/ 230 h 236"/>
                      <a:gd name="T16" fmla="*/ 353 w 394"/>
                      <a:gd name="T17" fmla="*/ 142 h 236"/>
                      <a:gd name="T18" fmla="*/ 143 w 394"/>
                      <a:gd name="T19" fmla="*/ 105 h 236"/>
                      <a:gd name="T20" fmla="*/ 44 w 394"/>
                      <a:gd name="T21" fmla="*/ 152 h 236"/>
                      <a:gd name="T22" fmla="*/ 43 w 394"/>
                      <a:gd name="T23"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4" h="236">
                        <a:moveTo>
                          <a:pt x="43" y="236"/>
                        </a:moveTo>
                        <a:cubicBezTo>
                          <a:pt x="12" y="154"/>
                          <a:pt x="12" y="154"/>
                          <a:pt x="12" y="154"/>
                        </a:cubicBezTo>
                        <a:cubicBezTo>
                          <a:pt x="0" y="120"/>
                          <a:pt x="9" y="81"/>
                          <a:pt x="39" y="60"/>
                        </a:cubicBezTo>
                        <a:cubicBezTo>
                          <a:pt x="39" y="60"/>
                          <a:pt x="37" y="52"/>
                          <a:pt x="36" y="42"/>
                        </a:cubicBezTo>
                        <a:cubicBezTo>
                          <a:pt x="33" y="18"/>
                          <a:pt x="47" y="15"/>
                          <a:pt x="72" y="14"/>
                        </a:cubicBezTo>
                        <a:cubicBezTo>
                          <a:pt x="272" y="2"/>
                          <a:pt x="271" y="0"/>
                          <a:pt x="331" y="33"/>
                        </a:cubicBezTo>
                        <a:cubicBezTo>
                          <a:pt x="394" y="73"/>
                          <a:pt x="385" y="134"/>
                          <a:pt x="385" y="134"/>
                        </a:cubicBezTo>
                        <a:cubicBezTo>
                          <a:pt x="354" y="230"/>
                          <a:pt x="354" y="230"/>
                          <a:pt x="354" y="230"/>
                        </a:cubicBezTo>
                        <a:cubicBezTo>
                          <a:pt x="353" y="142"/>
                          <a:pt x="353" y="142"/>
                          <a:pt x="353" y="142"/>
                        </a:cubicBezTo>
                        <a:cubicBezTo>
                          <a:pt x="256" y="167"/>
                          <a:pt x="143" y="105"/>
                          <a:pt x="143" y="105"/>
                        </a:cubicBezTo>
                        <a:cubicBezTo>
                          <a:pt x="105" y="113"/>
                          <a:pt x="57" y="115"/>
                          <a:pt x="44" y="152"/>
                        </a:cubicBezTo>
                        <a:cubicBezTo>
                          <a:pt x="43" y="236"/>
                          <a:pt x="43" y="236"/>
                          <a:pt x="43" y="236"/>
                        </a:cubicBezTo>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8" name="ïṩḻiḋé"/>
                  <p:cNvSpPr/>
                  <p:nvPr/>
                </p:nvSpPr>
                <p:spPr bwMode="auto">
                  <a:xfrm>
                    <a:off x="3441" y="63"/>
                    <a:ext cx="740" cy="499"/>
                  </a:xfrm>
                  <a:custGeom>
                    <a:avLst/>
                    <a:gdLst>
                      <a:gd name="T0" fmla="*/ 46 w 388"/>
                      <a:gd name="T1" fmla="*/ 233 h 262"/>
                      <a:gd name="T2" fmla="*/ 10 w 388"/>
                      <a:gd name="T3" fmla="*/ 153 h 262"/>
                      <a:gd name="T4" fmla="*/ 10 w 388"/>
                      <a:gd name="T5" fmla="*/ 123 h 262"/>
                      <a:gd name="T6" fmla="*/ 42 w 388"/>
                      <a:gd name="T7" fmla="*/ 61 h 262"/>
                      <a:gd name="T8" fmla="*/ 41 w 388"/>
                      <a:gd name="T9" fmla="*/ 57 h 262"/>
                      <a:gd name="T10" fmla="*/ 39 w 388"/>
                      <a:gd name="T11" fmla="*/ 35 h 262"/>
                      <a:gd name="T12" fmla="*/ 44 w 388"/>
                      <a:gd name="T13" fmla="*/ 23 h 262"/>
                      <a:gd name="T14" fmla="*/ 70 w 388"/>
                      <a:gd name="T15" fmla="*/ 18 h 262"/>
                      <a:gd name="T16" fmla="*/ 283 w 388"/>
                      <a:gd name="T17" fmla="*/ 16 h 262"/>
                      <a:gd name="T18" fmla="*/ 329 w 388"/>
                      <a:gd name="T19" fmla="*/ 32 h 262"/>
                      <a:gd name="T20" fmla="*/ 370 w 388"/>
                      <a:gd name="T21" fmla="*/ 86 h 262"/>
                      <a:gd name="T22" fmla="*/ 378 w 388"/>
                      <a:gd name="T23" fmla="*/ 131 h 262"/>
                      <a:gd name="T24" fmla="*/ 378 w 388"/>
                      <a:gd name="T25" fmla="*/ 132 h 262"/>
                      <a:gd name="T26" fmla="*/ 379 w 388"/>
                      <a:gd name="T27" fmla="*/ 132 h 262"/>
                      <a:gd name="T28" fmla="*/ 378 w 388"/>
                      <a:gd name="T29" fmla="*/ 132 h 262"/>
                      <a:gd name="T30" fmla="*/ 378 w 388"/>
                      <a:gd name="T31" fmla="*/ 132 h 262"/>
                      <a:gd name="T32" fmla="*/ 378 w 388"/>
                      <a:gd name="T33" fmla="*/ 132 h 262"/>
                      <a:gd name="T34" fmla="*/ 356 w 388"/>
                      <a:gd name="T35" fmla="*/ 135 h 262"/>
                      <a:gd name="T36" fmla="*/ 301 w 388"/>
                      <a:gd name="T37" fmla="*/ 142 h 262"/>
                      <a:gd name="T38" fmla="*/ 157 w 388"/>
                      <a:gd name="T39" fmla="*/ 106 h 262"/>
                      <a:gd name="T40" fmla="*/ 144 w 388"/>
                      <a:gd name="T41" fmla="*/ 100 h 262"/>
                      <a:gd name="T42" fmla="*/ 143 w 388"/>
                      <a:gd name="T43" fmla="*/ 99 h 262"/>
                      <a:gd name="T44" fmla="*/ 140 w 388"/>
                      <a:gd name="T45" fmla="*/ 99 h 262"/>
                      <a:gd name="T46" fmla="*/ 55 w 388"/>
                      <a:gd name="T47" fmla="*/ 125 h 262"/>
                      <a:gd name="T48" fmla="*/ 37 w 388"/>
                      <a:gd name="T49" fmla="*/ 150 h 262"/>
                      <a:gd name="T50" fmla="*/ 41 w 388"/>
                      <a:gd name="T51" fmla="*/ 235 h 262"/>
                      <a:gd name="T52" fmla="*/ 41 w 388"/>
                      <a:gd name="T53" fmla="*/ 235 h 262"/>
                      <a:gd name="T54" fmla="*/ 47 w 388"/>
                      <a:gd name="T55" fmla="*/ 151 h 262"/>
                      <a:gd name="T56" fmla="*/ 46 w 388"/>
                      <a:gd name="T57" fmla="*/ 153 h 262"/>
                      <a:gd name="T58" fmla="*/ 98 w 388"/>
                      <a:gd name="T59" fmla="*/ 117 h 262"/>
                      <a:gd name="T60" fmla="*/ 141 w 388"/>
                      <a:gd name="T61" fmla="*/ 104 h 262"/>
                      <a:gd name="T62" fmla="*/ 189 w 388"/>
                      <a:gd name="T63" fmla="*/ 130 h 262"/>
                      <a:gd name="T64" fmla="*/ 352 w 388"/>
                      <a:gd name="T65" fmla="*/ 146 h 262"/>
                      <a:gd name="T66" fmla="*/ 346 w 388"/>
                      <a:gd name="T67" fmla="*/ 141 h 262"/>
                      <a:gd name="T68" fmla="*/ 388 w 388"/>
                      <a:gd name="T69" fmla="*/ 134 h 262"/>
                      <a:gd name="T70" fmla="*/ 388 w 388"/>
                      <a:gd name="T71" fmla="*/ 125 h 262"/>
                      <a:gd name="T72" fmla="*/ 332 w 388"/>
                      <a:gd name="T73" fmla="*/ 28 h 262"/>
                      <a:gd name="T74" fmla="*/ 331 w 388"/>
                      <a:gd name="T75" fmla="*/ 28 h 262"/>
                      <a:gd name="T76" fmla="*/ 230 w 388"/>
                      <a:gd name="T77" fmla="*/ 0 h 262"/>
                      <a:gd name="T78" fmla="*/ 54 w 388"/>
                      <a:gd name="T79" fmla="*/ 9 h 262"/>
                      <a:gd name="T80" fmla="*/ 30 w 388"/>
                      <a:gd name="T81" fmla="*/ 25 h 262"/>
                      <a:gd name="T82" fmla="*/ 29 w 388"/>
                      <a:gd name="T83" fmla="*/ 42 h 262"/>
                      <a:gd name="T84" fmla="*/ 37 w 388"/>
                      <a:gd name="T85" fmla="*/ 59 h 262"/>
                      <a:gd name="T86" fmla="*/ 0 w 388"/>
                      <a:gd name="T87" fmla="*/ 123 h 262"/>
                      <a:gd name="T88" fmla="*/ 5 w 388"/>
                      <a:gd name="T89" fmla="*/ 155 h 262"/>
                      <a:gd name="T90" fmla="*/ 46 w 388"/>
                      <a:gd name="T91" fmla="*/ 235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88" h="262">
                        <a:moveTo>
                          <a:pt x="41" y="235"/>
                        </a:moveTo>
                        <a:cubicBezTo>
                          <a:pt x="46" y="233"/>
                          <a:pt x="46" y="233"/>
                          <a:pt x="46" y="233"/>
                        </a:cubicBezTo>
                        <a:cubicBezTo>
                          <a:pt x="15" y="151"/>
                          <a:pt x="15" y="151"/>
                          <a:pt x="15" y="151"/>
                        </a:cubicBezTo>
                        <a:cubicBezTo>
                          <a:pt x="10" y="153"/>
                          <a:pt x="10" y="153"/>
                          <a:pt x="10" y="153"/>
                        </a:cubicBezTo>
                        <a:cubicBezTo>
                          <a:pt x="15" y="151"/>
                          <a:pt x="15" y="151"/>
                          <a:pt x="15" y="151"/>
                        </a:cubicBezTo>
                        <a:cubicBezTo>
                          <a:pt x="12" y="142"/>
                          <a:pt x="10" y="132"/>
                          <a:pt x="10" y="123"/>
                        </a:cubicBezTo>
                        <a:cubicBezTo>
                          <a:pt x="10" y="99"/>
                          <a:pt x="20" y="77"/>
                          <a:pt x="40" y="63"/>
                        </a:cubicBezTo>
                        <a:cubicBezTo>
                          <a:pt x="42" y="61"/>
                          <a:pt x="42" y="61"/>
                          <a:pt x="42" y="61"/>
                        </a:cubicBezTo>
                        <a:cubicBezTo>
                          <a:pt x="42" y="58"/>
                          <a:pt x="42" y="58"/>
                          <a:pt x="42" y="58"/>
                        </a:cubicBezTo>
                        <a:cubicBezTo>
                          <a:pt x="42" y="58"/>
                          <a:pt x="41" y="57"/>
                          <a:pt x="41" y="57"/>
                        </a:cubicBezTo>
                        <a:cubicBezTo>
                          <a:pt x="41" y="54"/>
                          <a:pt x="40" y="48"/>
                          <a:pt x="39" y="41"/>
                        </a:cubicBezTo>
                        <a:cubicBezTo>
                          <a:pt x="39" y="39"/>
                          <a:pt x="39" y="37"/>
                          <a:pt x="39" y="35"/>
                        </a:cubicBezTo>
                        <a:cubicBezTo>
                          <a:pt x="39" y="31"/>
                          <a:pt x="39" y="29"/>
                          <a:pt x="40" y="27"/>
                        </a:cubicBezTo>
                        <a:cubicBezTo>
                          <a:pt x="41" y="25"/>
                          <a:pt x="42" y="24"/>
                          <a:pt x="44" y="23"/>
                        </a:cubicBezTo>
                        <a:cubicBezTo>
                          <a:pt x="46" y="21"/>
                          <a:pt x="49" y="20"/>
                          <a:pt x="54" y="19"/>
                        </a:cubicBezTo>
                        <a:cubicBezTo>
                          <a:pt x="58" y="18"/>
                          <a:pt x="64" y="18"/>
                          <a:pt x="70" y="18"/>
                        </a:cubicBezTo>
                        <a:cubicBezTo>
                          <a:pt x="150" y="13"/>
                          <a:pt x="198" y="10"/>
                          <a:pt x="230" y="10"/>
                        </a:cubicBezTo>
                        <a:cubicBezTo>
                          <a:pt x="254" y="10"/>
                          <a:pt x="269" y="12"/>
                          <a:pt x="283" y="16"/>
                        </a:cubicBezTo>
                        <a:cubicBezTo>
                          <a:pt x="296" y="20"/>
                          <a:pt x="308" y="27"/>
                          <a:pt x="326" y="37"/>
                        </a:cubicBezTo>
                        <a:cubicBezTo>
                          <a:pt x="329" y="32"/>
                          <a:pt x="329" y="32"/>
                          <a:pt x="329" y="32"/>
                        </a:cubicBezTo>
                        <a:cubicBezTo>
                          <a:pt x="326" y="37"/>
                          <a:pt x="326" y="37"/>
                          <a:pt x="326" y="37"/>
                        </a:cubicBezTo>
                        <a:cubicBezTo>
                          <a:pt x="350" y="52"/>
                          <a:pt x="363" y="70"/>
                          <a:pt x="370" y="86"/>
                        </a:cubicBezTo>
                        <a:cubicBezTo>
                          <a:pt x="377" y="102"/>
                          <a:pt x="378" y="117"/>
                          <a:pt x="378" y="125"/>
                        </a:cubicBezTo>
                        <a:cubicBezTo>
                          <a:pt x="378" y="128"/>
                          <a:pt x="378" y="129"/>
                          <a:pt x="378" y="131"/>
                        </a:cubicBezTo>
                        <a:cubicBezTo>
                          <a:pt x="378" y="131"/>
                          <a:pt x="378" y="132"/>
                          <a:pt x="378" y="132"/>
                        </a:cubicBezTo>
                        <a:cubicBezTo>
                          <a:pt x="378" y="132"/>
                          <a:pt x="378" y="132"/>
                          <a:pt x="378" y="132"/>
                        </a:cubicBezTo>
                        <a:cubicBezTo>
                          <a:pt x="378" y="132"/>
                          <a:pt x="378" y="132"/>
                          <a:pt x="378" y="132"/>
                        </a:cubicBezTo>
                        <a:cubicBezTo>
                          <a:pt x="379" y="132"/>
                          <a:pt x="379" y="132"/>
                          <a:pt x="379" y="132"/>
                        </a:cubicBezTo>
                        <a:cubicBezTo>
                          <a:pt x="378" y="132"/>
                          <a:pt x="378" y="132"/>
                          <a:pt x="378" y="132"/>
                        </a:cubicBezTo>
                        <a:cubicBezTo>
                          <a:pt x="378" y="132"/>
                          <a:pt x="378" y="132"/>
                          <a:pt x="378" y="132"/>
                        </a:cubicBezTo>
                        <a:cubicBezTo>
                          <a:pt x="379" y="132"/>
                          <a:pt x="379" y="132"/>
                          <a:pt x="379" y="132"/>
                        </a:cubicBezTo>
                        <a:cubicBezTo>
                          <a:pt x="378" y="132"/>
                          <a:pt x="378" y="132"/>
                          <a:pt x="378" y="132"/>
                        </a:cubicBezTo>
                        <a:cubicBezTo>
                          <a:pt x="383" y="133"/>
                          <a:pt x="383" y="133"/>
                          <a:pt x="383" y="133"/>
                        </a:cubicBezTo>
                        <a:cubicBezTo>
                          <a:pt x="378" y="132"/>
                          <a:pt x="378" y="132"/>
                          <a:pt x="378" y="132"/>
                        </a:cubicBezTo>
                        <a:cubicBezTo>
                          <a:pt x="357" y="199"/>
                          <a:pt x="357" y="199"/>
                          <a:pt x="357" y="199"/>
                        </a:cubicBezTo>
                        <a:cubicBezTo>
                          <a:pt x="356" y="135"/>
                          <a:pt x="356" y="135"/>
                          <a:pt x="356" y="135"/>
                        </a:cubicBezTo>
                        <a:cubicBezTo>
                          <a:pt x="349" y="136"/>
                          <a:pt x="349" y="136"/>
                          <a:pt x="349" y="136"/>
                        </a:cubicBezTo>
                        <a:cubicBezTo>
                          <a:pt x="334" y="140"/>
                          <a:pt x="317" y="142"/>
                          <a:pt x="301" y="142"/>
                        </a:cubicBezTo>
                        <a:cubicBezTo>
                          <a:pt x="261" y="142"/>
                          <a:pt x="221" y="131"/>
                          <a:pt x="192" y="121"/>
                        </a:cubicBezTo>
                        <a:cubicBezTo>
                          <a:pt x="177" y="115"/>
                          <a:pt x="165" y="110"/>
                          <a:pt x="157" y="106"/>
                        </a:cubicBezTo>
                        <a:cubicBezTo>
                          <a:pt x="152" y="104"/>
                          <a:pt x="149" y="102"/>
                          <a:pt x="147" y="101"/>
                        </a:cubicBezTo>
                        <a:cubicBezTo>
                          <a:pt x="146" y="101"/>
                          <a:pt x="145" y="100"/>
                          <a:pt x="144" y="100"/>
                        </a:cubicBezTo>
                        <a:cubicBezTo>
                          <a:pt x="144" y="99"/>
                          <a:pt x="144" y="99"/>
                          <a:pt x="144" y="99"/>
                        </a:cubicBezTo>
                        <a:cubicBezTo>
                          <a:pt x="143" y="99"/>
                          <a:pt x="143" y="99"/>
                          <a:pt x="143" y="99"/>
                        </a:cubicBezTo>
                        <a:cubicBezTo>
                          <a:pt x="142" y="98"/>
                          <a:pt x="142" y="98"/>
                          <a:pt x="142" y="98"/>
                        </a:cubicBezTo>
                        <a:cubicBezTo>
                          <a:pt x="140" y="99"/>
                          <a:pt x="140" y="99"/>
                          <a:pt x="140" y="99"/>
                        </a:cubicBezTo>
                        <a:cubicBezTo>
                          <a:pt x="121" y="103"/>
                          <a:pt x="100" y="105"/>
                          <a:pt x="81" y="112"/>
                        </a:cubicBezTo>
                        <a:cubicBezTo>
                          <a:pt x="71" y="115"/>
                          <a:pt x="62" y="119"/>
                          <a:pt x="55" y="125"/>
                        </a:cubicBezTo>
                        <a:cubicBezTo>
                          <a:pt x="47" y="131"/>
                          <a:pt x="41" y="139"/>
                          <a:pt x="37" y="149"/>
                        </a:cubicBezTo>
                        <a:cubicBezTo>
                          <a:pt x="37" y="150"/>
                          <a:pt x="37" y="150"/>
                          <a:pt x="37" y="150"/>
                        </a:cubicBezTo>
                        <a:cubicBezTo>
                          <a:pt x="36" y="235"/>
                          <a:pt x="36" y="235"/>
                          <a:pt x="36" y="235"/>
                        </a:cubicBezTo>
                        <a:cubicBezTo>
                          <a:pt x="41" y="235"/>
                          <a:pt x="41" y="235"/>
                          <a:pt x="41" y="235"/>
                        </a:cubicBezTo>
                        <a:cubicBezTo>
                          <a:pt x="46" y="233"/>
                          <a:pt x="46" y="233"/>
                          <a:pt x="46" y="233"/>
                        </a:cubicBezTo>
                        <a:cubicBezTo>
                          <a:pt x="41" y="235"/>
                          <a:pt x="41" y="235"/>
                          <a:pt x="41" y="235"/>
                        </a:cubicBezTo>
                        <a:cubicBezTo>
                          <a:pt x="46" y="235"/>
                          <a:pt x="46" y="235"/>
                          <a:pt x="46" y="235"/>
                        </a:cubicBezTo>
                        <a:cubicBezTo>
                          <a:pt x="47" y="151"/>
                          <a:pt x="47" y="151"/>
                          <a:pt x="47" y="151"/>
                        </a:cubicBezTo>
                        <a:cubicBezTo>
                          <a:pt x="42" y="151"/>
                          <a:pt x="42" y="151"/>
                          <a:pt x="42" y="151"/>
                        </a:cubicBezTo>
                        <a:cubicBezTo>
                          <a:pt x="46" y="153"/>
                          <a:pt x="46" y="153"/>
                          <a:pt x="46" y="153"/>
                        </a:cubicBezTo>
                        <a:cubicBezTo>
                          <a:pt x="50" y="144"/>
                          <a:pt x="54" y="138"/>
                          <a:pt x="61" y="133"/>
                        </a:cubicBezTo>
                        <a:cubicBezTo>
                          <a:pt x="70" y="125"/>
                          <a:pt x="83" y="121"/>
                          <a:pt x="98" y="117"/>
                        </a:cubicBezTo>
                        <a:cubicBezTo>
                          <a:pt x="112" y="114"/>
                          <a:pt x="127" y="112"/>
                          <a:pt x="142" y="109"/>
                        </a:cubicBezTo>
                        <a:cubicBezTo>
                          <a:pt x="141" y="104"/>
                          <a:pt x="141" y="104"/>
                          <a:pt x="141" y="104"/>
                        </a:cubicBezTo>
                        <a:cubicBezTo>
                          <a:pt x="139" y="108"/>
                          <a:pt x="139" y="108"/>
                          <a:pt x="139" y="108"/>
                        </a:cubicBezTo>
                        <a:cubicBezTo>
                          <a:pt x="139" y="108"/>
                          <a:pt x="158" y="119"/>
                          <a:pt x="189" y="130"/>
                        </a:cubicBezTo>
                        <a:cubicBezTo>
                          <a:pt x="219" y="141"/>
                          <a:pt x="259" y="152"/>
                          <a:pt x="301" y="152"/>
                        </a:cubicBezTo>
                        <a:cubicBezTo>
                          <a:pt x="318" y="152"/>
                          <a:pt x="335" y="150"/>
                          <a:pt x="352" y="146"/>
                        </a:cubicBezTo>
                        <a:cubicBezTo>
                          <a:pt x="351" y="141"/>
                          <a:pt x="351" y="141"/>
                          <a:pt x="351" y="141"/>
                        </a:cubicBezTo>
                        <a:cubicBezTo>
                          <a:pt x="346" y="141"/>
                          <a:pt x="346" y="141"/>
                          <a:pt x="346" y="141"/>
                        </a:cubicBezTo>
                        <a:cubicBezTo>
                          <a:pt x="348" y="260"/>
                          <a:pt x="348" y="260"/>
                          <a:pt x="348" y="260"/>
                        </a:cubicBezTo>
                        <a:cubicBezTo>
                          <a:pt x="388" y="134"/>
                          <a:pt x="388" y="134"/>
                          <a:pt x="388" y="134"/>
                        </a:cubicBezTo>
                        <a:cubicBezTo>
                          <a:pt x="388" y="134"/>
                          <a:pt x="388" y="134"/>
                          <a:pt x="388" y="134"/>
                        </a:cubicBezTo>
                        <a:cubicBezTo>
                          <a:pt x="388" y="134"/>
                          <a:pt x="388" y="130"/>
                          <a:pt x="388" y="125"/>
                        </a:cubicBezTo>
                        <a:cubicBezTo>
                          <a:pt x="388" y="116"/>
                          <a:pt x="387" y="100"/>
                          <a:pt x="379" y="82"/>
                        </a:cubicBezTo>
                        <a:cubicBezTo>
                          <a:pt x="371" y="64"/>
                          <a:pt x="357" y="44"/>
                          <a:pt x="332" y="28"/>
                        </a:cubicBezTo>
                        <a:cubicBezTo>
                          <a:pt x="331" y="28"/>
                          <a:pt x="331" y="28"/>
                          <a:pt x="331" y="28"/>
                        </a:cubicBezTo>
                        <a:cubicBezTo>
                          <a:pt x="331" y="28"/>
                          <a:pt x="331" y="28"/>
                          <a:pt x="331" y="28"/>
                        </a:cubicBezTo>
                        <a:cubicBezTo>
                          <a:pt x="313" y="18"/>
                          <a:pt x="300" y="11"/>
                          <a:pt x="286" y="6"/>
                        </a:cubicBezTo>
                        <a:cubicBezTo>
                          <a:pt x="271" y="2"/>
                          <a:pt x="255" y="0"/>
                          <a:pt x="230" y="0"/>
                        </a:cubicBezTo>
                        <a:cubicBezTo>
                          <a:pt x="197" y="0"/>
                          <a:pt x="149" y="3"/>
                          <a:pt x="69" y="8"/>
                        </a:cubicBezTo>
                        <a:cubicBezTo>
                          <a:pt x="64" y="8"/>
                          <a:pt x="59" y="8"/>
                          <a:pt x="54" y="9"/>
                        </a:cubicBezTo>
                        <a:cubicBezTo>
                          <a:pt x="47" y="10"/>
                          <a:pt x="41" y="12"/>
                          <a:pt x="36" y="17"/>
                        </a:cubicBezTo>
                        <a:cubicBezTo>
                          <a:pt x="33" y="19"/>
                          <a:pt x="31" y="21"/>
                          <a:pt x="30" y="25"/>
                        </a:cubicBezTo>
                        <a:cubicBezTo>
                          <a:pt x="29" y="28"/>
                          <a:pt x="29" y="31"/>
                          <a:pt x="29" y="35"/>
                        </a:cubicBezTo>
                        <a:cubicBezTo>
                          <a:pt x="29" y="37"/>
                          <a:pt x="29" y="40"/>
                          <a:pt x="29" y="42"/>
                        </a:cubicBezTo>
                        <a:cubicBezTo>
                          <a:pt x="30" y="52"/>
                          <a:pt x="32" y="60"/>
                          <a:pt x="32" y="60"/>
                        </a:cubicBezTo>
                        <a:cubicBezTo>
                          <a:pt x="37" y="59"/>
                          <a:pt x="37" y="59"/>
                          <a:pt x="37" y="59"/>
                        </a:cubicBezTo>
                        <a:cubicBezTo>
                          <a:pt x="34" y="55"/>
                          <a:pt x="34" y="55"/>
                          <a:pt x="34" y="55"/>
                        </a:cubicBezTo>
                        <a:cubicBezTo>
                          <a:pt x="11" y="71"/>
                          <a:pt x="0" y="97"/>
                          <a:pt x="0" y="123"/>
                        </a:cubicBezTo>
                        <a:cubicBezTo>
                          <a:pt x="0" y="133"/>
                          <a:pt x="2" y="144"/>
                          <a:pt x="5" y="155"/>
                        </a:cubicBezTo>
                        <a:cubicBezTo>
                          <a:pt x="5" y="155"/>
                          <a:pt x="5" y="155"/>
                          <a:pt x="5" y="155"/>
                        </a:cubicBezTo>
                        <a:cubicBezTo>
                          <a:pt x="46" y="262"/>
                          <a:pt x="46" y="262"/>
                          <a:pt x="46" y="262"/>
                        </a:cubicBezTo>
                        <a:cubicBezTo>
                          <a:pt x="46" y="235"/>
                          <a:pt x="46" y="235"/>
                          <a:pt x="46" y="235"/>
                        </a:cubicBezTo>
                        <a:cubicBezTo>
                          <a:pt x="41" y="235"/>
                          <a:pt x="41" y="235"/>
                          <a:pt x="41" y="23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9" name="iŝḻîḑè"/>
                  <p:cNvSpPr/>
                  <p:nvPr/>
                </p:nvSpPr>
                <p:spPr bwMode="auto">
                  <a:xfrm>
                    <a:off x="3756" y="1097"/>
                    <a:ext cx="126" cy="112"/>
                  </a:xfrm>
                  <a:custGeom>
                    <a:avLst/>
                    <a:gdLst>
                      <a:gd name="T0" fmla="*/ 49 w 66"/>
                      <a:gd name="T1" fmla="*/ 59 h 59"/>
                      <a:gd name="T2" fmla="*/ 17 w 66"/>
                      <a:gd name="T3" fmla="*/ 59 h 59"/>
                      <a:gd name="T4" fmla="*/ 0 w 66"/>
                      <a:gd name="T5" fmla="*/ 41 h 59"/>
                      <a:gd name="T6" fmla="*/ 0 w 66"/>
                      <a:gd name="T7" fmla="*/ 18 h 59"/>
                      <a:gd name="T8" fmla="*/ 17 w 66"/>
                      <a:gd name="T9" fmla="*/ 0 h 59"/>
                      <a:gd name="T10" fmla="*/ 49 w 66"/>
                      <a:gd name="T11" fmla="*/ 0 h 59"/>
                      <a:gd name="T12" fmla="*/ 66 w 66"/>
                      <a:gd name="T13" fmla="*/ 18 h 59"/>
                      <a:gd name="T14" fmla="*/ 66 w 66"/>
                      <a:gd name="T15" fmla="*/ 41 h 59"/>
                      <a:gd name="T16" fmla="*/ 49 w 66"/>
                      <a:gd name="T1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59">
                        <a:moveTo>
                          <a:pt x="49" y="59"/>
                        </a:moveTo>
                        <a:cubicBezTo>
                          <a:pt x="17" y="59"/>
                          <a:pt x="17" y="59"/>
                          <a:pt x="17" y="59"/>
                        </a:cubicBezTo>
                        <a:cubicBezTo>
                          <a:pt x="8" y="59"/>
                          <a:pt x="0" y="51"/>
                          <a:pt x="0" y="41"/>
                        </a:cubicBezTo>
                        <a:cubicBezTo>
                          <a:pt x="0" y="18"/>
                          <a:pt x="0" y="18"/>
                          <a:pt x="0" y="18"/>
                        </a:cubicBezTo>
                        <a:cubicBezTo>
                          <a:pt x="0" y="8"/>
                          <a:pt x="8" y="0"/>
                          <a:pt x="17" y="0"/>
                        </a:cubicBezTo>
                        <a:cubicBezTo>
                          <a:pt x="49" y="0"/>
                          <a:pt x="49" y="0"/>
                          <a:pt x="49" y="0"/>
                        </a:cubicBezTo>
                        <a:cubicBezTo>
                          <a:pt x="58" y="0"/>
                          <a:pt x="66" y="8"/>
                          <a:pt x="66" y="18"/>
                        </a:cubicBezTo>
                        <a:cubicBezTo>
                          <a:pt x="66" y="41"/>
                          <a:pt x="66" y="41"/>
                          <a:pt x="66" y="41"/>
                        </a:cubicBezTo>
                        <a:cubicBezTo>
                          <a:pt x="66" y="51"/>
                          <a:pt x="58" y="59"/>
                          <a:pt x="49" y="59"/>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0" name="ïSľíḋê"/>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 name="T10" fmla="*/ 3 w 198"/>
                      <a:gd name="T11" fmla="*/ 0 h 246"/>
                    </a:gdLst>
                    <a:ahLst/>
                    <a:cxnLst>
                      <a:cxn ang="0">
                        <a:pos x="T0" y="T1"/>
                      </a:cxn>
                      <a:cxn ang="0">
                        <a:pos x="T2" y="T3"/>
                      </a:cxn>
                      <a:cxn ang="0">
                        <a:pos x="T4" y="T5"/>
                      </a:cxn>
                      <a:cxn ang="0">
                        <a:pos x="T6" y="T7"/>
                      </a:cxn>
                      <a:cxn ang="0">
                        <a:pos x="T8" y="T9"/>
                      </a:cxn>
                      <a:cxn ang="0">
                        <a:pos x="T10" y="T11"/>
                      </a:cxn>
                    </a:cxnLst>
                    <a:rect l="0" t="0" r="r" b="b"/>
                    <a:pathLst>
                      <a:path w="198" h="246">
                        <a:moveTo>
                          <a:pt x="3" y="0"/>
                        </a:moveTo>
                        <a:lnTo>
                          <a:pt x="198" y="181"/>
                        </a:lnTo>
                        <a:lnTo>
                          <a:pt x="65" y="246"/>
                        </a:lnTo>
                        <a:lnTo>
                          <a:pt x="0" y="38"/>
                        </a:lnTo>
                        <a:lnTo>
                          <a:pt x="0" y="8"/>
                        </a:lnTo>
                        <a:lnTo>
                          <a:pt x="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1" name="ïšḻiḋe"/>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Lst>
                    <a:ahLst/>
                    <a:cxnLst>
                      <a:cxn ang="0">
                        <a:pos x="T0" y="T1"/>
                      </a:cxn>
                      <a:cxn ang="0">
                        <a:pos x="T2" y="T3"/>
                      </a:cxn>
                      <a:cxn ang="0">
                        <a:pos x="T4" y="T5"/>
                      </a:cxn>
                      <a:cxn ang="0">
                        <a:pos x="T6" y="T7"/>
                      </a:cxn>
                      <a:cxn ang="0">
                        <a:pos x="T8" y="T9"/>
                      </a:cxn>
                    </a:cxnLst>
                    <a:rect l="0" t="0" r="r" b="b"/>
                    <a:pathLst>
                      <a:path w="198" h="246">
                        <a:moveTo>
                          <a:pt x="3" y="0"/>
                        </a:moveTo>
                        <a:lnTo>
                          <a:pt x="198" y="181"/>
                        </a:lnTo>
                        <a:lnTo>
                          <a:pt x="65" y="246"/>
                        </a:lnTo>
                        <a:lnTo>
                          <a:pt x="0" y="38"/>
                        </a:lnTo>
                        <a:lnTo>
                          <a:pt x="0"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2" name="îSḻidé"/>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Lst>
                    <a:ahLst/>
                    <a:cxnLst>
                      <a:cxn ang="0">
                        <a:pos x="T0" y="T1"/>
                      </a:cxn>
                      <a:cxn ang="0">
                        <a:pos x="T2" y="T3"/>
                      </a:cxn>
                      <a:cxn ang="0">
                        <a:pos x="T4" y="T5"/>
                      </a:cxn>
                      <a:cxn ang="0">
                        <a:pos x="T6" y="T7"/>
                      </a:cxn>
                      <a:cxn ang="0">
                        <a:pos x="T8" y="T9"/>
                      </a:cxn>
                    </a:cxnLst>
                    <a:rect l="0" t="0" r="r" b="b"/>
                    <a:pathLst>
                      <a:path w="198" h="246">
                        <a:moveTo>
                          <a:pt x="3" y="0"/>
                        </a:moveTo>
                        <a:lnTo>
                          <a:pt x="198" y="181"/>
                        </a:lnTo>
                        <a:lnTo>
                          <a:pt x="65" y="246"/>
                        </a:lnTo>
                        <a:lnTo>
                          <a:pt x="0" y="38"/>
                        </a:lnTo>
                        <a:lnTo>
                          <a:pt x="0" y="8"/>
                        </a:ln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3" name="iṩļíḑê"/>
                  <p:cNvSpPr/>
                  <p:nvPr/>
                </p:nvSpPr>
                <p:spPr bwMode="auto">
                  <a:xfrm>
                    <a:off x="3954" y="912"/>
                    <a:ext cx="58" cy="42"/>
                  </a:xfrm>
                  <a:custGeom>
                    <a:avLst/>
                    <a:gdLst>
                      <a:gd name="T0" fmla="*/ 0 w 30"/>
                      <a:gd name="T1" fmla="*/ 22 h 22"/>
                      <a:gd name="T2" fmla="*/ 30 w 30"/>
                      <a:gd name="T3" fmla="*/ 22 h 22"/>
                      <a:gd name="T4" fmla="*/ 30 w 30"/>
                      <a:gd name="T5" fmla="*/ 7 h 22"/>
                      <a:gd name="T6" fmla="*/ 23 w 30"/>
                      <a:gd name="T7" fmla="*/ 0 h 22"/>
                      <a:gd name="T8" fmla="*/ 0 w 30"/>
                      <a:gd name="T9" fmla="*/ 0 h 22"/>
                      <a:gd name="T10" fmla="*/ 0 w 30"/>
                      <a:gd name="T11" fmla="*/ 22 h 22"/>
                    </a:gdLst>
                    <a:ahLst/>
                    <a:cxnLst>
                      <a:cxn ang="0">
                        <a:pos x="T0" y="T1"/>
                      </a:cxn>
                      <a:cxn ang="0">
                        <a:pos x="T2" y="T3"/>
                      </a:cxn>
                      <a:cxn ang="0">
                        <a:pos x="T4" y="T5"/>
                      </a:cxn>
                      <a:cxn ang="0">
                        <a:pos x="T6" y="T7"/>
                      </a:cxn>
                      <a:cxn ang="0">
                        <a:pos x="T8" y="T9"/>
                      </a:cxn>
                      <a:cxn ang="0">
                        <a:pos x="T10" y="T11"/>
                      </a:cxn>
                    </a:cxnLst>
                    <a:rect l="0" t="0" r="r" b="b"/>
                    <a:pathLst>
                      <a:path w="30" h="22">
                        <a:moveTo>
                          <a:pt x="0" y="22"/>
                        </a:moveTo>
                        <a:cubicBezTo>
                          <a:pt x="30" y="22"/>
                          <a:pt x="30" y="22"/>
                          <a:pt x="30" y="22"/>
                        </a:cubicBezTo>
                        <a:cubicBezTo>
                          <a:pt x="30" y="7"/>
                          <a:pt x="30" y="7"/>
                          <a:pt x="30" y="7"/>
                        </a:cubicBezTo>
                        <a:cubicBezTo>
                          <a:pt x="30" y="3"/>
                          <a:pt x="26" y="0"/>
                          <a:pt x="23" y="0"/>
                        </a:cubicBezTo>
                        <a:cubicBezTo>
                          <a:pt x="0" y="0"/>
                          <a:pt x="0" y="0"/>
                          <a:pt x="0" y="0"/>
                        </a:cubicBezTo>
                        <a:lnTo>
                          <a:pt x="0" y="22"/>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4" name="îśļïḑé"/>
                  <p:cNvSpPr/>
                  <p:nvPr/>
                </p:nvSpPr>
                <p:spPr bwMode="auto">
                  <a:xfrm>
                    <a:off x="3954" y="912"/>
                    <a:ext cx="58" cy="42"/>
                  </a:xfrm>
                  <a:custGeom>
                    <a:avLst/>
                    <a:gdLst>
                      <a:gd name="T0" fmla="*/ 0 w 30"/>
                      <a:gd name="T1" fmla="*/ 22 h 22"/>
                      <a:gd name="T2" fmla="*/ 30 w 30"/>
                      <a:gd name="T3" fmla="*/ 22 h 22"/>
                      <a:gd name="T4" fmla="*/ 30 w 30"/>
                      <a:gd name="T5" fmla="*/ 7 h 22"/>
                      <a:gd name="T6" fmla="*/ 23 w 30"/>
                      <a:gd name="T7" fmla="*/ 0 h 22"/>
                      <a:gd name="T8" fmla="*/ 0 w 30"/>
                      <a:gd name="T9" fmla="*/ 0 h 22"/>
                      <a:gd name="T10" fmla="*/ 0 w 30"/>
                      <a:gd name="T11" fmla="*/ 22 h 22"/>
                    </a:gdLst>
                    <a:ahLst/>
                    <a:cxnLst>
                      <a:cxn ang="0">
                        <a:pos x="T0" y="T1"/>
                      </a:cxn>
                      <a:cxn ang="0">
                        <a:pos x="T2" y="T3"/>
                      </a:cxn>
                      <a:cxn ang="0">
                        <a:pos x="T4" y="T5"/>
                      </a:cxn>
                      <a:cxn ang="0">
                        <a:pos x="T6" y="T7"/>
                      </a:cxn>
                      <a:cxn ang="0">
                        <a:pos x="T8" y="T9"/>
                      </a:cxn>
                      <a:cxn ang="0">
                        <a:pos x="T10" y="T11"/>
                      </a:cxn>
                    </a:cxnLst>
                    <a:rect l="0" t="0" r="r" b="b"/>
                    <a:pathLst>
                      <a:path w="30" h="22">
                        <a:moveTo>
                          <a:pt x="0" y="22"/>
                        </a:moveTo>
                        <a:cubicBezTo>
                          <a:pt x="30" y="22"/>
                          <a:pt x="30" y="22"/>
                          <a:pt x="30" y="22"/>
                        </a:cubicBezTo>
                        <a:cubicBezTo>
                          <a:pt x="30" y="7"/>
                          <a:pt x="30" y="7"/>
                          <a:pt x="30" y="7"/>
                        </a:cubicBezTo>
                        <a:cubicBezTo>
                          <a:pt x="30" y="3"/>
                          <a:pt x="26" y="0"/>
                          <a:pt x="23" y="0"/>
                        </a:cubicBezTo>
                        <a:cubicBezTo>
                          <a:pt x="0" y="0"/>
                          <a:pt x="0" y="0"/>
                          <a:pt x="0" y="0"/>
                        </a:cubicBezTo>
                        <a:lnTo>
                          <a:pt x="0"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5" name="íṧ1ïďè"/>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 name="T10" fmla="*/ 195 w 201"/>
                      <a:gd name="T11" fmla="*/ 0 h 238"/>
                    </a:gdLst>
                    <a:ahLst/>
                    <a:cxnLst>
                      <a:cxn ang="0">
                        <a:pos x="T0" y="T1"/>
                      </a:cxn>
                      <a:cxn ang="0">
                        <a:pos x="T2" y="T3"/>
                      </a:cxn>
                      <a:cxn ang="0">
                        <a:pos x="T4" y="T5"/>
                      </a:cxn>
                      <a:cxn ang="0">
                        <a:pos x="T6" y="T7"/>
                      </a:cxn>
                      <a:cxn ang="0">
                        <a:pos x="T8" y="T9"/>
                      </a:cxn>
                      <a:cxn ang="0">
                        <a:pos x="T10" y="T11"/>
                      </a:cxn>
                    </a:cxnLst>
                    <a:rect l="0" t="0" r="r" b="b"/>
                    <a:pathLst>
                      <a:path w="201" h="238">
                        <a:moveTo>
                          <a:pt x="195" y="0"/>
                        </a:moveTo>
                        <a:lnTo>
                          <a:pt x="0" y="181"/>
                        </a:lnTo>
                        <a:lnTo>
                          <a:pt x="128" y="238"/>
                        </a:lnTo>
                        <a:lnTo>
                          <a:pt x="201" y="38"/>
                        </a:lnTo>
                        <a:lnTo>
                          <a:pt x="201" y="8"/>
                        </a:lnTo>
                        <a:lnTo>
                          <a:pt x="1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6" name="ïṡḷiḓè"/>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Lst>
                    <a:ahLst/>
                    <a:cxnLst>
                      <a:cxn ang="0">
                        <a:pos x="T0" y="T1"/>
                      </a:cxn>
                      <a:cxn ang="0">
                        <a:pos x="T2" y="T3"/>
                      </a:cxn>
                      <a:cxn ang="0">
                        <a:pos x="T4" y="T5"/>
                      </a:cxn>
                      <a:cxn ang="0">
                        <a:pos x="T6" y="T7"/>
                      </a:cxn>
                      <a:cxn ang="0">
                        <a:pos x="T8" y="T9"/>
                      </a:cxn>
                    </a:cxnLst>
                    <a:rect l="0" t="0" r="r" b="b"/>
                    <a:pathLst>
                      <a:path w="201" h="238">
                        <a:moveTo>
                          <a:pt x="195" y="0"/>
                        </a:moveTo>
                        <a:lnTo>
                          <a:pt x="0" y="181"/>
                        </a:lnTo>
                        <a:lnTo>
                          <a:pt x="128" y="238"/>
                        </a:lnTo>
                        <a:lnTo>
                          <a:pt x="201" y="38"/>
                        </a:lnTo>
                        <a:lnTo>
                          <a:pt x="201"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7" name="ïṥ1ïḍe"/>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Lst>
                    <a:ahLst/>
                    <a:cxnLst>
                      <a:cxn ang="0">
                        <a:pos x="T0" y="T1"/>
                      </a:cxn>
                      <a:cxn ang="0">
                        <a:pos x="T2" y="T3"/>
                      </a:cxn>
                      <a:cxn ang="0">
                        <a:pos x="T4" y="T5"/>
                      </a:cxn>
                      <a:cxn ang="0">
                        <a:pos x="T6" y="T7"/>
                      </a:cxn>
                      <a:cxn ang="0">
                        <a:pos x="T8" y="T9"/>
                      </a:cxn>
                    </a:cxnLst>
                    <a:rect l="0" t="0" r="r" b="b"/>
                    <a:pathLst>
                      <a:path w="201" h="238">
                        <a:moveTo>
                          <a:pt x="195" y="0"/>
                        </a:moveTo>
                        <a:lnTo>
                          <a:pt x="0" y="181"/>
                        </a:lnTo>
                        <a:lnTo>
                          <a:pt x="128" y="238"/>
                        </a:lnTo>
                        <a:lnTo>
                          <a:pt x="201" y="38"/>
                        </a:lnTo>
                        <a:lnTo>
                          <a:pt x="201" y="8"/>
                        </a:ln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8" name="îSļíḍe"/>
                  <p:cNvSpPr/>
                  <p:nvPr/>
                </p:nvSpPr>
                <p:spPr bwMode="auto">
                  <a:xfrm>
                    <a:off x="3756" y="1208"/>
                    <a:ext cx="124" cy="310"/>
                  </a:xfrm>
                  <a:custGeom>
                    <a:avLst/>
                    <a:gdLst>
                      <a:gd name="T0" fmla="*/ 105 w 124"/>
                      <a:gd name="T1" fmla="*/ 0 h 310"/>
                      <a:gd name="T2" fmla="*/ 21 w 124"/>
                      <a:gd name="T3" fmla="*/ 0 h 310"/>
                      <a:gd name="T4" fmla="*/ 0 w 124"/>
                      <a:gd name="T5" fmla="*/ 241 h 310"/>
                      <a:gd name="T6" fmla="*/ 65 w 124"/>
                      <a:gd name="T7" fmla="*/ 310 h 310"/>
                      <a:gd name="T8" fmla="*/ 124 w 124"/>
                      <a:gd name="T9" fmla="*/ 247 h 310"/>
                      <a:gd name="T10" fmla="*/ 105 w 124"/>
                      <a:gd name="T11" fmla="*/ 0 h 310"/>
                    </a:gdLst>
                    <a:ahLst/>
                    <a:cxnLst>
                      <a:cxn ang="0">
                        <a:pos x="T0" y="T1"/>
                      </a:cxn>
                      <a:cxn ang="0">
                        <a:pos x="T2" y="T3"/>
                      </a:cxn>
                      <a:cxn ang="0">
                        <a:pos x="T4" y="T5"/>
                      </a:cxn>
                      <a:cxn ang="0">
                        <a:pos x="T6" y="T7"/>
                      </a:cxn>
                      <a:cxn ang="0">
                        <a:pos x="T8" y="T9"/>
                      </a:cxn>
                      <a:cxn ang="0">
                        <a:pos x="T10" y="T11"/>
                      </a:cxn>
                    </a:cxnLst>
                    <a:rect l="0" t="0" r="r" b="b"/>
                    <a:pathLst>
                      <a:path w="124" h="310">
                        <a:moveTo>
                          <a:pt x="105" y="0"/>
                        </a:moveTo>
                        <a:lnTo>
                          <a:pt x="21" y="0"/>
                        </a:lnTo>
                        <a:lnTo>
                          <a:pt x="0" y="241"/>
                        </a:lnTo>
                        <a:lnTo>
                          <a:pt x="65" y="310"/>
                        </a:lnTo>
                        <a:lnTo>
                          <a:pt x="124" y="247"/>
                        </a:lnTo>
                        <a:lnTo>
                          <a:pt x="105" y="0"/>
                        </a:lnTo>
                        <a:close/>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9" name="îṩļíḓe"/>
                  <p:cNvSpPr/>
                  <p:nvPr/>
                </p:nvSpPr>
                <p:spPr bwMode="auto">
                  <a:xfrm>
                    <a:off x="3756" y="1208"/>
                    <a:ext cx="124" cy="310"/>
                  </a:xfrm>
                  <a:custGeom>
                    <a:avLst/>
                    <a:gdLst>
                      <a:gd name="T0" fmla="*/ 105 w 124"/>
                      <a:gd name="T1" fmla="*/ 0 h 310"/>
                      <a:gd name="T2" fmla="*/ 21 w 124"/>
                      <a:gd name="T3" fmla="*/ 0 h 310"/>
                      <a:gd name="T4" fmla="*/ 0 w 124"/>
                      <a:gd name="T5" fmla="*/ 241 h 310"/>
                      <a:gd name="T6" fmla="*/ 65 w 124"/>
                      <a:gd name="T7" fmla="*/ 310 h 310"/>
                      <a:gd name="T8" fmla="*/ 124 w 124"/>
                      <a:gd name="T9" fmla="*/ 247 h 310"/>
                      <a:gd name="T10" fmla="*/ 105 w 124"/>
                      <a:gd name="T11" fmla="*/ 0 h 310"/>
                    </a:gdLst>
                    <a:ahLst/>
                    <a:cxnLst>
                      <a:cxn ang="0">
                        <a:pos x="T0" y="T1"/>
                      </a:cxn>
                      <a:cxn ang="0">
                        <a:pos x="T2" y="T3"/>
                      </a:cxn>
                      <a:cxn ang="0">
                        <a:pos x="T4" y="T5"/>
                      </a:cxn>
                      <a:cxn ang="0">
                        <a:pos x="T6" y="T7"/>
                      </a:cxn>
                      <a:cxn ang="0">
                        <a:pos x="T8" y="T9"/>
                      </a:cxn>
                      <a:cxn ang="0">
                        <a:pos x="T10" y="T11"/>
                      </a:cxn>
                    </a:cxnLst>
                    <a:rect l="0" t="0" r="r" b="b"/>
                    <a:pathLst>
                      <a:path w="124" h="310">
                        <a:moveTo>
                          <a:pt x="105" y="0"/>
                        </a:moveTo>
                        <a:lnTo>
                          <a:pt x="21" y="0"/>
                        </a:lnTo>
                        <a:lnTo>
                          <a:pt x="0" y="241"/>
                        </a:lnTo>
                        <a:lnTo>
                          <a:pt x="65" y="310"/>
                        </a:lnTo>
                        <a:lnTo>
                          <a:pt x="124" y="247"/>
                        </a:lnTo>
                        <a:lnTo>
                          <a:pt x="105"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90" name="işlíďé"/>
                  <p:cNvSpPr/>
                  <p:nvPr/>
                </p:nvSpPr>
                <p:spPr bwMode="auto">
                  <a:xfrm flipV="1">
                    <a:off x="3400" y="1402"/>
                    <a:ext cx="0" cy="97"/>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91" name="iš1îḍé"/>
                  <p:cNvSpPr/>
                  <p:nvPr/>
                </p:nvSpPr>
                <p:spPr bwMode="auto">
                  <a:xfrm>
                    <a:off x="3661" y="501"/>
                    <a:ext cx="38" cy="38"/>
                  </a:xfrm>
                  <a:prstGeom prst="ellipse">
                    <a:avLst/>
                  </a:pr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2" name="ïSḷiḑê"/>
                  <p:cNvSpPr/>
                  <p:nvPr/>
                </p:nvSpPr>
                <p:spPr bwMode="auto">
                  <a:xfrm>
                    <a:off x="3920" y="484"/>
                    <a:ext cx="74" cy="7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3" name="ïšḻíḋé"/>
                  <p:cNvSpPr/>
                  <p:nvPr/>
                </p:nvSpPr>
                <p:spPr bwMode="auto">
                  <a:xfrm>
                    <a:off x="3911" y="474"/>
                    <a:ext cx="93" cy="94"/>
                  </a:xfrm>
                  <a:custGeom>
                    <a:avLst/>
                    <a:gdLst>
                      <a:gd name="T0" fmla="*/ 44 w 49"/>
                      <a:gd name="T1" fmla="*/ 24 h 49"/>
                      <a:gd name="T2" fmla="*/ 39 w 49"/>
                      <a:gd name="T3" fmla="*/ 24 h 49"/>
                      <a:gd name="T4" fmla="*/ 35 w 49"/>
                      <a:gd name="T5" fmla="*/ 35 h 49"/>
                      <a:gd name="T6" fmla="*/ 24 w 49"/>
                      <a:gd name="T7" fmla="*/ 39 h 49"/>
                      <a:gd name="T8" fmla="*/ 14 w 49"/>
                      <a:gd name="T9" fmla="*/ 35 h 49"/>
                      <a:gd name="T10" fmla="*/ 10 w 49"/>
                      <a:gd name="T11" fmla="*/ 24 h 49"/>
                      <a:gd name="T12" fmla="*/ 14 w 49"/>
                      <a:gd name="T13" fmla="*/ 14 h 49"/>
                      <a:gd name="T14" fmla="*/ 24 w 49"/>
                      <a:gd name="T15" fmla="*/ 10 h 49"/>
                      <a:gd name="T16" fmla="*/ 35 w 49"/>
                      <a:gd name="T17" fmla="*/ 14 h 49"/>
                      <a:gd name="T18" fmla="*/ 39 w 49"/>
                      <a:gd name="T19" fmla="*/ 24 h 49"/>
                      <a:gd name="T20" fmla="*/ 44 w 49"/>
                      <a:gd name="T21" fmla="*/ 24 h 49"/>
                      <a:gd name="T22" fmla="*/ 49 w 49"/>
                      <a:gd name="T23" fmla="*/ 24 h 49"/>
                      <a:gd name="T24" fmla="*/ 24 w 49"/>
                      <a:gd name="T25" fmla="*/ 0 h 49"/>
                      <a:gd name="T26" fmla="*/ 0 w 49"/>
                      <a:gd name="T27" fmla="*/ 24 h 49"/>
                      <a:gd name="T28" fmla="*/ 24 w 49"/>
                      <a:gd name="T29" fmla="*/ 49 h 49"/>
                      <a:gd name="T30" fmla="*/ 49 w 49"/>
                      <a:gd name="T31" fmla="*/ 24 h 49"/>
                      <a:gd name="T32" fmla="*/ 44 w 49"/>
                      <a:gd name="T33" fmla="*/ 2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 h="49">
                        <a:moveTo>
                          <a:pt x="44" y="24"/>
                        </a:moveTo>
                        <a:cubicBezTo>
                          <a:pt x="39" y="24"/>
                          <a:pt x="39" y="24"/>
                          <a:pt x="39" y="24"/>
                        </a:cubicBezTo>
                        <a:cubicBezTo>
                          <a:pt x="39" y="28"/>
                          <a:pt x="37" y="32"/>
                          <a:pt x="35" y="35"/>
                        </a:cubicBezTo>
                        <a:cubicBezTo>
                          <a:pt x="32" y="37"/>
                          <a:pt x="28" y="39"/>
                          <a:pt x="24" y="39"/>
                        </a:cubicBezTo>
                        <a:cubicBezTo>
                          <a:pt x="20" y="39"/>
                          <a:pt x="17" y="37"/>
                          <a:pt x="14" y="35"/>
                        </a:cubicBezTo>
                        <a:cubicBezTo>
                          <a:pt x="11" y="32"/>
                          <a:pt x="10" y="28"/>
                          <a:pt x="10" y="24"/>
                        </a:cubicBezTo>
                        <a:cubicBezTo>
                          <a:pt x="10" y="20"/>
                          <a:pt x="11" y="17"/>
                          <a:pt x="14" y="14"/>
                        </a:cubicBezTo>
                        <a:cubicBezTo>
                          <a:pt x="17" y="11"/>
                          <a:pt x="20" y="10"/>
                          <a:pt x="24" y="10"/>
                        </a:cubicBezTo>
                        <a:cubicBezTo>
                          <a:pt x="28" y="10"/>
                          <a:pt x="32" y="11"/>
                          <a:pt x="35" y="14"/>
                        </a:cubicBezTo>
                        <a:cubicBezTo>
                          <a:pt x="37" y="17"/>
                          <a:pt x="39" y="20"/>
                          <a:pt x="39" y="24"/>
                        </a:cubicBezTo>
                        <a:cubicBezTo>
                          <a:pt x="44" y="24"/>
                          <a:pt x="44" y="24"/>
                          <a:pt x="44" y="24"/>
                        </a:cubicBezTo>
                        <a:cubicBezTo>
                          <a:pt x="49" y="24"/>
                          <a:pt x="49" y="24"/>
                          <a:pt x="49" y="24"/>
                        </a:cubicBezTo>
                        <a:cubicBezTo>
                          <a:pt x="49" y="11"/>
                          <a:pt x="38" y="0"/>
                          <a:pt x="24" y="0"/>
                        </a:cubicBezTo>
                        <a:cubicBezTo>
                          <a:pt x="11" y="0"/>
                          <a:pt x="0" y="11"/>
                          <a:pt x="0" y="24"/>
                        </a:cubicBezTo>
                        <a:cubicBezTo>
                          <a:pt x="0" y="38"/>
                          <a:pt x="11" y="49"/>
                          <a:pt x="24" y="49"/>
                        </a:cubicBezTo>
                        <a:cubicBezTo>
                          <a:pt x="38" y="49"/>
                          <a:pt x="49" y="38"/>
                          <a:pt x="49" y="24"/>
                        </a:cubicBezTo>
                        <a:cubicBezTo>
                          <a:pt x="44" y="24"/>
                          <a:pt x="44" y="24"/>
                          <a:pt x="44" y="2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4" name="ïsľidé"/>
                  <p:cNvSpPr/>
                  <p:nvPr/>
                </p:nvSpPr>
                <p:spPr bwMode="auto">
                  <a:xfrm>
                    <a:off x="3937" y="501"/>
                    <a:ext cx="40" cy="38"/>
                  </a:xfrm>
                  <a:prstGeom prst="ellipse">
                    <a:avLst/>
                  </a:pr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5" name="ïṡļîďê"/>
                  <p:cNvSpPr/>
                  <p:nvPr/>
                </p:nvSpPr>
                <p:spPr bwMode="auto">
                  <a:xfrm>
                    <a:off x="3605" y="509"/>
                    <a:ext cx="151" cy="120"/>
                  </a:xfrm>
                  <a:custGeom>
                    <a:avLst/>
                    <a:gdLst>
                      <a:gd name="T0" fmla="*/ 71 w 79"/>
                      <a:gd name="T1" fmla="*/ 0 h 63"/>
                      <a:gd name="T2" fmla="*/ 66 w 79"/>
                      <a:gd name="T3" fmla="*/ 2 h 63"/>
                      <a:gd name="T4" fmla="*/ 63 w 79"/>
                      <a:gd name="T5" fmla="*/ 2 h 63"/>
                      <a:gd name="T6" fmla="*/ 64 w 79"/>
                      <a:gd name="T7" fmla="*/ 6 h 63"/>
                      <a:gd name="T8" fmla="*/ 64 w 79"/>
                      <a:gd name="T9" fmla="*/ 6 h 63"/>
                      <a:gd name="T10" fmla="*/ 64 w 79"/>
                      <a:gd name="T11" fmla="*/ 6 h 63"/>
                      <a:gd name="T12" fmla="*/ 39 w 79"/>
                      <a:gd name="T13" fmla="*/ 31 h 63"/>
                      <a:gd name="T14" fmla="*/ 14 w 79"/>
                      <a:gd name="T15" fmla="*/ 6 h 63"/>
                      <a:gd name="T16" fmla="*/ 15 w 79"/>
                      <a:gd name="T17" fmla="*/ 2 h 63"/>
                      <a:gd name="T18" fmla="*/ 9 w 79"/>
                      <a:gd name="T19" fmla="*/ 2 h 63"/>
                      <a:gd name="T20" fmla="*/ 6 w 79"/>
                      <a:gd name="T21" fmla="*/ 1 h 63"/>
                      <a:gd name="T22" fmla="*/ 0 w 79"/>
                      <a:gd name="T23" fmla="*/ 24 h 63"/>
                      <a:gd name="T24" fmla="*/ 39 w 79"/>
                      <a:gd name="T25" fmla="*/ 63 h 63"/>
                      <a:gd name="T26" fmla="*/ 79 w 79"/>
                      <a:gd name="T27" fmla="*/ 24 h 63"/>
                      <a:gd name="T28" fmla="*/ 71 w 79"/>
                      <a:gd name="T2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63">
                        <a:moveTo>
                          <a:pt x="71" y="0"/>
                        </a:moveTo>
                        <a:cubicBezTo>
                          <a:pt x="69" y="1"/>
                          <a:pt x="67" y="2"/>
                          <a:pt x="66" y="2"/>
                        </a:cubicBezTo>
                        <a:cubicBezTo>
                          <a:pt x="63" y="2"/>
                          <a:pt x="63" y="2"/>
                          <a:pt x="63" y="2"/>
                        </a:cubicBezTo>
                        <a:cubicBezTo>
                          <a:pt x="64" y="3"/>
                          <a:pt x="64" y="5"/>
                          <a:pt x="64" y="6"/>
                        </a:cubicBezTo>
                        <a:cubicBezTo>
                          <a:pt x="64" y="6"/>
                          <a:pt x="64" y="6"/>
                          <a:pt x="64" y="6"/>
                        </a:cubicBezTo>
                        <a:cubicBezTo>
                          <a:pt x="64" y="6"/>
                          <a:pt x="64" y="6"/>
                          <a:pt x="64" y="6"/>
                        </a:cubicBezTo>
                        <a:cubicBezTo>
                          <a:pt x="64" y="20"/>
                          <a:pt x="53" y="31"/>
                          <a:pt x="39" y="31"/>
                        </a:cubicBezTo>
                        <a:cubicBezTo>
                          <a:pt x="25" y="31"/>
                          <a:pt x="14" y="20"/>
                          <a:pt x="14" y="6"/>
                        </a:cubicBezTo>
                        <a:cubicBezTo>
                          <a:pt x="14" y="5"/>
                          <a:pt x="15" y="3"/>
                          <a:pt x="15" y="2"/>
                        </a:cubicBezTo>
                        <a:cubicBezTo>
                          <a:pt x="9" y="2"/>
                          <a:pt x="9" y="2"/>
                          <a:pt x="9" y="2"/>
                        </a:cubicBezTo>
                        <a:cubicBezTo>
                          <a:pt x="8" y="2"/>
                          <a:pt x="7" y="1"/>
                          <a:pt x="6" y="1"/>
                        </a:cubicBezTo>
                        <a:cubicBezTo>
                          <a:pt x="2" y="8"/>
                          <a:pt x="0" y="15"/>
                          <a:pt x="0" y="24"/>
                        </a:cubicBezTo>
                        <a:cubicBezTo>
                          <a:pt x="0" y="45"/>
                          <a:pt x="17" y="63"/>
                          <a:pt x="39" y="63"/>
                        </a:cubicBezTo>
                        <a:cubicBezTo>
                          <a:pt x="61" y="63"/>
                          <a:pt x="79" y="45"/>
                          <a:pt x="79" y="24"/>
                        </a:cubicBezTo>
                        <a:cubicBezTo>
                          <a:pt x="79" y="15"/>
                          <a:pt x="76" y="7"/>
                          <a:pt x="71" y="0"/>
                        </a:cubicBezTo>
                      </a:path>
                    </a:pathLst>
                  </a:custGeom>
                  <a:solidFill>
                    <a:srgbClr val="FFF7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6" name="íṩḷîḓé"/>
                  <p:cNvSpPr/>
                  <p:nvPr/>
                </p:nvSpPr>
                <p:spPr bwMode="auto">
                  <a:xfrm>
                    <a:off x="3617" y="484"/>
                    <a:ext cx="124" cy="28"/>
                  </a:xfrm>
                  <a:custGeom>
                    <a:avLst/>
                    <a:gdLst>
                      <a:gd name="T0" fmla="*/ 18 w 65"/>
                      <a:gd name="T1" fmla="*/ 0 h 15"/>
                      <a:gd name="T2" fmla="*/ 0 w 65"/>
                      <a:gd name="T3" fmla="*/ 14 h 15"/>
                      <a:gd name="T4" fmla="*/ 3 w 65"/>
                      <a:gd name="T5" fmla="*/ 15 h 15"/>
                      <a:gd name="T6" fmla="*/ 9 w 65"/>
                      <a:gd name="T7" fmla="*/ 15 h 15"/>
                      <a:gd name="T8" fmla="*/ 18 w 65"/>
                      <a:gd name="T9" fmla="*/ 0 h 15"/>
                      <a:gd name="T10" fmla="*/ 49 w 65"/>
                      <a:gd name="T11" fmla="*/ 0 h 15"/>
                      <a:gd name="T12" fmla="*/ 57 w 65"/>
                      <a:gd name="T13" fmla="*/ 15 h 15"/>
                      <a:gd name="T14" fmla="*/ 60 w 65"/>
                      <a:gd name="T15" fmla="*/ 15 h 15"/>
                      <a:gd name="T16" fmla="*/ 65 w 65"/>
                      <a:gd name="T17" fmla="*/ 13 h 15"/>
                      <a:gd name="T18" fmla="*/ 49 w 65"/>
                      <a:gd name="T19"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 h="15">
                        <a:moveTo>
                          <a:pt x="18" y="0"/>
                        </a:moveTo>
                        <a:cubicBezTo>
                          <a:pt x="11" y="3"/>
                          <a:pt x="5" y="8"/>
                          <a:pt x="0" y="14"/>
                        </a:cubicBezTo>
                        <a:cubicBezTo>
                          <a:pt x="1" y="14"/>
                          <a:pt x="2" y="15"/>
                          <a:pt x="3" y="15"/>
                        </a:cubicBezTo>
                        <a:cubicBezTo>
                          <a:pt x="9" y="15"/>
                          <a:pt x="9" y="15"/>
                          <a:pt x="9" y="15"/>
                        </a:cubicBezTo>
                        <a:cubicBezTo>
                          <a:pt x="10" y="9"/>
                          <a:pt x="13" y="4"/>
                          <a:pt x="18" y="0"/>
                        </a:cubicBezTo>
                        <a:moveTo>
                          <a:pt x="49" y="0"/>
                        </a:moveTo>
                        <a:cubicBezTo>
                          <a:pt x="53" y="4"/>
                          <a:pt x="56" y="9"/>
                          <a:pt x="57" y="15"/>
                        </a:cubicBezTo>
                        <a:cubicBezTo>
                          <a:pt x="60" y="15"/>
                          <a:pt x="60" y="15"/>
                          <a:pt x="60" y="15"/>
                        </a:cubicBezTo>
                        <a:cubicBezTo>
                          <a:pt x="61" y="15"/>
                          <a:pt x="63" y="14"/>
                          <a:pt x="65" y="13"/>
                        </a:cubicBezTo>
                        <a:cubicBezTo>
                          <a:pt x="61" y="8"/>
                          <a:pt x="55" y="3"/>
                          <a:pt x="49" y="0"/>
                        </a:cubicBezTo>
                      </a:path>
                    </a:pathLst>
                  </a:custGeom>
                  <a:solidFill>
                    <a:srgbClr val="FEEAD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7" name="isḷïḋè"/>
                  <p:cNvSpPr/>
                  <p:nvPr/>
                </p:nvSpPr>
                <p:spPr bwMode="auto">
                  <a:xfrm>
                    <a:off x="3651" y="493"/>
                    <a:ext cx="67" cy="56"/>
                  </a:xfrm>
                  <a:custGeom>
                    <a:avLst/>
                    <a:gdLst>
                      <a:gd name="T0" fmla="*/ 15 w 35"/>
                      <a:gd name="T1" fmla="*/ 24 h 29"/>
                      <a:gd name="T2" fmla="*/ 5 w 35"/>
                      <a:gd name="T3" fmla="*/ 14 h 29"/>
                      <a:gd name="T4" fmla="*/ 15 w 35"/>
                      <a:gd name="T5" fmla="*/ 4 h 29"/>
                      <a:gd name="T6" fmla="*/ 25 w 35"/>
                      <a:gd name="T7" fmla="*/ 14 h 29"/>
                      <a:gd name="T8" fmla="*/ 15 w 35"/>
                      <a:gd name="T9" fmla="*/ 24 h 29"/>
                      <a:gd name="T10" fmla="*/ 15 w 35"/>
                      <a:gd name="T11" fmla="*/ 0 h 29"/>
                      <a:gd name="T12" fmla="*/ 5 w 35"/>
                      <a:gd name="T13" fmla="*/ 4 h 29"/>
                      <a:gd name="T14" fmla="*/ 0 w 35"/>
                      <a:gd name="T15" fmla="*/ 14 h 29"/>
                      <a:gd name="T16" fmla="*/ 5 w 35"/>
                      <a:gd name="T17" fmla="*/ 25 h 29"/>
                      <a:gd name="T18" fmla="*/ 15 w 35"/>
                      <a:gd name="T19" fmla="*/ 29 h 29"/>
                      <a:gd name="T20" fmla="*/ 25 w 35"/>
                      <a:gd name="T21" fmla="*/ 25 h 29"/>
                      <a:gd name="T22" fmla="*/ 30 w 35"/>
                      <a:gd name="T23" fmla="*/ 14 h 29"/>
                      <a:gd name="T24" fmla="*/ 35 w 35"/>
                      <a:gd name="T25" fmla="*/ 14 h 29"/>
                      <a:gd name="T26" fmla="*/ 35 w 35"/>
                      <a:gd name="T27" fmla="*/ 14 h 29"/>
                      <a:gd name="T28" fmla="*/ 30 w 35"/>
                      <a:gd name="T29" fmla="*/ 14 h 29"/>
                      <a:gd name="T30" fmla="*/ 25 w 35"/>
                      <a:gd name="T31" fmla="*/ 4 h 29"/>
                      <a:gd name="T32" fmla="*/ 15 w 35"/>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29">
                        <a:moveTo>
                          <a:pt x="15" y="24"/>
                        </a:moveTo>
                        <a:cubicBezTo>
                          <a:pt x="9" y="24"/>
                          <a:pt x="5" y="20"/>
                          <a:pt x="5" y="14"/>
                        </a:cubicBezTo>
                        <a:cubicBezTo>
                          <a:pt x="5" y="8"/>
                          <a:pt x="9" y="4"/>
                          <a:pt x="15" y="4"/>
                        </a:cubicBezTo>
                        <a:cubicBezTo>
                          <a:pt x="21" y="4"/>
                          <a:pt x="25" y="8"/>
                          <a:pt x="25" y="14"/>
                        </a:cubicBezTo>
                        <a:cubicBezTo>
                          <a:pt x="25" y="20"/>
                          <a:pt x="21" y="24"/>
                          <a:pt x="15" y="24"/>
                        </a:cubicBezTo>
                        <a:moveTo>
                          <a:pt x="15" y="0"/>
                        </a:moveTo>
                        <a:cubicBezTo>
                          <a:pt x="11" y="0"/>
                          <a:pt x="7" y="1"/>
                          <a:pt x="5" y="4"/>
                        </a:cubicBezTo>
                        <a:cubicBezTo>
                          <a:pt x="2" y="7"/>
                          <a:pt x="0" y="10"/>
                          <a:pt x="0" y="14"/>
                        </a:cubicBezTo>
                        <a:cubicBezTo>
                          <a:pt x="0" y="18"/>
                          <a:pt x="2" y="22"/>
                          <a:pt x="5" y="25"/>
                        </a:cubicBezTo>
                        <a:cubicBezTo>
                          <a:pt x="7" y="27"/>
                          <a:pt x="11" y="29"/>
                          <a:pt x="15" y="29"/>
                        </a:cubicBezTo>
                        <a:cubicBezTo>
                          <a:pt x="19" y="29"/>
                          <a:pt x="23" y="27"/>
                          <a:pt x="25" y="25"/>
                        </a:cubicBezTo>
                        <a:cubicBezTo>
                          <a:pt x="28" y="22"/>
                          <a:pt x="30" y="18"/>
                          <a:pt x="30" y="14"/>
                        </a:cubicBezTo>
                        <a:cubicBezTo>
                          <a:pt x="35" y="14"/>
                          <a:pt x="35" y="14"/>
                          <a:pt x="35" y="14"/>
                        </a:cubicBezTo>
                        <a:cubicBezTo>
                          <a:pt x="35" y="14"/>
                          <a:pt x="35" y="14"/>
                          <a:pt x="35" y="14"/>
                        </a:cubicBezTo>
                        <a:cubicBezTo>
                          <a:pt x="30" y="14"/>
                          <a:pt x="30" y="14"/>
                          <a:pt x="30" y="14"/>
                        </a:cubicBezTo>
                        <a:cubicBezTo>
                          <a:pt x="30" y="10"/>
                          <a:pt x="28" y="7"/>
                          <a:pt x="25" y="4"/>
                        </a:cubicBezTo>
                        <a:cubicBezTo>
                          <a:pt x="23" y="1"/>
                          <a:pt x="19" y="0"/>
                          <a:pt x="15"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8" name="íṣḻîḑê"/>
                  <p:cNvSpPr/>
                  <p:nvPr/>
                </p:nvSpPr>
                <p:spPr bwMode="auto">
                  <a:xfrm>
                    <a:off x="3632" y="478"/>
                    <a:ext cx="95" cy="90"/>
                  </a:xfrm>
                  <a:custGeom>
                    <a:avLst/>
                    <a:gdLst>
                      <a:gd name="T0" fmla="*/ 50 w 50"/>
                      <a:gd name="T1" fmla="*/ 22 h 47"/>
                      <a:gd name="T2" fmla="*/ 50 w 50"/>
                      <a:gd name="T3" fmla="*/ 22 h 47"/>
                      <a:gd name="T4" fmla="*/ 50 w 50"/>
                      <a:gd name="T5" fmla="*/ 22 h 47"/>
                      <a:gd name="T6" fmla="*/ 25 w 50"/>
                      <a:gd name="T7" fmla="*/ 0 h 47"/>
                      <a:gd name="T8" fmla="*/ 10 w 50"/>
                      <a:gd name="T9" fmla="*/ 3 h 47"/>
                      <a:gd name="T10" fmla="*/ 1 w 50"/>
                      <a:gd name="T11" fmla="*/ 18 h 47"/>
                      <a:gd name="T12" fmla="*/ 0 w 50"/>
                      <a:gd name="T13" fmla="*/ 22 h 47"/>
                      <a:gd name="T14" fmla="*/ 25 w 50"/>
                      <a:gd name="T15" fmla="*/ 47 h 47"/>
                      <a:gd name="T16" fmla="*/ 50 w 50"/>
                      <a:gd name="T17" fmla="*/ 22 h 47"/>
                      <a:gd name="T18" fmla="*/ 45 w 50"/>
                      <a:gd name="T19" fmla="*/ 22 h 47"/>
                      <a:gd name="T20" fmla="*/ 40 w 50"/>
                      <a:gd name="T21" fmla="*/ 22 h 47"/>
                      <a:gd name="T22" fmla="*/ 35 w 50"/>
                      <a:gd name="T23" fmla="*/ 33 h 47"/>
                      <a:gd name="T24" fmla="*/ 25 w 50"/>
                      <a:gd name="T25" fmla="*/ 37 h 47"/>
                      <a:gd name="T26" fmla="*/ 15 w 50"/>
                      <a:gd name="T27" fmla="*/ 33 h 47"/>
                      <a:gd name="T28" fmla="*/ 10 w 50"/>
                      <a:gd name="T29" fmla="*/ 22 h 47"/>
                      <a:gd name="T30" fmla="*/ 15 w 50"/>
                      <a:gd name="T31" fmla="*/ 12 h 47"/>
                      <a:gd name="T32" fmla="*/ 25 w 50"/>
                      <a:gd name="T33" fmla="*/ 8 h 47"/>
                      <a:gd name="T34" fmla="*/ 35 w 50"/>
                      <a:gd name="T35" fmla="*/ 12 h 47"/>
                      <a:gd name="T36" fmla="*/ 40 w 50"/>
                      <a:gd name="T37" fmla="*/ 22 h 47"/>
                      <a:gd name="T38" fmla="*/ 45 w 50"/>
                      <a:gd name="T39" fmla="*/ 22 h 47"/>
                      <a:gd name="T40" fmla="*/ 50 w 50"/>
                      <a:gd name="T41" fmla="*/ 22 h 47"/>
                      <a:gd name="T42" fmla="*/ 50 w 50"/>
                      <a:gd name="T43" fmla="*/ 22 h 47"/>
                      <a:gd name="T44" fmla="*/ 49 w 50"/>
                      <a:gd name="T45" fmla="*/ 18 h 47"/>
                      <a:gd name="T46" fmla="*/ 41 w 50"/>
                      <a:gd name="T47" fmla="*/ 3 h 47"/>
                      <a:gd name="T48" fmla="*/ 25 w 50"/>
                      <a:gd name="T4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0" h="47">
                        <a:moveTo>
                          <a:pt x="50" y="22"/>
                        </a:moveTo>
                        <a:cubicBezTo>
                          <a:pt x="50" y="22"/>
                          <a:pt x="50" y="22"/>
                          <a:pt x="50" y="22"/>
                        </a:cubicBezTo>
                        <a:cubicBezTo>
                          <a:pt x="50" y="22"/>
                          <a:pt x="50" y="22"/>
                          <a:pt x="50" y="22"/>
                        </a:cubicBezTo>
                        <a:moveTo>
                          <a:pt x="25" y="0"/>
                        </a:moveTo>
                        <a:cubicBezTo>
                          <a:pt x="20" y="0"/>
                          <a:pt x="14" y="1"/>
                          <a:pt x="10" y="3"/>
                        </a:cubicBezTo>
                        <a:cubicBezTo>
                          <a:pt x="5" y="7"/>
                          <a:pt x="2" y="12"/>
                          <a:pt x="1" y="18"/>
                        </a:cubicBezTo>
                        <a:cubicBezTo>
                          <a:pt x="1" y="19"/>
                          <a:pt x="0" y="21"/>
                          <a:pt x="0" y="22"/>
                        </a:cubicBezTo>
                        <a:cubicBezTo>
                          <a:pt x="0" y="36"/>
                          <a:pt x="11" y="47"/>
                          <a:pt x="25" y="47"/>
                        </a:cubicBezTo>
                        <a:cubicBezTo>
                          <a:pt x="39" y="47"/>
                          <a:pt x="50" y="36"/>
                          <a:pt x="50" y="22"/>
                        </a:cubicBezTo>
                        <a:cubicBezTo>
                          <a:pt x="45" y="22"/>
                          <a:pt x="45" y="22"/>
                          <a:pt x="45" y="22"/>
                        </a:cubicBezTo>
                        <a:cubicBezTo>
                          <a:pt x="40" y="22"/>
                          <a:pt x="40" y="22"/>
                          <a:pt x="40" y="22"/>
                        </a:cubicBezTo>
                        <a:cubicBezTo>
                          <a:pt x="40" y="26"/>
                          <a:pt x="38" y="30"/>
                          <a:pt x="35" y="33"/>
                        </a:cubicBezTo>
                        <a:cubicBezTo>
                          <a:pt x="33" y="35"/>
                          <a:pt x="29" y="37"/>
                          <a:pt x="25" y="37"/>
                        </a:cubicBezTo>
                        <a:cubicBezTo>
                          <a:pt x="21" y="37"/>
                          <a:pt x="17" y="35"/>
                          <a:pt x="15" y="33"/>
                        </a:cubicBezTo>
                        <a:cubicBezTo>
                          <a:pt x="12" y="30"/>
                          <a:pt x="10" y="26"/>
                          <a:pt x="10" y="22"/>
                        </a:cubicBezTo>
                        <a:cubicBezTo>
                          <a:pt x="10" y="18"/>
                          <a:pt x="12" y="15"/>
                          <a:pt x="15" y="12"/>
                        </a:cubicBezTo>
                        <a:cubicBezTo>
                          <a:pt x="17" y="9"/>
                          <a:pt x="21" y="8"/>
                          <a:pt x="25" y="8"/>
                        </a:cubicBezTo>
                        <a:cubicBezTo>
                          <a:pt x="29" y="8"/>
                          <a:pt x="33" y="9"/>
                          <a:pt x="35" y="12"/>
                        </a:cubicBezTo>
                        <a:cubicBezTo>
                          <a:pt x="38" y="15"/>
                          <a:pt x="40" y="18"/>
                          <a:pt x="40" y="22"/>
                        </a:cubicBezTo>
                        <a:cubicBezTo>
                          <a:pt x="45" y="22"/>
                          <a:pt x="45" y="22"/>
                          <a:pt x="45" y="22"/>
                        </a:cubicBezTo>
                        <a:cubicBezTo>
                          <a:pt x="50" y="22"/>
                          <a:pt x="50" y="22"/>
                          <a:pt x="50" y="22"/>
                        </a:cubicBezTo>
                        <a:cubicBezTo>
                          <a:pt x="50" y="22"/>
                          <a:pt x="50" y="22"/>
                          <a:pt x="50" y="22"/>
                        </a:cubicBezTo>
                        <a:cubicBezTo>
                          <a:pt x="50" y="21"/>
                          <a:pt x="50" y="19"/>
                          <a:pt x="49" y="18"/>
                        </a:cubicBezTo>
                        <a:cubicBezTo>
                          <a:pt x="48" y="12"/>
                          <a:pt x="45" y="7"/>
                          <a:pt x="41" y="3"/>
                        </a:cubicBezTo>
                        <a:cubicBezTo>
                          <a:pt x="36" y="1"/>
                          <a:pt x="31" y="0"/>
                          <a:pt x="25" y="0"/>
                        </a:cubicBezTo>
                      </a:path>
                    </a:pathLst>
                  </a:cu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9" name="iṧḷîḍé"/>
                  <p:cNvSpPr/>
                  <p:nvPr/>
                </p:nvSpPr>
                <p:spPr bwMode="auto">
                  <a:xfrm>
                    <a:off x="3661" y="501"/>
                    <a:ext cx="38" cy="38"/>
                  </a:xfrm>
                  <a:prstGeom prst="ellipse">
                    <a:avLst/>
                  </a:pr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0" name="işḷîḓê"/>
                  <p:cNvSpPr/>
                  <p:nvPr/>
                </p:nvSpPr>
                <p:spPr bwMode="auto">
                  <a:xfrm>
                    <a:off x="3876" y="509"/>
                    <a:ext cx="151" cy="120"/>
                  </a:xfrm>
                  <a:custGeom>
                    <a:avLst/>
                    <a:gdLst>
                      <a:gd name="T0" fmla="*/ 8 w 79"/>
                      <a:gd name="T1" fmla="*/ 0 h 63"/>
                      <a:gd name="T2" fmla="*/ 0 w 79"/>
                      <a:gd name="T3" fmla="*/ 24 h 63"/>
                      <a:gd name="T4" fmla="*/ 40 w 79"/>
                      <a:gd name="T5" fmla="*/ 63 h 63"/>
                      <a:gd name="T6" fmla="*/ 79 w 79"/>
                      <a:gd name="T7" fmla="*/ 24 h 63"/>
                      <a:gd name="T8" fmla="*/ 73 w 79"/>
                      <a:gd name="T9" fmla="*/ 2 h 63"/>
                      <a:gd name="T10" fmla="*/ 72 w 79"/>
                      <a:gd name="T11" fmla="*/ 2 h 63"/>
                      <a:gd name="T12" fmla="*/ 67 w 79"/>
                      <a:gd name="T13" fmla="*/ 2 h 63"/>
                      <a:gd name="T14" fmla="*/ 67 w 79"/>
                      <a:gd name="T15" fmla="*/ 6 h 63"/>
                      <a:gd name="T16" fmla="*/ 67 w 79"/>
                      <a:gd name="T17" fmla="*/ 6 h 63"/>
                      <a:gd name="T18" fmla="*/ 67 w 79"/>
                      <a:gd name="T19" fmla="*/ 6 h 63"/>
                      <a:gd name="T20" fmla="*/ 42 w 79"/>
                      <a:gd name="T21" fmla="*/ 31 h 63"/>
                      <a:gd name="T22" fmla="*/ 18 w 79"/>
                      <a:gd name="T23" fmla="*/ 6 h 63"/>
                      <a:gd name="T24" fmla="*/ 18 w 79"/>
                      <a:gd name="T25" fmla="*/ 2 h 63"/>
                      <a:gd name="T26" fmla="*/ 16 w 79"/>
                      <a:gd name="T27" fmla="*/ 2 h 63"/>
                      <a:gd name="T28" fmla="*/ 8 w 79"/>
                      <a:gd name="T2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63">
                        <a:moveTo>
                          <a:pt x="8" y="0"/>
                        </a:moveTo>
                        <a:cubicBezTo>
                          <a:pt x="3" y="6"/>
                          <a:pt x="0" y="15"/>
                          <a:pt x="0" y="24"/>
                        </a:cubicBezTo>
                        <a:cubicBezTo>
                          <a:pt x="0" y="45"/>
                          <a:pt x="18" y="63"/>
                          <a:pt x="40" y="63"/>
                        </a:cubicBezTo>
                        <a:cubicBezTo>
                          <a:pt x="61" y="63"/>
                          <a:pt x="79" y="45"/>
                          <a:pt x="79" y="24"/>
                        </a:cubicBezTo>
                        <a:cubicBezTo>
                          <a:pt x="79" y="16"/>
                          <a:pt x="77" y="8"/>
                          <a:pt x="73" y="2"/>
                        </a:cubicBezTo>
                        <a:cubicBezTo>
                          <a:pt x="73" y="2"/>
                          <a:pt x="72" y="2"/>
                          <a:pt x="72" y="2"/>
                        </a:cubicBezTo>
                        <a:cubicBezTo>
                          <a:pt x="67" y="2"/>
                          <a:pt x="67" y="2"/>
                          <a:pt x="67" y="2"/>
                        </a:cubicBezTo>
                        <a:cubicBezTo>
                          <a:pt x="67" y="4"/>
                          <a:pt x="67" y="5"/>
                          <a:pt x="67" y="6"/>
                        </a:cubicBezTo>
                        <a:cubicBezTo>
                          <a:pt x="67" y="6"/>
                          <a:pt x="67" y="6"/>
                          <a:pt x="67" y="6"/>
                        </a:cubicBezTo>
                        <a:cubicBezTo>
                          <a:pt x="67" y="6"/>
                          <a:pt x="67" y="6"/>
                          <a:pt x="67" y="6"/>
                        </a:cubicBezTo>
                        <a:cubicBezTo>
                          <a:pt x="67" y="20"/>
                          <a:pt x="56" y="31"/>
                          <a:pt x="42" y="31"/>
                        </a:cubicBezTo>
                        <a:cubicBezTo>
                          <a:pt x="29" y="31"/>
                          <a:pt x="18" y="20"/>
                          <a:pt x="18" y="6"/>
                        </a:cubicBezTo>
                        <a:cubicBezTo>
                          <a:pt x="18" y="5"/>
                          <a:pt x="18" y="4"/>
                          <a:pt x="18" y="2"/>
                        </a:cubicBezTo>
                        <a:cubicBezTo>
                          <a:pt x="16" y="2"/>
                          <a:pt x="16" y="2"/>
                          <a:pt x="16" y="2"/>
                        </a:cubicBezTo>
                        <a:cubicBezTo>
                          <a:pt x="13" y="2"/>
                          <a:pt x="10" y="1"/>
                          <a:pt x="8" y="0"/>
                        </a:cubicBezTo>
                      </a:path>
                    </a:pathLst>
                  </a:custGeom>
                  <a:solidFill>
                    <a:srgbClr val="FFF7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1" name="i$1ïďe"/>
                  <p:cNvSpPr/>
                  <p:nvPr/>
                </p:nvSpPr>
                <p:spPr bwMode="auto">
                  <a:xfrm>
                    <a:off x="3891" y="480"/>
                    <a:ext cx="124" cy="32"/>
                  </a:xfrm>
                  <a:custGeom>
                    <a:avLst/>
                    <a:gdLst>
                      <a:gd name="T0" fmla="*/ 53 w 65"/>
                      <a:gd name="T1" fmla="*/ 6 h 17"/>
                      <a:gd name="T2" fmla="*/ 59 w 65"/>
                      <a:gd name="T3" fmla="*/ 17 h 17"/>
                      <a:gd name="T4" fmla="*/ 64 w 65"/>
                      <a:gd name="T5" fmla="*/ 17 h 17"/>
                      <a:gd name="T6" fmla="*/ 65 w 65"/>
                      <a:gd name="T7" fmla="*/ 17 h 17"/>
                      <a:gd name="T8" fmla="*/ 53 w 65"/>
                      <a:gd name="T9" fmla="*/ 6 h 17"/>
                      <a:gd name="T10" fmla="*/ 21 w 65"/>
                      <a:gd name="T11" fmla="*/ 0 h 17"/>
                      <a:gd name="T12" fmla="*/ 0 w 65"/>
                      <a:gd name="T13" fmla="*/ 15 h 17"/>
                      <a:gd name="T14" fmla="*/ 8 w 65"/>
                      <a:gd name="T15" fmla="*/ 17 h 17"/>
                      <a:gd name="T16" fmla="*/ 10 w 65"/>
                      <a:gd name="T17" fmla="*/ 17 h 17"/>
                      <a:gd name="T18" fmla="*/ 21 w 65"/>
                      <a:gd name="T19"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 h="17">
                        <a:moveTo>
                          <a:pt x="53" y="6"/>
                        </a:moveTo>
                        <a:cubicBezTo>
                          <a:pt x="56" y="9"/>
                          <a:pt x="58" y="13"/>
                          <a:pt x="59" y="17"/>
                        </a:cubicBezTo>
                        <a:cubicBezTo>
                          <a:pt x="64" y="17"/>
                          <a:pt x="64" y="17"/>
                          <a:pt x="64" y="17"/>
                        </a:cubicBezTo>
                        <a:cubicBezTo>
                          <a:pt x="64" y="17"/>
                          <a:pt x="65" y="17"/>
                          <a:pt x="65" y="17"/>
                        </a:cubicBezTo>
                        <a:cubicBezTo>
                          <a:pt x="62" y="13"/>
                          <a:pt x="58" y="9"/>
                          <a:pt x="53" y="6"/>
                        </a:cubicBezTo>
                        <a:moveTo>
                          <a:pt x="21" y="0"/>
                        </a:moveTo>
                        <a:cubicBezTo>
                          <a:pt x="13" y="3"/>
                          <a:pt x="5" y="8"/>
                          <a:pt x="0" y="15"/>
                        </a:cubicBezTo>
                        <a:cubicBezTo>
                          <a:pt x="2" y="16"/>
                          <a:pt x="5" y="17"/>
                          <a:pt x="8" y="17"/>
                        </a:cubicBezTo>
                        <a:cubicBezTo>
                          <a:pt x="10" y="17"/>
                          <a:pt x="10" y="17"/>
                          <a:pt x="10" y="17"/>
                        </a:cubicBezTo>
                        <a:cubicBezTo>
                          <a:pt x="11" y="10"/>
                          <a:pt x="15" y="4"/>
                          <a:pt x="21" y="0"/>
                        </a:cubicBezTo>
                      </a:path>
                    </a:pathLst>
                  </a:custGeom>
                  <a:solidFill>
                    <a:srgbClr val="FEEAD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2" name="i$1íḍe"/>
                  <p:cNvSpPr/>
                  <p:nvPr/>
                </p:nvSpPr>
                <p:spPr bwMode="auto">
                  <a:xfrm>
                    <a:off x="3930" y="493"/>
                    <a:ext cx="64" cy="56"/>
                  </a:xfrm>
                  <a:custGeom>
                    <a:avLst/>
                    <a:gdLst>
                      <a:gd name="T0" fmla="*/ 14 w 34"/>
                      <a:gd name="T1" fmla="*/ 24 h 29"/>
                      <a:gd name="T2" fmla="*/ 4 w 34"/>
                      <a:gd name="T3" fmla="*/ 14 h 29"/>
                      <a:gd name="T4" fmla="*/ 14 w 34"/>
                      <a:gd name="T5" fmla="*/ 4 h 29"/>
                      <a:gd name="T6" fmla="*/ 25 w 34"/>
                      <a:gd name="T7" fmla="*/ 14 h 29"/>
                      <a:gd name="T8" fmla="*/ 14 w 34"/>
                      <a:gd name="T9" fmla="*/ 24 h 29"/>
                      <a:gd name="T10" fmla="*/ 14 w 34"/>
                      <a:gd name="T11" fmla="*/ 0 h 29"/>
                      <a:gd name="T12" fmla="*/ 4 w 34"/>
                      <a:gd name="T13" fmla="*/ 4 h 29"/>
                      <a:gd name="T14" fmla="*/ 0 w 34"/>
                      <a:gd name="T15" fmla="*/ 14 h 29"/>
                      <a:gd name="T16" fmla="*/ 4 w 34"/>
                      <a:gd name="T17" fmla="*/ 25 h 29"/>
                      <a:gd name="T18" fmla="*/ 14 w 34"/>
                      <a:gd name="T19" fmla="*/ 29 h 29"/>
                      <a:gd name="T20" fmla="*/ 25 w 34"/>
                      <a:gd name="T21" fmla="*/ 25 h 29"/>
                      <a:gd name="T22" fmla="*/ 29 w 34"/>
                      <a:gd name="T23" fmla="*/ 14 h 29"/>
                      <a:gd name="T24" fmla="*/ 34 w 34"/>
                      <a:gd name="T25" fmla="*/ 14 h 29"/>
                      <a:gd name="T26" fmla="*/ 34 w 34"/>
                      <a:gd name="T27" fmla="*/ 14 h 29"/>
                      <a:gd name="T28" fmla="*/ 29 w 34"/>
                      <a:gd name="T29" fmla="*/ 14 h 29"/>
                      <a:gd name="T30" fmla="*/ 25 w 34"/>
                      <a:gd name="T31" fmla="*/ 4 h 29"/>
                      <a:gd name="T32" fmla="*/ 14 w 34"/>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 h="29">
                        <a:moveTo>
                          <a:pt x="14" y="24"/>
                        </a:moveTo>
                        <a:cubicBezTo>
                          <a:pt x="9" y="24"/>
                          <a:pt x="4" y="20"/>
                          <a:pt x="4" y="14"/>
                        </a:cubicBezTo>
                        <a:cubicBezTo>
                          <a:pt x="4" y="8"/>
                          <a:pt x="9" y="4"/>
                          <a:pt x="14" y="4"/>
                        </a:cubicBezTo>
                        <a:cubicBezTo>
                          <a:pt x="20" y="4"/>
                          <a:pt x="25" y="8"/>
                          <a:pt x="25" y="14"/>
                        </a:cubicBezTo>
                        <a:cubicBezTo>
                          <a:pt x="25" y="20"/>
                          <a:pt x="20" y="24"/>
                          <a:pt x="14" y="24"/>
                        </a:cubicBezTo>
                        <a:moveTo>
                          <a:pt x="14" y="0"/>
                        </a:moveTo>
                        <a:cubicBezTo>
                          <a:pt x="10" y="0"/>
                          <a:pt x="7" y="1"/>
                          <a:pt x="4" y="4"/>
                        </a:cubicBezTo>
                        <a:cubicBezTo>
                          <a:pt x="1" y="7"/>
                          <a:pt x="0" y="10"/>
                          <a:pt x="0" y="14"/>
                        </a:cubicBezTo>
                        <a:cubicBezTo>
                          <a:pt x="0" y="18"/>
                          <a:pt x="1" y="22"/>
                          <a:pt x="4" y="25"/>
                        </a:cubicBezTo>
                        <a:cubicBezTo>
                          <a:pt x="7" y="27"/>
                          <a:pt x="10" y="29"/>
                          <a:pt x="14" y="29"/>
                        </a:cubicBezTo>
                        <a:cubicBezTo>
                          <a:pt x="18" y="29"/>
                          <a:pt x="22" y="27"/>
                          <a:pt x="25" y="25"/>
                        </a:cubicBezTo>
                        <a:cubicBezTo>
                          <a:pt x="27" y="22"/>
                          <a:pt x="29" y="18"/>
                          <a:pt x="29" y="14"/>
                        </a:cubicBezTo>
                        <a:cubicBezTo>
                          <a:pt x="34" y="14"/>
                          <a:pt x="34" y="14"/>
                          <a:pt x="34" y="14"/>
                        </a:cubicBezTo>
                        <a:cubicBezTo>
                          <a:pt x="34" y="14"/>
                          <a:pt x="34" y="14"/>
                          <a:pt x="34" y="14"/>
                        </a:cubicBezTo>
                        <a:cubicBezTo>
                          <a:pt x="29" y="14"/>
                          <a:pt x="29" y="14"/>
                          <a:pt x="29" y="14"/>
                        </a:cubicBezTo>
                        <a:cubicBezTo>
                          <a:pt x="29" y="10"/>
                          <a:pt x="27" y="7"/>
                          <a:pt x="25" y="4"/>
                        </a:cubicBezTo>
                        <a:cubicBezTo>
                          <a:pt x="22" y="1"/>
                          <a:pt x="18" y="0"/>
                          <a:pt x="14"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3" name="ïšḻiḓè"/>
                  <p:cNvSpPr/>
                  <p:nvPr/>
                </p:nvSpPr>
                <p:spPr bwMode="auto">
                  <a:xfrm>
                    <a:off x="3911" y="478"/>
                    <a:ext cx="93" cy="90"/>
                  </a:xfrm>
                  <a:custGeom>
                    <a:avLst/>
                    <a:gdLst>
                      <a:gd name="T0" fmla="*/ 49 w 49"/>
                      <a:gd name="T1" fmla="*/ 22 h 47"/>
                      <a:gd name="T2" fmla="*/ 49 w 49"/>
                      <a:gd name="T3" fmla="*/ 22 h 47"/>
                      <a:gd name="T4" fmla="*/ 49 w 49"/>
                      <a:gd name="T5" fmla="*/ 22 h 47"/>
                      <a:gd name="T6" fmla="*/ 22 w 49"/>
                      <a:gd name="T7" fmla="*/ 0 h 47"/>
                      <a:gd name="T8" fmla="*/ 11 w 49"/>
                      <a:gd name="T9" fmla="*/ 1 h 47"/>
                      <a:gd name="T10" fmla="*/ 0 w 49"/>
                      <a:gd name="T11" fmla="*/ 18 h 47"/>
                      <a:gd name="T12" fmla="*/ 0 w 49"/>
                      <a:gd name="T13" fmla="*/ 22 h 47"/>
                      <a:gd name="T14" fmla="*/ 24 w 49"/>
                      <a:gd name="T15" fmla="*/ 47 h 47"/>
                      <a:gd name="T16" fmla="*/ 49 w 49"/>
                      <a:gd name="T17" fmla="*/ 22 h 47"/>
                      <a:gd name="T18" fmla="*/ 44 w 49"/>
                      <a:gd name="T19" fmla="*/ 22 h 47"/>
                      <a:gd name="T20" fmla="*/ 39 w 49"/>
                      <a:gd name="T21" fmla="*/ 22 h 47"/>
                      <a:gd name="T22" fmla="*/ 35 w 49"/>
                      <a:gd name="T23" fmla="*/ 33 h 47"/>
                      <a:gd name="T24" fmla="*/ 24 w 49"/>
                      <a:gd name="T25" fmla="*/ 37 h 47"/>
                      <a:gd name="T26" fmla="*/ 14 w 49"/>
                      <a:gd name="T27" fmla="*/ 33 h 47"/>
                      <a:gd name="T28" fmla="*/ 10 w 49"/>
                      <a:gd name="T29" fmla="*/ 22 h 47"/>
                      <a:gd name="T30" fmla="*/ 14 w 49"/>
                      <a:gd name="T31" fmla="*/ 12 h 47"/>
                      <a:gd name="T32" fmla="*/ 24 w 49"/>
                      <a:gd name="T33" fmla="*/ 8 h 47"/>
                      <a:gd name="T34" fmla="*/ 35 w 49"/>
                      <a:gd name="T35" fmla="*/ 12 h 47"/>
                      <a:gd name="T36" fmla="*/ 39 w 49"/>
                      <a:gd name="T37" fmla="*/ 22 h 47"/>
                      <a:gd name="T38" fmla="*/ 44 w 49"/>
                      <a:gd name="T39" fmla="*/ 22 h 47"/>
                      <a:gd name="T40" fmla="*/ 49 w 49"/>
                      <a:gd name="T41" fmla="*/ 22 h 47"/>
                      <a:gd name="T42" fmla="*/ 49 w 49"/>
                      <a:gd name="T43" fmla="*/ 22 h 47"/>
                      <a:gd name="T44" fmla="*/ 49 w 49"/>
                      <a:gd name="T45" fmla="*/ 18 h 47"/>
                      <a:gd name="T46" fmla="*/ 43 w 49"/>
                      <a:gd name="T47" fmla="*/ 7 h 47"/>
                      <a:gd name="T48" fmla="*/ 22 w 49"/>
                      <a:gd name="T4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9" h="47">
                        <a:moveTo>
                          <a:pt x="49" y="22"/>
                        </a:moveTo>
                        <a:cubicBezTo>
                          <a:pt x="49" y="22"/>
                          <a:pt x="49" y="22"/>
                          <a:pt x="49" y="22"/>
                        </a:cubicBezTo>
                        <a:cubicBezTo>
                          <a:pt x="49" y="22"/>
                          <a:pt x="49" y="22"/>
                          <a:pt x="49" y="22"/>
                        </a:cubicBezTo>
                        <a:moveTo>
                          <a:pt x="22" y="0"/>
                        </a:moveTo>
                        <a:cubicBezTo>
                          <a:pt x="18" y="0"/>
                          <a:pt x="15" y="1"/>
                          <a:pt x="11" y="1"/>
                        </a:cubicBezTo>
                        <a:cubicBezTo>
                          <a:pt x="5" y="5"/>
                          <a:pt x="1" y="11"/>
                          <a:pt x="0" y="18"/>
                        </a:cubicBezTo>
                        <a:cubicBezTo>
                          <a:pt x="0" y="20"/>
                          <a:pt x="0" y="21"/>
                          <a:pt x="0" y="22"/>
                        </a:cubicBezTo>
                        <a:cubicBezTo>
                          <a:pt x="0" y="36"/>
                          <a:pt x="11" y="47"/>
                          <a:pt x="24" y="47"/>
                        </a:cubicBezTo>
                        <a:cubicBezTo>
                          <a:pt x="38" y="47"/>
                          <a:pt x="49" y="36"/>
                          <a:pt x="49" y="22"/>
                        </a:cubicBezTo>
                        <a:cubicBezTo>
                          <a:pt x="44" y="22"/>
                          <a:pt x="44" y="22"/>
                          <a:pt x="44" y="22"/>
                        </a:cubicBezTo>
                        <a:cubicBezTo>
                          <a:pt x="39" y="22"/>
                          <a:pt x="39" y="22"/>
                          <a:pt x="39" y="22"/>
                        </a:cubicBezTo>
                        <a:cubicBezTo>
                          <a:pt x="39" y="26"/>
                          <a:pt x="37" y="30"/>
                          <a:pt x="35" y="33"/>
                        </a:cubicBezTo>
                        <a:cubicBezTo>
                          <a:pt x="32" y="35"/>
                          <a:pt x="28" y="37"/>
                          <a:pt x="24" y="37"/>
                        </a:cubicBezTo>
                        <a:cubicBezTo>
                          <a:pt x="20" y="37"/>
                          <a:pt x="17" y="35"/>
                          <a:pt x="14" y="33"/>
                        </a:cubicBezTo>
                        <a:cubicBezTo>
                          <a:pt x="11" y="30"/>
                          <a:pt x="10" y="26"/>
                          <a:pt x="10" y="22"/>
                        </a:cubicBezTo>
                        <a:cubicBezTo>
                          <a:pt x="10" y="18"/>
                          <a:pt x="11" y="15"/>
                          <a:pt x="14" y="12"/>
                        </a:cubicBezTo>
                        <a:cubicBezTo>
                          <a:pt x="17" y="9"/>
                          <a:pt x="20" y="8"/>
                          <a:pt x="24" y="8"/>
                        </a:cubicBezTo>
                        <a:cubicBezTo>
                          <a:pt x="28" y="8"/>
                          <a:pt x="32" y="9"/>
                          <a:pt x="35" y="12"/>
                        </a:cubicBezTo>
                        <a:cubicBezTo>
                          <a:pt x="37" y="15"/>
                          <a:pt x="39" y="18"/>
                          <a:pt x="39" y="22"/>
                        </a:cubicBezTo>
                        <a:cubicBezTo>
                          <a:pt x="44" y="22"/>
                          <a:pt x="44" y="22"/>
                          <a:pt x="44" y="22"/>
                        </a:cubicBezTo>
                        <a:cubicBezTo>
                          <a:pt x="49" y="22"/>
                          <a:pt x="49" y="22"/>
                          <a:pt x="49" y="22"/>
                        </a:cubicBezTo>
                        <a:cubicBezTo>
                          <a:pt x="49" y="22"/>
                          <a:pt x="49" y="22"/>
                          <a:pt x="49" y="22"/>
                        </a:cubicBezTo>
                        <a:cubicBezTo>
                          <a:pt x="49" y="21"/>
                          <a:pt x="49" y="20"/>
                          <a:pt x="49" y="18"/>
                        </a:cubicBezTo>
                        <a:cubicBezTo>
                          <a:pt x="48" y="14"/>
                          <a:pt x="46" y="10"/>
                          <a:pt x="43" y="7"/>
                        </a:cubicBezTo>
                        <a:cubicBezTo>
                          <a:pt x="37" y="2"/>
                          <a:pt x="30" y="0"/>
                          <a:pt x="22" y="0"/>
                        </a:cubicBezTo>
                      </a:path>
                    </a:pathLst>
                  </a:cu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4" name="îśḻïḑe"/>
                  <p:cNvSpPr/>
                  <p:nvPr/>
                </p:nvSpPr>
                <p:spPr bwMode="auto">
                  <a:xfrm>
                    <a:off x="3937" y="501"/>
                    <a:ext cx="40" cy="38"/>
                  </a:xfrm>
                  <a:prstGeom prst="ellipse">
                    <a:avLst/>
                  </a:pr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5" name="iṣḻiḑê"/>
                  <p:cNvSpPr/>
                  <p:nvPr/>
                </p:nvSpPr>
                <p:spPr bwMode="auto">
                  <a:xfrm>
                    <a:off x="3604" y="478"/>
                    <a:ext cx="152" cy="151"/>
                  </a:xfrm>
                  <a:prstGeom prst="ellipse">
                    <a:avLst/>
                  </a:prstGeom>
                  <a:noFill/>
                  <a:ln w="23813" cap="rnd">
                    <a:solidFill>
                      <a:srgbClr val="E25959"/>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06" name="îṩlîďe"/>
                  <p:cNvSpPr/>
                  <p:nvPr/>
                </p:nvSpPr>
                <p:spPr bwMode="auto">
                  <a:xfrm>
                    <a:off x="3876" y="478"/>
                    <a:ext cx="151" cy="151"/>
                  </a:xfrm>
                  <a:prstGeom prst="ellipse">
                    <a:avLst/>
                  </a:prstGeom>
                  <a:noFill/>
                  <a:ln w="23813" cap="rnd">
                    <a:solidFill>
                      <a:srgbClr val="E25959"/>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07" name="íṩḷïḍè"/>
                  <p:cNvSpPr/>
                  <p:nvPr/>
                </p:nvSpPr>
                <p:spPr bwMode="auto">
                  <a:xfrm>
                    <a:off x="3756" y="554"/>
                    <a:ext cx="120" cy="0"/>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08" name="îšľîḓé"/>
                  <p:cNvSpPr/>
                  <p:nvPr/>
                </p:nvSpPr>
                <p:spPr bwMode="auto">
                  <a:xfrm>
                    <a:off x="3518" y="505"/>
                    <a:ext cx="86" cy="49"/>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09" name="ïş1íďé"/>
                  <p:cNvSpPr/>
                  <p:nvPr/>
                </p:nvSpPr>
                <p:spPr bwMode="auto">
                  <a:xfrm flipV="1">
                    <a:off x="4027" y="499"/>
                    <a:ext cx="84" cy="59"/>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10" name="i$ḷïďe"/>
                  <p:cNvSpPr/>
                  <p:nvPr/>
                </p:nvSpPr>
                <p:spPr bwMode="auto">
                  <a:xfrm>
                    <a:off x="4021" y="968"/>
                    <a:ext cx="355" cy="588"/>
                  </a:xfrm>
                  <a:custGeom>
                    <a:avLst/>
                    <a:gdLst>
                      <a:gd name="T0" fmla="*/ 0 w 186"/>
                      <a:gd name="T1" fmla="*/ 0 h 309"/>
                      <a:gd name="T2" fmla="*/ 0 w 186"/>
                      <a:gd name="T3" fmla="*/ 0 h 309"/>
                      <a:gd name="T4" fmla="*/ 172 w 186"/>
                      <a:gd name="T5" fmla="*/ 121 h 309"/>
                      <a:gd name="T6" fmla="*/ 186 w 186"/>
                      <a:gd name="T7" fmla="*/ 299 h 309"/>
                      <a:gd name="T8" fmla="*/ 160 w 186"/>
                      <a:gd name="T9" fmla="*/ 309 h 309"/>
                      <a:gd name="T10" fmla="*/ 115 w 186"/>
                      <a:gd name="T11" fmla="*/ 265 h 309"/>
                    </a:gdLst>
                    <a:ahLst/>
                    <a:cxnLst>
                      <a:cxn ang="0">
                        <a:pos x="T0" y="T1"/>
                      </a:cxn>
                      <a:cxn ang="0">
                        <a:pos x="T2" y="T3"/>
                      </a:cxn>
                      <a:cxn ang="0">
                        <a:pos x="T4" y="T5"/>
                      </a:cxn>
                      <a:cxn ang="0">
                        <a:pos x="T6" y="T7"/>
                      </a:cxn>
                      <a:cxn ang="0">
                        <a:pos x="T8" y="T9"/>
                      </a:cxn>
                      <a:cxn ang="0">
                        <a:pos x="T10" y="T11"/>
                      </a:cxn>
                    </a:cxnLst>
                    <a:rect l="0" t="0" r="r" b="b"/>
                    <a:pathLst>
                      <a:path w="186" h="309">
                        <a:moveTo>
                          <a:pt x="0" y="0"/>
                        </a:moveTo>
                        <a:cubicBezTo>
                          <a:pt x="0" y="0"/>
                          <a:pt x="0" y="0"/>
                          <a:pt x="0" y="0"/>
                        </a:cubicBezTo>
                        <a:cubicBezTo>
                          <a:pt x="88" y="0"/>
                          <a:pt x="146" y="37"/>
                          <a:pt x="172" y="121"/>
                        </a:cubicBezTo>
                        <a:cubicBezTo>
                          <a:pt x="186" y="299"/>
                          <a:pt x="186" y="299"/>
                          <a:pt x="186" y="299"/>
                        </a:cubicBezTo>
                        <a:cubicBezTo>
                          <a:pt x="160" y="309"/>
                          <a:pt x="160" y="309"/>
                          <a:pt x="160" y="309"/>
                        </a:cubicBezTo>
                        <a:cubicBezTo>
                          <a:pt x="115" y="265"/>
                          <a:pt x="115" y="265"/>
                          <a:pt x="115" y="265"/>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1" name="i$ļiḑê"/>
                  <p:cNvSpPr/>
                  <p:nvPr/>
                </p:nvSpPr>
                <p:spPr bwMode="auto">
                  <a:xfrm>
                    <a:off x="4021" y="968"/>
                    <a:ext cx="355" cy="588"/>
                  </a:xfrm>
                  <a:custGeom>
                    <a:avLst/>
                    <a:gdLst>
                      <a:gd name="T0" fmla="*/ 0 w 186"/>
                      <a:gd name="T1" fmla="*/ 0 h 309"/>
                      <a:gd name="T2" fmla="*/ 0 w 186"/>
                      <a:gd name="T3" fmla="*/ 0 h 309"/>
                      <a:gd name="T4" fmla="*/ 172 w 186"/>
                      <a:gd name="T5" fmla="*/ 121 h 309"/>
                      <a:gd name="T6" fmla="*/ 186 w 186"/>
                      <a:gd name="T7" fmla="*/ 299 h 309"/>
                      <a:gd name="T8" fmla="*/ 160 w 186"/>
                      <a:gd name="T9" fmla="*/ 309 h 309"/>
                      <a:gd name="T10" fmla="*/ 115 w 186"/>
                      <a:gd name="T11" fmla="*/ 265 h 309"/>
                    </a:gdLst>
                    <a:ahLst/>
                    <a:cxnLst>
                      <a:cxn ang="0">
                        <a:pos x="T0" y="T1"/>
                      </a:cxn>
                      <a:cxn ang="0">
                        <a:pos x="T2" y="T3"/>
                      </a:cxn>
                      <a:cxn ang="0">
                        <a:pos x="T4" y="T5"/>
                      </a:cxn>
                      <a:cxn ang="0">
                        <a:pos x="T6" y="T7"/>
                      </a:cxn>
                      <a:cxn ang="0">
                        <a:pos x="T8" y="T9"/>
                      </a:cxn>
                      <a:cxn ang="0">
                        <a:pos x="T10" y="T11"/>
                      </a:cxn>
                    </a:cxnLst>
                    <a:rect l="0" t="0" r="r" b="b"/>
                    <a:pathLst>
                      <a:path w="186" h="309">
                        <a:moveTo>
                          <a:pt x="0" y="0"/>
                        </a:moveTo>
                        <a:cubicBezTo>
                          <a:pt x="0" y="0"/>
                          <a:pt x="0" y="0"/>
                          <a:pt x="0" y="0"/>
                        </a:cubicBezTo>
                        <a:cubicBezTo>
                          <a:pt x="88" y="0"/>
                          <a:pt x="146" y="37"/>
                          <a:pt x="172" y="121"/>
                        </a:cubicBezTo>
                        <a:cubicBezTo>
                          <a:pt x="186" y="299"/>
                          <a:pt x="186" y="299"/>
                          <a:pt x="186" y="299"/>
                        </a:cubicBezTo>
                        <a:cubicBezTo>
                          <a:pt x="160" y="309"/>
                          <a:pt x="160" y="309"/>
                          <a:pt x="160" y="309"/>
                        </a:cubicBezTo>
                        <a:cubicBezTo>
                          <a:pt x="115" y="265"/>
                          <a:pt x="115" y="265"/>
                          <a:pt x="115" y="26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2" name="î$ḻïďè"/>
                  <p:cNvSpPr/>
                  <p:nvPr/>
                </p:nvSpPr>
                <p:spPr bwMode="auto">
                  <a:xfrm>
                    <a:off x="3182" y="968"/>
                    <a:ext cx="431" cy="569"/>
                  </a:xfrm>
                  <a:custGeom>
                    <a:avLst/>
                    <a:gdLst>
                      <a:gd name="T0" fmla="*/ 226 w 226"/>
                      <a:gd name="T1" fmla="*/ 0 h 299"/>
                      <a:gd name="T2" fmla="*/ 226 w 226"/>
                      <a:gd name="T3" fmla="*/ 0 h 299"/>
                      <a:gd name="T4" fmla="*/ 33 w 226"/>
                      <a:gd name="T5" fmla="*/ 142 h 299"/>
                      <a:gd name="T6" fmla="*/ 0 w 226"/>
                      <a:gd name="T7" fmla="*/ 299 h 299"/>
                      <a:gd name="T8" fmla="*/ 93 w 226"/>
                      <a:gd name="T9" fmla="*/ 299 h 299"/>
                      <a:gd name="T10" fmla="*/ 108 w 226"/>
                      <a:gd name="T11" fmla="*/ 271 h 299"/>
                    </a:gdLst>
                    <a:ahLst/>
                    <a:cxnLst>
                      <a:cxn ang="0">
                        <a:pos x="T0" y="T1"/>
                      </a:cxn>
                      <a:cxn ang="0">
                        <a:pos x="T2" y="T3"/>
                      </a:cxn>
                      <a:cxn ang="0">
                        <a:pos x="T4" y="T5"/>
                      </a:cxn>
                      <a:cxn ang="0">
                        <a:pos x="T6" y="T7"/>
                      </a:cxn>
                      <a:cxn ang="0">
                        <a:pos x="T8" y="T9"/>
                      </a:cxn>
                      <a:cxn ang="0">
                        <a:pos x="T10" y="T11"/>
                      </a:cxn>
                    </a:cxnLst>
                    <a:rect l="0" t="0" r="r" b="b"/>
                    <a:pathLst>
                      <a:path w="226" h="299">
                        <a:moveTo>
                          <a:pt x="226" y="0"/>
                        </a:moveTo>
                        <a:cubicBezTo>
                          <a:pt x="226" y="0"/>
                          <a:pt x="226" y="0"/>
                          <a:pt x="226" y="0"/>
                        </a:cubicBezTo>
                        <a:cubicBezTo>
                          <a:pt x="137" y="0"/>
                          <a:pt x="59" y="57"/>
                          <a:pt x="33" y="142"/>
                        </a:cubicBezTo>
                        <a:cubicBezTo>
                          <a:pt x="0" y="299"/>
                          <a:pt x="0" y="299"/>
                          <a:pt x="0" y="299"/>
                        </a:cubicBezTo>
                        <a:cubicBezTo>
                          <a:pt x="93" y="299"/>
                          <a:pt x="93" y="299"/>
                          <a:pt x="93" y="299"/>
                        </a:cubicBezTo>
                        <a:cubicBezTo>
                          <a:pt x="108" y="271"/>
                          <a:pt x="108" y="271"/>
                          <a:pt x="108" y="271"/>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3" name="ïšḻîdé"/>
                  <p:cNvSpPr/>
                  <p:nvPr/>
                </p:nvSpPr>
                <p:spPr bwMode="auto">
                  <a:xfrm>
                    <a:off x="3182" y="968"/>
                    <a:ext cx="431" cy="569"/>
                  </a:xfrm>
                  <a:custGeom>
                    <a:avLst/>
                    <a:gdLst>
                      <a:gd name="T0" fmla="*/ 226 w 226"/>
                      <a:gd name="T1" fmla="*/ 0 h 299"/>
                      <a:gd name="T2" fmla="*/ 226 w 226"/>
                      <a:gd name="T3" fmla="*/ 0 h 299"/>
                      <a:gd name="T4" fmla="*/ 33 w 226"/>
                      <a:gd name="T5" fmla="*/ 142 h 299"/>
                      <a:gd name="T6" fmla="*/ 0 w 226"/>
                      <a:gd name="T7" fmla="*/ 299 h 299"/>
                      <a:gd name="T8" fmla="*/ 93 w 226"/>
                      <a:gd name="T9" fmla="*/ 299 h 299"/>
                      <a:gd name="T10" fmla="*/ 108 w 226"/>
                      <a:gd name="T11" fmla="*/ 271 h 299"/>
                    </a:gdLst>
                    <a:ahLst/>
                    <a:cxnLst>
                      <a:cxn ang="0">
                        <a:pos x="T0" y="T1"/>
                      </a:cxn>
                      <a:cxn ang="0">
                        <a:pos x="T2" y="T3"/>
                      </a:cxn>
                      <a:cxn ang="0">
                        <a:pos x="T4" y="T5"/>
                      </a:cxn>
                      <a:cxn ang="0">
                        <a:pos x="T6" y="T7"/>
                      </a:cxn>
                      <a:cxn ang="0">
                        <a:pos x="T8" y="T9"/>
                      </a:cxn>
                      <a:cxn ang="0">
                        <a:pos x="T10" y="T11"/>
                      </a:cxn>
                    </a:cxnLst>
                    <a:rect l="0" t="0" r="r" b="b"/>
                    <a:pathLst>
                      <a:path w="226" h="299">
                        <a:moveTo>
                          <a:pt x="226" y="0"/>
                        </a:moveTo>
                        <a:cubicBezTo>
                          <a:pt x="226" y="0"/>
                          <a:pt x="226" y="0"/>
                          <a:pt x="226" y="0"/>
                        </a:cubicBezTo>
                        <a:cubicBezTo>
                          <a:pt x="137" y="0"/>
                          <a:pt x="59" y="57"/>
                          <a:pt x="33" y="142"/>
                        </a:cubicBezTo>
                        <a:cubicBezTo>
                          <a:pt x="0" y="299"/>
                          <a:pt x="0" y="299"/>
                          <a:pt x="0" y="299"/>
                        </a:cubicBezTo>
                        <a:cubicBezTo>
                          <a:pt x="93" y="299"/>
                          <a:pt x="93" y="299"/>
                          <a:pt x="93" y="299"/>
                        </a:cubicBezTo>
                        <a:cubicBezTo>
                          <a:pt x="108" y="271"/>
                          <a:pt x="108" y="271"/>
                          <a:pt x="108" y="271"/>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4" name="ïśḻíḋé"/>
                  <p:cNvSpPr/>
                  <p:nvPr/>
                </p:nvSpPr>
                <p:spPr bwMode="auto">
                  <a:xfrm>
                    <a:off x="3821" y="969"/>
                    <a:ext cx="263" cy="545"/>
                  </a:xfrm>
                  <a:custGeom>
                    <a:avLst/>
                    <a:gdLst>
                      <a:gd name="T0" fmla="*/ 102 w 138"/>
                      <a:gd name="T1" fmla="*/ 0 h 286"/>
                      <a:gd name="T2" fmla="*/ 134 w 138"/>
                      <a:gd name="T3" fmla="*/ 0 h 286"/>
                      <a:gd name="T4" fmla="*/ 138 w 138"/>
                      <a:gd name="T5" fmla="*/ 4 h 286"/>
                      <a:gd name="T6" fmla="*/ 132 w 138"/>
                      <a:gd name="T7" fmla="*/ 97 h 286"/>
                      <a:gd name="T8" fmla="*/ 96 w 138"/>
                      <a:gd name="T9" fmla="*/ 117 h 286"/>
                      <a:gd name="T10" fmla="*/ 103 w 138"/>
                      <a:gd name="T11" fmla="*/ 180 h 286"/>
                      <a:gd name="T12" fmla="*/ 2 w 138"/>
                      <a:gd name="T13" fmla="*/ 285 h 286"/>
                      <a:gd name="T14" fmla="*/ 1 w 138"/>
                      <a:gd name="T15" fmla="*/ 285 h 286"/>
                      <a:gd name="T16" fmla="*/ 102 w 138"/>
                      <a:gd name="T17"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286">
                        <a:moveTo>
                          <a:pt x="102" y="0"/>
                        </a:moveTo>
                        <a:cubicBezTo>
                          <a:pt x="134" y="0"/>
                          <a:pt x="134" y="0"/>
                          <a:pt x="134" y="0"/>
                        </a:cubicBezTo>
                        <a:cubicBezTo>
                          <a:pt x="136" y="0"/>
                          <a:pt x="138" y="2"/>
                          <a:pt x="138" y="4"/>
                        </a:cubicBezTo>
                        <a:cubicBezTo>
                          <a:pt x="132" y="97"/>
                          <a:pt x="132" y="97"/>
                          <a:pt x="132" y="97"/>
                        </a:cubicBezTo>
                        <a:cubicBezTo>
                          <a:pt x="96" y="117"/>
                          <a:pt x="96" y="117"/>
                          <a:pt x="96" y="117"/>
                        </a:cubicBezTo>
                        <a:cubicBezTo>
                          <a:pt x="103" y="180"/>
                          <a:pt x="103" y="180"/>
                          <a:pt x="103" y="180"/>
                        </a:cubicBezTo>
                        <a:cubicBezTo>
                          <a:pt x="2" y="285"/>
                          <a:pt x="2" y="285"/>
                          <a:pt x="2" y="285"/>
                        </a:cubicBezTo>
                        <a:cubicBezTo>
                          <a:pt x="1" y="286"/>
                          <a:pt x="0" y="285"/>
                          <a:pt x="1" y="285"/>
                        </a:cubicBezTo>
                        <a:lnTo>
                          <a:pt x="102"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5" name="îṡļïḑê"/>
                  <p:cNvSpPr/>
                  <p:nvPr/>
                </p:nvSpPr>
                <p:spPr bwMode="auto">
                  <a:xfrm>
                    <a:off x="3821" y="969"/>
                    <a:ext cx="263" cy="545"/>
                  </a:xfrm>
                  <a:custGeom>
                    <a:avLst/>
                    <a:gdLst>
                      <a:gd name="T0" fmla="*/ 102 w 138"/>
                      <a:gd name="T1" fmla="*/ 0 h 286"/>
                      <a:gd name="T2" fmla="*/ 134 w 138"/>
                      <a:gd name="T3" fmla="*/ 0 h 286"/>
                      <a:gd name="T4" fmla="*/ 138 w 138"/>
                      <a:gd name="T5" fmla="*/ 4 h 286"/>
                      <a:gd name="T6" fmla="*/ 132 w 138"/>
                      <a:gd name="T7" fmla="*/ 97 h 286"/>
                      <a:gd name="T8" fmla="*/ 96 w 138"/>
                      <a:gd name="T9" fmla="*/ 117 h 286"/>
                      <a:gd name="T10" fmla="*/ 103 w 138"/>
                      <a:gd name="T11" fmla="*/ 180 h 286"/>
                      <a:gd name="T12" fmla="*/ 2 w 138"/>
                      <a:gd name="T13" fmla="*/ 285 h 286"/>
                      <a:gd name="T14" fmla="*/ 1 w 138"/>
                      <a:gd name="T15" fmla="*/ 285 h 286"/>
                      <a:gd name="T16" fmla="*/ 102 w 138"/>
                      <a:gd name="T17"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286">
                        <a:moveTo>
                          <a:pt x="102" y="0"/>
                        </a:moveTo>
                        <a:cubicBezTo>
                          <a:pt x="134" y="0"/>
                          <a:pt x="134" y="0"/>
                          <a:pt x="134" y="0"/>
                        </a:cubicBezTo>
                        <a:cubicBezTo>
                          <a:pt x="136" y="0"/>
                          <a:pt x="138" y="2"/>
                          <a:pt x="138" y="4"/>
                        </a:cubicBezTo>
                        <a:cubicBezTo>
                          <a:pt x="132" y="97"/>
                          <a:pt x="132" y="97"/>
                          <a:pt x="132" y="97"/>
                        </a:cubicBezTo>
                        <a:cubicBezTo>
                          <a:pt x="96" y="117"/>
                          <a:pt x="96" y="117"/>
                          <a:pt x="96" y="117"/>
                        </a:cubicBezTo>
                        <a:cubicBezTo>
                          <a:pt x="103" y="180"/>
                          <a:pt x="103" y="180"/>
                          <a:pt x="103" y="180"/>
                        </a:cubicBezTo>
                        <a:cubicBezTo>
                          <a:pt x="2" y="285"/>
                          <a:pt x="2" y="285"/>
                          <a:pt x="2" y="285"/>
                        </a:cubicBezTo>
                        <a:cubicBezTo>
                          <a:pt x="1" y="286"/>
                          <a:pt x="0" y="285"/>
                          <a:pt x="1" y="285"/>
                        </a:cubicBezTo>
                        <a:lnTo>
                          <a:pt x="102"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6" name="íṩļíḑe"/>
                  <p:cNvSpPr/>
                  <p:nvPr/>
                </p:nvSpPr>
                <p:spPr bwMode="auto">
                  <a:xfrm>
                    <a:off x="3548" y="968"/>
                    <a:ext cx="269" cy="542"/>
                  </a:xfrm>
                  <a:custGeom>
                    <a:avLst/>
                    <a:gdLst>
                      <a:gd name="T0" fmla="*/ 37 w 141"/>
                      <a:gd name="T1" fmla="*/ 0 h 285"/>
                      <a:gd name="T2" fmla="*/ 12 w 141"/>
                      <a:gd name="T3" fmla="*/ 0 h 285"/>
                      <a:gd name="T4" fmla="*/ 1 w 141"/>
                      <a:gd name="T5" fmla="*/ 12 h 285"/>
                      <a:gd name="T6" fmla="*/ 6 w 141"/>
                      <a:gd name="T7" fmla="*/ 98 h 285"/>
                      <a:gd name="T8" fmla="*/ 42 w 141"/>
                      <a:gd name="T9" fmla="*/ 118 h 285"/>
                      <a:gd name="T10" fmla="*/ 35 w 141"/>
                      <a:gd name="T11" fmla="*/ 181 h 285"/>
                      <a:gd name="T12" fmla="*/ 138 w 141"/>
                      <a:gd name="T13" fmla="*/ 284 h 285"/>
                      <a:gd name="T14" fmla="*/ 140 w 141"/>
                      <a:gd name="T15" fmla="*/ 282 h 285"/>
                      <a:gd name="T16" fmla="*/ 37 w 141"/>
                      <a:gd name="T17"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285">
                        <a:moveTo>
                          <a:pt x="37" y="0"/>
                        </a:moveTo>
                        <a:cubicBezTo>
                          <a:pt x="12" y="0"/>
                          <a:pt x="12" y="0"/>
                          <a:pt x="12" y="0"/>
                        </a:cubicBezTo>
                        <a:cubicBezTo>
                          <a:pt x="5" y="0"/>
                          <a:pt x="0" y="6"/>
                          <a:pt x="1" y="12"/>
                        </a:cubicBezTo>
                        <a:cubicBezTo>
                          <a:pt x="6" y="98"/>
                          <a:pt x="6" y="98"/>
                          <a:pt x="6" y="98"/>
                        </a:cubicBezTo>
                        <a:cubicBezTo>
                          <a:pt x="42" y="118"/>
                          <a:pt x="42" y="118"/>
                          <a:pt x="42" y="118"/>
                        </a:cubicBezTo>
                        <a:cubicBezTo>
                          <a:pt x="35" y="181"/>
                          <a:pt x="35" y="181"/>
                          <a:pt x="35" y="181"/>
                        </a:cubicBezTo>
                        <a:cubicBezTo>
                          <a:pt x="138" y="284"/>
                          <a:pt x="138" y="284"/>
                          <a:pt x="138" y="284"/>
                        </a:cubicBezTo>
                        <a:cubicBezTo>
                          <a:pt x="139" y="285"/>
                          <a:pt x="141" y="284"/>
                          <a:pt x="140" y="282"/>
                        </a:cubicBezTo>
                        <a:lnTo>
                          <a:pt x="37"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7" name="îṩľîdè"/>
                  <p:cNvSpPr/>
                  <p:nvPr/>
                </p:nvSpPr>
                <p:spPr bwMode="auto">
                  <a:xfrm>
                    <a:off x="3548" y="968"/>
                    <a:ext cx="269" cy="542"/>
                  </a:xfrm>
                  <a:custGeom>
                    <a:avLst/>
                    <a:gdLst>
                      <a:gd name="T0" fmla="*/ 37 w 141"/>
                      <a:gd name="T1" fmla="*/ 0 h 285"/>
                      <a:gd name="T2" fmla="*/ 12 w 141"/>
                      <a:gd name="T3" fmla="*/ 0 h 285"/>
                      <a:gd name="T4" fmla="*/ 1 w 141"/>
                      <a:gd name="T5" fmla="*/ 12 h 285"/>
                      <a:gd name="T6" fmla="*/ 6 w 141"/>
                      <a:gd name="T7" fmla="*/ 98 h 285"/>
                      <a:gd name="T8" fmla="*/ 42 w 141"/>
                      <a:gd name="T9" fmla="*/ 118 h 285"/>
                      <a:gd name="T10" fmla="*/ 35 w 141"/>
                      <a:gd name="T11" fmla="*/ 181 h 285"/>
                      <a:gd name="T12" fmla="*/ 138 w 141"/>
                      <a:gd name="T13" fmla="*/ 284 h 285"/>
                      <a:gd name="T14" fmla="*/ 140 w 141"/>
                      <a:gd name="T15" fmla="*/ 282 h 285"/>
                      <a:gd name="T16" fmla="*/ 37 w 141"/>
                      <a:gd name="T17"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285">
                        <a:moveTo>
                          <a:pt x="37" y="0"/>
                        </a:moveTo>
                        <a:cubicBezTo>
                          <a:pt x="12" y="0"/>
                          <a:pt x="12" y="0"/>
                          <a:pt x="12" y="0"/>
                        </a:cubicBezTo>
                        <a:cubicBezTo>
                          <a:pt x="5" y="0"/>
                          <a:pt x="0" y="6"/>
                          <a:pt x="1" y="12"/>
                        </a:cubicBezTo>
                        <a:cubicBezTo>
                          <a:pt x="6" y="98"/>
                          <a:pt x="6" y="98"/>
                          <a:pt x="6" y="98"/>
                        </a:cubicBezTo>
                        <a:cubicBezTo>
                          <a:pt x="42" y="118"/>
                          <a:pt x="42" y="118"/>
                          <a:pt x="42" y="118"/>
                        </a:cubicBezTo>
                        <a:cubicBezTo>
                          <a:pt x="35" y="181"/>
                          <a:pt x="35" y="181"/>
                          <a:pt x="35" y="181"/>
                        </a:cubicBezTo>
                        <a:cubicBezTo>
                          <a:pt x="138" y="284"/>
                          <a:pt x="138" y="284"/>
                          <a:pt x="138" y="284"/>
                        </a:cubicBezTo>
                        <a:cubicBezTo>
                          <a:pt x="139" y="285"/>
                          <a:pt x="141" y="284"/>
                          <a:pt x="140" y="282"/>
                        </a:cubicBezTo>
                        <a:lnTo>
                          <a:pt x="37"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8" name="îS1ïḑe"/>
                  <p:cNvSpPr/>
                  <p:nvPr/>
                </p:nvSpPr>
                <p:spPr bwMode="auto">
                  <a:xfrm>
                    <a:off x="3825" y="1512"/>
                    <a:ext cx="0" cy="795"/>
                  </a:xfrm>
                  <a:custGeom>
                    <a:avLst/>
                    <a:gdLst>
                      <a:gd name="T0" fmla="*/ 0 h 795"/>
                      <a:gd name="T1" fmla="*/ 795 h 795"/>
                      <a:gd name="T2" fmla="*/ 0 h 795"/>
                    </a:gdLst>
                    <a:ahLst/>
                    <a:cxnLst>
                      <a:cxn ang="0">
                        <a:pos x="0" y="T0"/>
                      </a:cxn>
                      <a:cxn ang="0">
                        <a:pos x="0" y="T1"/>
                      </a:cxn>
                      <a:cxn ang="0">
                        <a:pos x="0" y="T2"/>
                      </a:cxn>
                    </a:cxnLst>
                    <a:rect l="0" t="0" r="r" b="b"/>
                    <a:pathLst>
                      <a:path h="795">
                        <a:moveTo>
                          <a:pt x="0" y="0"/>
                        </a:moveTo>
                        <a:lnTo>
                          <a:pt x="0" y="795"/>
                        </a:lnTo>
                        <a:lnTo>
                          <a:pt x="0" y="0"/>
                        </a:ln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9" name="îṣ1idé"/>
                  <p:cNvSpPr/>
                  <p:nvPr/>
                </p:nvSpPr>
                <p:spPr bwMode="auto">
                  <a:xfrm>
                    <a:off x="3825" y="1512"/>
                    <a:ext cx="0" cy="79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0" name="íŝḻiḑe"/>
                  <p:cNvSpPr/>
                  <p:nvPr/>
                </p:nvSpPr>
                <p:spPr bwMode="auto">
                  <a:xfrm>
                    <a:off x="3825" y="1512"/>
                    <a:ext cx="0" cy="795"/>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21" name="íşļiḍè"/>
                  <p:cNvSpPr/>
                  <p:nvPr/>
                </p:nvSpPr>
                <p:spPr bwMode="auto">
                  <a:xfrm>
                    <a:off x="2850" y="1855"/>
                    <a:ext cx="1949" cy="187"/>
                  </a:xfrm>
                  <a:custGeom>
                    <a:avLst/>
                    <a:gdLst>
                      <a:gd name="T0" fmla="*/ 982 w 1022"/>
                      <a:gd name="T1" fmla="*/ 98 h 98"/>
                      <a:gd name="T2" fmla="*/ 40 w 1022"/>
                      <a:gd name="T3" fmla="*/ 98 h 98"/>
                      <a:gd name="T4" fmla="*/ 0 w 1022"/>
                      <a:gd name="T5" fmla="*/ 59 h 98"/>
                      <a:gd name="T6" fmla="*/ 0 w 1022"/>
                      <a:gd name="T7" fmla="*/ 40 h 98"/>
                      <a:gd name="T8" fmla="*/ 40 w 1022"/>
                      <a:gd name="T9" fmla="*/ 0 h 98"/>
                      <a:gd name="T10" fmla="*/ 982 w 1022"/>
                      <a:gd name="T11" fmla="*/ 0 h 98"/>
                      <a:gd name="T12" fmla="*/ 1022 w 1022"/>
                      <a:gd name="T13" fmla="*/ 40 h 98"/>
                      <a:gd name="T14" fmla="*/ 1022 w 1022"/>
                      <a:gd name="T15" fmla="*/ 59 h 98"/>
                      <a:gd name="T16" fmla="*/ 982 w 1022"/>
                      <a:gd name="T17"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2" h="98">
                        <a:moveTo>
                          <a:pt x="982" y="98"/>
                        </a:moveTo>
                        <a:cubicBezTo>
                          <a:pt x="40" y="98"/>
                          <a:pt x="40" y="98"/>
                          <a:pt x="40" y="98"/>
                        </a:cubicBezTo>
                        <a:cubicBezTo>
                          <a:pt x="18" y="98"/>
                          <a:pt x="0" y="80"/>
                          <a:pt x="0" y="59"/>
                        </a:cubicBezTo>
                        <a:cubicBezTo>
                          <a:pt x="0" y="40"/>
                          <a:pt x="0" y="40"/>
                          <a:pt x="0" y="40"/>
                        </a:cubicBezTo>
                        <a:cubicBezTo>
                          <a:pt x="0" y="18"/>
                          <a:pt x="18" y="0"/>
                          <a:pt x="40" y="0"/>
                        </a:cubicBezTo>
                        <a:cubicBezTo>
                          <a:pt x="982" y="0"/>
                          <a:pt x="982" y="0"/>
                          <a:pt x="982" y="0"/>
                        </a:cubicBezTo>
                        <a:cubicBezTo>
                          <a:pt x="1004" y="0"/>
                          <a:pt x="1022" y="18"/>
                          <a:pt x="1022" y="40"/>
                        </a:cubicBezTo>
                        <a:cubicBezTo>
                          <a:pt x="1022" y="59"/>
                          <a:pt x="1022" y="59"/>
                          <a:pt x="1022" y="59"/>
                        </a:cubicBezTo>
                        <a:cubicBezTo>
                          <a:pt x="1022" y="80"/>
                          <a:pt x="1004" y="98"/>
                          <a:pt x="982" y="98"/>
                        </a:cubicBez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2" name="ïślïḓé"/>
                  <p:cNvSpPr/>
                  <p:nvPr/>
                </p:nvSpPr>
                <p:spPr bwMode="auto">
                  <a:xfrm>
                    <a:off x="2850" y="1855"/>
                    <a:ext cx="1949" cy="187"/>
                  </a:xfrm>
                  <a:custGeom>
                    <a:avLst/>
                    <a:gdLst>
                      <a:gd name="T0" fmla="*/ 982 w 1022"/>
                      <a:gd name="T1" fmla="*/ 98 h 98"/>
                      <a:gd name="T2" fmla="*/ 40 w 1022"/>
                      <a:gd name="T3" fmla="*/ 98 h 98"/>
                      <a:gd name="T4" fmla="*/ 0 w 1022"/>
                      <a:gd name="T5" fmla="*/ 59 h 98"/>
                      <a:gd name="T6" fmla="*/ 0 w 1022"/>
                      <a:gd name="T7" fmla="*/ 40 h 98"/>
                      <a:gd name="T8" fmla="*/ 40 w 1022"/>
                      <a:gd name="T9" fmla="*/ 0 h 98"/>
                      <a:gd name="T10" fmla="*/ 982 w 1022"/>
                      <a:gd name="T11" fmla="*/ 0 h 98"/>
                      <a:gd name="T12" fmla="*/ 1022 w 1022"/>
                      <a:gd name="T13" fmla="*/ 40 h 98"/>
                      <a:gd name="T14" fmla="*/ 1022 w 1022"/>
                      <a:gd name="T15" fmla="*/ 59 h 98"/>
                      <a:gd name="T16" fmla="*/ 982 w 1022"/>
                      <a:gd name="T17"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2" h="98">
                        <a:moveTo>
                          <a:pt x="982" y="98"/>
                        </a:moveTo>
                        <a:cubicBezTo>
                          <a:pt x="40" y="98"/>
                          <a:pt x="40" y="98"/>
                          <a:pt x="40" y="98"/>
                        </a:cubicBezTo>
                        <a:cubicBezTo>
                          <a:pt x="18" y="98"/>
                          <a:pt x="0" y="80"/>
                          <a:pt x="0" y="59"/>
                        </a:cubicBezTo>
                        <a:cubicBezTo>
                          <a:pt x="0" y="40"/>
                          <a:pt x="0" y="40"/>
                          <a:pt x="0" y="40"/>
                        </a:cubicBezTo>
                        <a:cubicBezTo>
                          <a:pt x="0" y="18"/>
                          <a:pt x="18" y="0"/>
                          <a:pt x="40" y="0"/>
                        </a:cubicBezTo>
                        <a:cubicBezTo>
                          <a:pt x="982" y="0"/>
                          <a:pt x="982" y="0"/>
                          <a:pt x="982" y="0"/>
                        </a:cubicBezTo>
                        <a:cubicBezTo>
                          <a:pt x="1004" y="0"/>
                          <a:pt x="1022" y="18"/>
                          <a:pt x="1022" y="40"/>
                        </a:cubicBezTo>
                        <a:cubicBezTo>
                          <a:pt x="1022" y="59"/>
                          <a:pt x="1022" y="59"/>
                          <a:pt x="1022" y="59"/>
                        </a:cubicBezTo>
                        <a:cubicBezTo>
                          <a:pt x="1022" y="80"/>
                          <a:pt x="1004" y="98"/>
                          <a:pt x="982" y="98"/>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23" name="i$lîḓe"/>
                  <p:cNvSpPr/>
                  <p:nvPr/>
                </p:nvSpPr>
                <p:spPr bwMode="auto">
                  <a:xfrm>
                    <a:off x="3113" y="2042"/>
                    <a:ext cx="1432" cy="2268"/>
                  </a:xfrm>
                  <a:prstGeom prst="rect">
                    <a:avLst/>
                  </a:prstGeom>
                  <a:solidFill>
                    <a:srgbClr val="C0DFE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24" name="îšḷîḋe"/>
                  <p:cNvSpPr/>
                  <p:nvPr/>
                </p:nvSpPr>
                <p:spPr bwMode="auto">
                  <a:xfrm>
                    <a:off x="3113" y="2042"/>
                    <a:ext cx="1432" cy="2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25" name="î$ľïḋê"/>
                  <p:cNvSpPr/>
                  <p:nvPr/>
                </p:nvSpPr>
                <p:spPr bwMode="auto">
                  <a:xfrm>
                    <a:off x="3104" y="2032"/>
                    <a:ext cx="1451" cy="2288"/>
                  </a:xfrm>
                  <a:custGeom>
                    <a:avLst/>
                    <a:gdLst>
                      <a:gd name="T0" fmla="*/ 1441 w 1451"/>
                      <a:gd name="T1" fmla="*/ 2278 h 2288"/>
                      <a:gd name="T2" fmla="*/ 1441 w 1451"/>
                      <a:gd name="T3" fmla="*/ 2269 h 2288"/>
                      <a:gd name="T4" fmla="*/ 19 w 1451"/>
                      <a:gd name="T5" fmla="*/ 2269 h 2288"/>
                      <a:gd name="T6" fmla="*/ 19 w 1451"/>
                      <a:gd name="T7" fmla="*/ 19 h 2288"/>
                      <a:gd name="T8" fmla="*/ 1432 w 1451"/>
                      <a:gd name="T9" fmla="*/ 19 h 2288"/>
                      <a:gd name="T10" fmla="*/ 1432 w 1451"/>
                      <a:gd name="T11" fmla="*/ 2278 h 2288"/>
                      <a:gd name="T12" fmla="*/ 1441 w 1451"/>
                      <a:gd name="T13" fmla="*/ 2278 h 2288"/>
                      <a:gd name="T14" fmla="*/ 1441 w 1451"/>
                      <a:gd name="T15" fmla="*/ 2269 h 2288"/>
                      <a:gd name="T16" fmla="*/ 1441 w 1451"/>
                      <a:gd name="T17" fmla="*/ 2278 h 2288"/>
                      <a:gd name="T18" fmla="*/ 1451 w 1451"/>
                      <a:gd name="T19" fmla="*/ 2278 h 2288"/>
                      <a:gd name="T20" fmla="*/ 1451 w 1451"/>
                      <a:gd name="T21" fmla="*/ 0 h 2288"/>
                      <a:gd name="T22" fmla="*/ 0 w 1451"/>
                      <a:gd name="T23" fmla="*/ 0 h 2288"/>
                      <a:gd name="T24" fmla="*/ 0 w 1451"/>
                      <a:gd name="T25" fmla="*/ 2288 h 2288"/>
                      <a:gd name="T26" fmla="*/ 1451 w 1451"/>
                      <a:gd name="T27" fmla="*/ 2288 h 2288"/>
                      <a:gd name="T28" fmla="*/ 1451 w 1451"/>
                      <a:gd name="T29" fmla="*/ 2278 h 2288"/>
                      <a:gd name="T30" fmla="*/ 1441 w 1451"/>
                      <a:gd name="T31" fmla="*/ 2278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51" h="2288">
                        <a:moveTo>
                          <a:pt x="1441" y="2278"/>
                        </a:moveTo>
                        <a:lnTo>
                          <a:pt x="1441" y="2269"/>
                        </a:lnTo>
                        <a:lnTo>
                          <a:pt x="19" y="2269"/>
                        </a:lnTo>
                        <a:lnTo>
                          <a:pt x="19" y="19"/>
                        </a:lnTo>
                        <a:lnTo>
                          <a:pt x="1432" y="19"/>
                        </a:lnTo>
                        <a:lnTo>
                          <a:pt x="1432" y="2278"/>
                        </a:lnTo>
                        <a:lnTo>
                          <a:pt x="1441" y="2278"/>
                        </a:lnTo>
                        <a:lnTo>
                          <a:pt x="1441" y="2269"/>
                        </a:lnTo>
                        <a:lnTo>
                          <a:pt x="1441" y="2278"/>
                        </a:lnTo>
                        <a:lnTo>
                          <a:pt x="1451" y="2278"/>
                        </a:lnTo>
                        <a:lnTo>
                          <a:pt x="1451" y="0"/>
                        </a:lnTo>
                        <a:lnTo>
                          <a:pt x="0" y="0"/>
                        </a:lnTo>
                        <a:lnTo>
                          <a:pt x="0" y="2288"/>
                        </a:lnTo>
                        <a:lnTo>
                          <a:pt x="1451" y="2288"/>
                        </a:lnTo>
                        <a:lnTo>
                          <a:pt x="1451" y="2278"/>
                        </a:lnTo>
                        <a:lnTo>
                          <a:pt x="1441" y="2278"/>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6" name="iŝḻiḋe"/>
                  <p:cNvSpPr/>
                  <p:nvPr/>
                </p:nvSpPr>
                <p:spPr bwMode="auto">
                  <a:xfrm>
                    <a:off x="3104" y="2032"/>
                    <a:ext cx="1451" cy="2288"/>
                  </a:xfrm>
                  <a:custGeom>
                    <a:avLst/>
                    <a:gdLst>
                      <a:gd name="T0" fmla="*/ 1441 w 1451"/>
                      <a:gd name="T1" fmla="*/ 2278 h 2288"/>
                      <a:gd name="T2" fmla="*/ 1441 w 1451"/>
                      <a:gd name="T3" fmla="*/ 2269 h 2288"/>
                      <a:gd name="T4" fmla="*/ 19 w 1451"/>
                      <a:gd name="T5" fmla="*/ 2269 h 2288"/>
                      <a:gd name="T6" fmla="*/ 19 w 1451"/>
                      <a:gd name="T7" fmla="*/ 19 h 2288"/>
                      <a:gd name="T8" fmla="*/ 1432 w 1451"/>
                      <a:gd name="T9" fmla="*/ 19 h 2288"/>
                      <a:gd name="T10" fmla="*/ 1432 w 1451"/>
                      <a:gd name="T11" fmla="*/ 2278 h 2288"/>
                      <a:gd name="T12" fmla="*/ 1441 w 1451"/>
                      <a:gd name="T13" fmla="*/ 2278 h 2288"/>
                      <a:gd name="T14" fmla="*/ 1441 w 1451"/>
                      <a:gd name="T15" fmla="*/ 2269 h 2288"/>
                      <a:gd name="T16" fmla="*/ 1441 w 1451"/>
                      <a:gd name="T17" fmla="*/ 2278 h 2288"/>
                      <a:gd name="T18" fmla="*/ 1451 w 1451"/>
                      <a:gd name="T19" fmla="*/ 2278 h 2288"/>
                      <a:gd name="T20" fmla="*/ 1451 w 1451"/>
                      <a:gd name="T21" fmla="*/ 0 h 2288"/>
                      <a:gd name="T22" fmla="*/ 0 w 1451"/>
                      <a:gd name="T23" fmla="*/ 0 h 2288"/>
                      <a:gd name="T24" fmla="*/ 0 w 1451"/>
                      <a:gd name="T25" fmla="*/ 2288 h 2288"/>
                      <a:gd name="T26" fmla="*/ 1451 w 1451"/>
                      <a:gd name="T27" fmla="*/ 2288 h 2288"/>
                      <a:gd name="T28" fmla="*/ 1451 w 1451"/>
                      <a:gd name="T29" fmla="*/ 2278 h 2288"/>
                      <a:gd name="T30" fmla="*/ 1441 w 1451"/>
                      <a:gd name="T31" fmla="*/ 2278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51" h="2288">
                        <a:moveTo>
                          <a:pt x="1441" y="2278"/>
                        </a:moveTo>
                        <a:lnTo>
                          <a:pt x="1441" y="2269"/>
                        </a:lnTo>
                        <a:lnTo>
                          <a:pt x="19" y="2269"/>
                        </a:lnTo>
                        <a:lnTo>
                          <a:pt x="19" y="19"/>
                        </a:lnTo>
                        <a:lnTo>
                          <a:pt x="1432" y="19"/>
                        </a:lnTo>
                        <a:lnTo>
                          <a:pt x="1432" y="2278"/>
                        </a:lnTo>
                        <a:lnTo>
                          <a:pt x="1441" y="2278"/>
                        </a:lnTo>
                        <a:lnTo>
                          <a:pt x="1441" y="2269"/>
                        </a:lnTo>
                        <a:lnTo>
                          <a:pt x="1441" y="2278"/>
                        </a:lnTo>
                        <a:lnTo>
                          <a:pt x="1451" y="2278"/>
                        </a:lnTo>
                        <a:lnTo>
                          <a:pt x="1451" y="0"/>
                        </a:lnTo>
                        <a:lnTo>
                          <a:pt x="0" y="0"/>
                        </a:lnTo>
                        <a:lnTo>
                          <a:pt x="0" y="2288"/>
                        </a:lnTo>
                        <a:lnTo>
                          <a:pt x="1451" y="2288"/>
                        </a:lnTo>
                        <a:lnTo>
                          <a:pt x="1451" y="2278"/>
                        </a:lnTo>
                        <a:lnTo>
                          <a:pt x="1441" y="227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7" name="ïṥļîdè"/>
                  <p:cNvSpPr/>
                  <p:nvPr/>
                </p:nvSpPr>
                <p:spPr bwMode="auto">
                  <a:xfrm>
                    <a:off x="2513" y="4310"/>
                    <a:ext cx="2542" cy="0"/>
                  </a:xfrm>
                  <a:custGeom>
                    <a:avLst/>
                    <a:gdLst>
                      <a:gd name="T0" fmla="*/ 0 w 2542"/>
                      <a:gd name="T1" fmla="*/ 2542 w 2542"/>
                      <a:gd name="T2" fmla="*/ 0 w 2542"/>
                    </a:gdLst>
                    <a:ahLst/>
                    <a:cxnLst>
                      <a:cxn ang="0">
                        <a:pos x="T0" y="0"/>
                      </a:cxn>
                      <a:cxn ang="0">
                        <a:pos x="T1" y="0"/>
                      </a:cxn>
                      <a:cxn ang="0">
                        <a:pos x="T2" y="0"/>
                      </a:cxn>
                    </a:cxnLst>
                    <a:rect l="0" t="0" r="r" b="b"/>
                    <a:pathLst>
                      <a:path w="2542">
                        <a:moveTo>
                          <a:pt x="0" y="0"/>
                        </a:moveTo>
                        <a:lnTo>
                          <a:pt x="2542" y="0"/>
                        </a:lnTo>
                        <a:lnTo>
                          <a:pt x="0" y="0"/>
                        </a:ln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8" name="ïšḷíďê"/>
                  <p:cNvSpPr/>
                  <p:nvPr/>
                </p:nvSpPr>
                <p:spPr bwMode="auto">
                  <a:xfrm>
                    <a:off x="2513" y="4310"/>
                    <a:ext cx="2542" cy="0"/>
                  </a:xfrm>
                  <a:custGeom>
                    <a:avLst/>
                    <a:gdLst>
                      <a:gd name="T0" fmla="*/ 0 w 2542"/>
                      <a:gd name="T1" fmla="*/ 2542 w 2542"/>
                      <a:gd name="T2" fmla="*/ 0 w 2542"/>
                    </a:gdLst>
                    <a:ahLst/>
                    <a:cxnLst>
                      <a:cxn ang="0">
                        <a:pos x="T0" y="0"/>
                      </a:cxn>
                      <a:cxn ang="0">
                        <a:pos x="T1" y="0"/>
                      </a:cxn>
                      <a:cxn ang="0">
                        <a:pos x="T2" y="0"/>
                      </a:cxn>
                    </a:cxnLst>
                    <a:rect l="0" t="0" r="r" b="b"/>
                    <a:pathLst>
                      <a:path w="2542">
                        <a:moveTo>
                          <a:pt x="0" y="0"/>
                        </a:moveTo>
                        <a:lnTo>
                          <a:pt x="254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9" name="íŝ1îḍé"/>
                  <p:cNvSpPr/>
                  <p:nvPr/>
                </p:nvSpPr>
                <p:spPr bwMode="auto">
                  <a:xfrm>
                    <a:off x="2503" y="4301"/>
                    <a:ext cx="2561" cy="19"/>
                  </a:xfrm>
                  <a:custGeom>
                    <a:avLst/>
                    <a:gdLst>
                      <a:gd name="T0" fmla="*/ 5 w 1343"/>
                      <a:gd name="T1" fmla="*/ 10 h 10"/>
                      <a:gd name="T2" fmla="*/ 1338 w 1343"/>
                      <a:gd name="T3" fmla="*/ 10 h 10"/>
                      <a:gd name="T4" fmla="*/ 1343 w 1343"/>
                      <a:gd name="T5" fmla="*/ 5 h 10"/>
                      <a:gd name="T6" fmla="*/ 1338 w 1343"/>
                      <a:gd name="T7" fmla="*/ 0 h 10"/>
                      <a:gd name="T8" fmla="*/ 5 w 1343"/>
                      <a:gd name="T9" fmla="*/ 0 h 10"/>
                      <a:gd name="T10" fmla="*/ 0 w 1343"/>
                      <a:gd name="T11" fmla="*/ 5 h 10"/>
                      <a:gd name="T12" fmla="*/ 5 w 134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343" h="10">
                        <a:moveTo>
                          <a:pt x="5" y="10"/>
                        </a:moveTo>
                        <a:cubicBezTo>
                          <a:pt x="1338" y="10"/>
                          <a:pt x="1338" y="10"/>
                          <a:pt x="1338" y="10"/>
                        </a:cubicBezTo>
                        <a:cubicBezTo>
                          <a:pt x="1340" y="10"/>
                          <a:pt x="1343" y="7"/>
                          <a:pt x="1343" y="5"/>
                        </a:cubicBezTo>
                        <a:cubicBezTo>
                          <a:pt x="1343" y="2"/>
                          <a:pt x="1340" y="0"/>
                          <a:pt x="1338" y="0"/>
                        </a:cubicBezTo>
                        <a:cubicBezTo>
                          <a:pt x="5" y="0"/>
                          <a:pt x="5" y="0"/>
                          <a:pt x="5" y="0"/>
                        </a:cubicBezTo>
                        <a:cubicBezTo>
                          <a:pt x="2" y="0"/>
                          <a:pt x="0" y="2"/>
                          <a:pt x="0" y="5"/>
                        </a:cubicBezTo>
                        <a:cubicBezTo>
                          <a:pt x="0" y="7"/>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0" name="íṧḷîḍè"/>
                  <p:cNvSpPr/>
                  <p:nvPr/>
                </p:nvSpPr>
                <p:spPr bwMode="auto">
                  <a:xfrm>
                    <a:off x="4238" y="1049"/>
                    <a:ext cx="620" cy="806"/>
                  </a:xfrm>
                  <a:custGeom>
                    <a:avLst/>
                    <a:gdLst>
                      <a:gd name="T0" fmla="*/ 47 w 325"/>
                      <a:gd name="T1" fmla="*/ 52 h 423"/>
                      <a:gd name="T2" fmla="*/ 122 w 325"/>
                      <a:gd name="T3" fmla="*/ 240 h 423"/>
                      <a:gd name="T4" fmla="*/ 219 w 325"/>
                      <a:gd name="T5" fmla="*/ 37 h 423"/>
                      <a:gd name="T6" fmla="*/ 288 w 325"/>
                      <a:gd name="T7" fmla="*/ 12 h 423"/>
                      <a:gd name="T8" fmla="*/ 313 w 325"/>
                      <a:gd name="T9" fmla="*/ 82 h 423"/>
                      <a:gd name="T10" fmla="*/ 164 w 325"/>
                      <a:gd name="T11" fmla="*/ 393 h 423"/>
                      <a:gd name="T12" fmla="*/ 117 w 325"/>
                      <a:gd name="T13" fmla="*/ 423 h 423"/>
                      <a:gd name="T14" fmla="*/ 115 w 325"/>
                      <a:gd name="T15" fmla="*/ 423 h 423"/>
                      <a:gd name="T16" fmla="*/ 69 w 325"/>
                      <a:gd name="T17" fmla="*/ 390 h 423"/>
                      <a:gd name="T18" fmla="*/ 0 w 325"/>
                      <a:gd name="T19" fmla="*/ 219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5" h="423">
                        <a:moveTo>
                          <a:pt x="47" y="52"/>
                        </a:moveTo>
                        <a:cubicBezTo>
                          <a:pt x="122" y="240"/>
                          <a:pt x="122" y="240"/>
                          <a:pt x="122" y="240"/>
                        </a:cubicBezTo>
                        <a:cubicBezTo>
                          <a:pt x="219" y="37"/>
                          <a:pt x="219" y="37"/>
                          <a:pt x="219" y="37"/>
                        </a:cubicBezTo>
                        <a:cubicBezTo>
                          <a:pt x="231" y="11"/>
                          <a:pt x="262" y="0"/>
                          <a:pt x="288" y="12"/>
                        </a:cubicBezTo>
                        <a:cubicBezTo>
                          <a:pt x="314" y="25"/>
                          <a:pt x="325" y="56"/>
                          <a:pt x="313" y="82"/>
                        </a:cubicBezTo>
                        <a:cubicBezTo>
                          <a:pt x="164" y="393"/>
                          <a:pt x="164" y="393"/>
                          <a:pt x="164" y="393"/>
                        </a:cubicBezTo>
                        <a:cubicBezTo>
                          <a:pt x="155" y="411"/>
                          <a:pt x="137" y="423"/>
                          <a:pt x="117" y="423"/>
                        </a:cubicBezTo>
                        <a:cubicBezTo>
                          <a:pt x="117" y="423"/>
                          <a:pt x="116" y="423"/>
                          <a:pt x="115" y="423"/>
                        </a:cubicBezTo>
                        <a:cubicBezTo>
                          <a:pt x="95" y="422"/>
                          <a:pt x="76" y="409"/>
                          <a:pt x="69" y="390"/>
                        </a:cubicBezTo>
                        <a:cubicBezTo>
                          <a:pt x="0" y="219"/>
                          <a:pt x="0" y="219"/>
                          <a:pt x="0" y="21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1" name="ïš1íḑe"/>
                  <p:cNvSpPr/>
                  <p:nvPr/>
                </p:nvSpPr>
                <p:spPr bwMode="auto">
                  <a:xfrm>
                    <a:off x="4238" y="1049"/>
                    <a:ext cx="620" cy="806"/>
                  </a:xfrm>
                  <a:custGeom>
                    <a:avLst/>
                    <a:gdLst>
                      <a:gd name="T0" fmla="*/ 47 w 325"/>
                      <a:gd name="T1" fmla="*/ 52 h 423"/>
                      <a:gd name="T2" fmla="*/ 122 w 325"/>
                      <a:gd name="T3" fmla="*/ 240 h 423"/>
                      <a:gd name="T4" fmla="*/ 219 w 325"/>
                      <a:gd name="T5" fmla="*/ 37 h 423"/>
                      <a:gd name="T6" fmla="*/ 288 w 325"/>
                      <a:gd name="T7" fmla="*/ 12 h 423"/>
                      <a:gd name="T8" fmla="*/ 313 w 325"/>
                      <a:gd name="T9" fmla="*/ 82 h 423"/>
                      <a:gd name="T10" fmla="*/ 164 w 325"/>
                      <a:gd name="T11" fmla="*/ 393 h 423"/>
                      <a:gd name="T12" fmla="*/ 117 w 325"/>
                      <a:gd name="T13" fmla="*/ 423 h 423"/>
                      <a:gd name="T14" fmla="*/ 115 w 325"/>
                      <a:gd name="T15" fmla="*/ 423 h 423"/>
                      <a:gd name="T16" fmla="*/ 69 w 325"/>
                      <a:gd name="T17" fmla="*/ 390 h 423"/>
                      <a:gd name="T18" fmla="*/ 0 w 325"/>
                      <a:gd name="T19" fmla="*/ 219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5" h="423">
                        <a:moveTo>
                          <a:pt x="47" y="52"/>
                        </a:moveTo>
                        <a:cubicBezTo>
                          <a:pt x="122" y="240"/>
                          <a:pt x="122" y="240"/>
                          <a:pt x="122" y="240"/>
                        </a:cubicBezTo>
                        <a:cubicBezTo>
                          <a:pt x="219" y="37"/>
                          <a:pt x="219" y="37"/>
                          <a:pt x="219" y="37"/>
                        </a:cubicBezTo>
                        <a:cubicBezTo>
                          <a:pt x="231" y="11"/>
                          <a:pt x="262" y="0"/>
                          <a:pt x="288" y="12"/>
                        </a:cubicBezTo>
                        <a:cubicBezTo>
                          <a:pt x="314" y="25"/>
                          <a:pt x="325" y="56"/>
                          <a:pt x="313" y="82"/>
                        </a:cubicBezTo>
                        <a:cubicBezTo>
                          <a:pt x="164" y="393"/>
                          <a:pt x="164" y="393"/>
                          <a:pt x="164" y="393"/>
                        </a:cubicBezTo>
                        <a:cubicBezTo>
                          <a:pt x="155" y="411"/>
                          <a:pt x="137" y="423"/>
                          <a:pt x="117" y="423"/>
                        </a:cubicBezTo>
                        <a:cubicBezTo>
                          <a:pt x="117" y="423"/>
                          <a:pt x="116" y="423"/>
                          <a:pt x="115" y="423"/>
                        </a:cubicBezTo>
                        <a:cubicBezTo>
                          <a:pt x="95" y="422"/>
                          <a:pt x="76" y="409"/>
                          <a:pt x="69" y="390"/>
                        </a:cubicBezTo>
                        <a:cubicBezTo>
                          <a:pt x="0" y="219"/>
                          <a:pt x="0" y="219"/>
                          <a:pt x="0" y="219"/>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2" name="ïSḻiḓe"/>
                  <p:cNvSpPr/>
                  <p:nvPr/>
                </p:nvSpPr>
                <p:spPr bwMode="auto">
                  <a:xfrm>
                    <a:off x="2993" y="1469"/>
                    <a:ext cx="407" cy="422"/>
                  </a:xfrm>
                  <a:custGeom>
                    <a:avLst/>
                    <a:gdLst>
                      <a:gd name="T0" fmla="*/ 213 w 213"/>
                      <a:gd name="T1" fmla="*/ 0 h 222"/>
                      <a:gd name="T2" fmla="*/ 173 w 213"/>
                      <a:gd name="T3" fmla="*/ 200 h 222"/>
                      <a:gd name="T4" fmla="*/ 125 w 213"/>
                      <a:gd name="T5" fmla="*/ 200 h 222"/>
                      <a:gd name="T6" fmla="*/ 54 w 213"/>
                      <a:gd name="T7" fmla="*/ 210 h 222"/>
                      <a:gd name="T8" fmla="*/ 0 w 213"/>
                      <a:gd name="T9" fmla="*/ 194 h 222"/>
                      <a:gd name="T10" fmla="*/ 49 w 213"/>
                      <a:gd name="T11" fmla="*/ 146 h 222"/>
                      <a:gd name="T12" fmla="*/ 78 w 213"/>
                      <a:gd name="T13" fmla="*/ 134 h 222"/>
                      <a:gd name="T14" fmla="*/ 101 w 213"/>
                      <a:gd name="T15" fmla="*/ 27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22">
                        <a:moveTo>
                          <a:pt x="213" y="0"/>
                        </a:moveTo>
                        <a:cubicBezTo>
                          <a:pt x="173" y="200"/>
                          <a:pt x="173" y="200"/>
                          <a:pt x="173" y="200"/>
                        </a:cubicBezTo>
                        <a:cubicBezTo>
                          <a:pt x="173" y="200"/>
                          <a:pt x="150" y="200"/>
                          <a:pt x="125" y="200"/>
                        </a:cubicBezTo>
                        <a:cubicBezTo>
                          <a:pt x="54" y="210"/>
                          <a:pt x="54" y="210"/>
                          <a:pt x="54" y="210"/>
                        </a:cubicBezTo>
                        <a:cubicBezTo>
                          <a:pt x="26" y="210"/>
                          <a:pt x="1" y="222"/>
                          <a:pt x="0" y="194"/>
                        </a:cubicBezTo>
                        <a:cubicBezTo>
                          <a:pt x="0" y="165"/>
                          <a:pt x="20" y="146"/>
                          <a:pt x="49" y="146"/>
                        </a:cubicBezTo>
                        <a:cubicBezTo>
                          <a:pt x="78" y="134"/>
                          <a:pt x="78" y="134"/>
                          <a:pt x="78" y="134"/>
                        </a:cubicBezTo>
                        <a:cubicBezTo>
                          <a:pt x="101" y="27"/>
                          <a:pt x="101" y="27"/>
                          <a:pt x="101" y="27"/>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3" name="îṧḻíḓè"/>
                  <p:cNvSpPr/>
                  <p:nvPr/>
                </p:nvSpPr>
                <p:spPr bwMode="auto">
                  <a:xfrm>
                    <a:off x="2993" y="1469"/>
                    <a:ext cx="407" cy="422"/>
                  </a:xfrm>
                  <a:custGeom>
                    <a:avLst/>
                    <a:gdLst>
                      <a:gd name="T0" fmla="*/ 213 w 213"/>
                      <a:gd name="T1" fmla="*/ 0 h 222"/>
                      <a:gd name="T2" fmla="*/ 173 w 213"/>
                      <a:gd name="T3" fmla="*/ 200 h 222"/>
                      <a:gd name="T4" fmla="*/ 125 w 213"/>
                      <a:gd name="T5" fmla="*/ 200 h 222"/>
                      <a:gd name="T6" fmla="*/ 54 w 213"/>
                      <a:gd name="T7" fmla="*/ 210 h 222"/>
                      <a:gd name="T8" fmla="*/ 0 w 213"/>
                      <a:gd name="T9" fmla="*/ 194 h 222"/>
                      <a:gd name="T10" fmla="*/ 49 w 213"/>
                      <a:gd name="T11" fmla="*/ 146 h 222"/>
                      <a:gd name="T12" fmla="*/ 78 w 213"/>
                      <a:gd name="T13" fmla="*/ 134 h 222"/>
                      <a:gd name="T14" fmla="*/ 101 w 213"/>
                      <a:gd name="T15" fmla="*/ 27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22">
                        <a:moveTo>
                          <a:pt x="213" y="0"/>
                        </a:moveTo>
                        <a:cubicBezTo>
                          <a:pt x="173" y="200"/>
                          <a:pt x="173" y="200"/>
                          <a:pt x="173" y="200"/>
                        </a:cubicBezTo>
                        <a:cubicBezTo>
                          <a:pt x="173" y="200"/>
                          <a:pt x="150" y="200"/>
                          <a:pt x="125" y="200"/>
                        </a:cubicBezTo>
                        <a:cubicBezTo>
                          <a:pt x="54" y="210"/>
                          <a:pt x="54" y="210"/>
                          <a:pt x="54" y="210"/>
                        </a:cubicBezTo>
                        <a:cubicBezTo>
                          <a:pt x="26" y="210"/>
                          <a:pt x="1" y="222"/>
                          <a:pt x="0" y="194"/>
                        </a:cubicBezTo>
                        <a:cubicBezTo>
                          <a:pt x="0" y="165"/>
                          <a:pt x="20" y="146"/>
                          <a:pt x="49" y="146"/>
                        </a:cubicBezTo>
                        <a:cubicBezTo>
                          <a:pt x="78" y="134"/>
                          <a:pt x="78" y="134"/>
                          <a:pt x="78" y="134"/>
                        </a:cubicBezTo>
                        <a:cubicBezTo>
                          <a:pt x="101" y="27"/>
                          <a:pt x="101" y="27"/>
                          <a:pt x="101" y="27"/>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4" name="iṡlîḑè"/>
                  <p:cNvSpPr/>
                  <p:nvPr/>
                </p:nvSpPr>
                <p:spPr bwMode="auto">
                  <a:xfrm>
                    <a:off x="3825" y="49"/>
                    <a:ext cx="568" cy="469"/>
                  </a:xfrm>
                  <a:custGeom>
                    <a:avLst/>
                    <a:gdLst>
                      <a:gd name="T0" fmla="*/ 298 w 298"/>
                      <a:gd name="T1" fmla="*/ 246 h 246"/>
                      <a:gd name="T2" fmla="*/ 298 w 298"/>
                      <a:gd name="T3" fmla="*/ 29 h 246"/>
                      <a:gd name="T4" fmla="*/ 268 w 298"/>
                      <a:gd name="T5" fmla="*/ 0 h 246"/>
                      <a:gd name="T6" fmla="*/ 0 w 298"/>
                      <a:gd name="T7" fmla="*/ 0 h 246"/>
                    </a:gdLst>
                    <a:ahLst/>
                    <a:cxnLst>
                      <a:cxn ang="0">
                        <a:pos x="T0" y="T1"/>
                      </a:cxn>
                      <a:cxn ang="0">
                        <a:pos x="T2" y="T3"/>
                      </a:cxn>
                      <a:cxn ang="0">
                        <a:pos x="T4" y="T5"/>
                      </a:cxn>
                      <a:cxn ang="0">
                        <a:pos x="T6" y="T7"/>
                      </a:cxn>
                    </a:cxnLst>
                    <a:rect l="0" t="0" r="r" b="b"/>
                    <a:pathLst>
                      <a:path w="298" h="246">
                        <a:moveTo>
                          <a:pt x="298" y="246"/>
                        </a:moveTo>
                        <a:cubicBezTo>
                          <a:pt x="298" y="29"/>
                          <a:pt x="298" y="29"/>
                          <a:pt x="298" y="29"/>
                        </a:cubicBezTo>
                        <a:cubicBezTo>
                          <a:pt x="298" y="13"/>
                          <a:pt x="285" y="0"/>
                          <a:pt x="268" y="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5" name="ïṩlíďé"/>
                  <p:cNvSpPr/>
                  <p:nvPr/>
                </p:nvSpPr>
                <p:spPr bwMode="auto">
                  <a:xfrm>
                    <a:off x="4366" y="453"/>
                    <a:ext cx="54" cy="330"/>
                  </a:xfrm>
                  <a:custGeom>
                    <a:avLst/>
                    <a:gdLst>
                      <a:gd name="T0" fmla="*/ 14 w 28"/>
                      <a:gd name="T1" fmla="*/ 173 h 173"/>
                      <a:gd name="T2" fmla="*/ 14 w 28"/>
                      <a:gd name="T3" fmla="*/ 173 h 173"/>
                      <a:gd name="T4" fmla="*/ 1 w 28"/>
                      <a:gd name="T5" fmla="*/ 159 h 173"/>
                      <a:gd name="T6" fmla="*/ 14 w 28"/>
                      <a:gd name="T7" fmla="*/ 0 h 173"/>
                      <a:gd name="T8" fmla="*/ 27 w 28"/>
                      <a:gd name="T9" fmla="*/ 159 h 173"/>
                      <a:gd name="T10" fmla="*/ 14 w 28"/>
                      <a:gd name="T11" fmla="*/ 173 h 173"/>
                    </a:gdLst>
                    <a:ahLst/>
                    <a:cxnLst>
                      <a:cxn ang="0">
                        <a:pos x="T0" y="T1"/>
                      </a:cxn>
                      <a:cxn ang="0">
                        <a:pos x="T2" y="T3"/>
                      </a:cxn>
                      <a:cxn ang="0">
                        <a:pos x="T4" y="T5"/>
                      </a:cxn>
                      <a:cxn ang="0">
                        <a:pos x="T6" y="T7"/>
                      </a:cxn>
                      <a:cxn ang="0">
                        <a:pos x="T8" y="T9"/>
                      </a:cxn>
                      <a:cxn ang="0">
                        <a:pos x="T10" y="T11"/>
                      </a:cxn>
                    </a:cxnLst>
                    <a:rect l="0" t="0" r="r" b="b"/>
                    <a:pathLst>
                      <a:path w="28" h="173">
                        <a:moveTo>
                          <a:pt x="14" y="173"/>
                        </a:moveTo>
                        <a:cubicBezTo>
                          <a:pt x="14" y="173"/>
                          <a:pt x="14" y="173"/>
                          <a:pt x="14" y="173"/>
                        </a:cubicBezTo>
                        <a:cubicBezTo>
                          <a:pt x="6" y="173"/>
                          <a:pt x="0" y="166"/>
                          <a:pt x="1" y="159"/>
                        </a:cubicBezTo>
                        <a:cubicBezTo>
                          <a:pt x="14" y="0"/>
                          <a:pt x="14" y="0"/>
                          <a:pt x="14" y="0"/>
                        </a:cubicBezTo>
                        <a:cubicBezTo>
                          <a:pt x="27" y="159"/>
                          <a:pt x="27" y="159"/>
                          <a:pt x="27" y="159"/>
                        </a:cubicBezTo>
                        <a:cubicBezTo>
                          <a:pt x="28" y="166"/>
                          <a:pt x="22" y="173"/>
                          <a:pt x="14" y="173"/>
                        </a:cubicBezTo>
                        <a:close/>
                      </a:path>
                    </a:pathLst>
                  </a:custGeom>
                  <a:solidFill>
                    <a:srgbClr val="FFD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6" name="í$liḓe"/>
                  <p:cNvSpPr/>
                  <p:nvPr/>
                </p:nvSpPr>
                <p:spPr bwMode="auto">
                  <a:xfrm>
                    <a:off x="4366" y="453"/>
                    <a:ext cx="54" cy="330"/>
                  </a:xfrm>
                  <a:custGeom>
                    <a:avLst/>
                    <a:gdLst>
                      <a:gd name="T0" fmla="*/ 14 w 28"/>
                      <a:gd name="T1" fmla="*/ 173 h 173"/>
                      <a:gd name="T2" fmla="*/ 14 w 28"/>
                      <a:gd name="T3" fmla="*/ 173 h 173"/>
                      <a:gd name="T4" fmla="*/ 1 w 28"/>
                      <a:gd name="T5" fmla="*/ 159 h 173"/>
                      <a:gd name="T6" fmla="*/ 14 w 28"/>
                      <a:gd name="T7" fmla="*/ 0 h 173"/>
                      <a:gd name="T8" fmla="*/ 27 w 28"/>
                      <a:gd name="T9" fmla="*/ 159 h 173"/>
                      <a:gd name="T10" fmla="*/ 14 w 28"/>
                      <a:gd name="T11" fmla="*/ 173 h 173"/>
                    </a:gdLst>
                    <a:ahLst/>
                    <a:cxnLst>
                      <a:cxn ang="0">
                        <a:pos x="T0" y="T1"/>
                      </a:cxn>
                      <a:cxn ang="0">
                        <a:pos x="T2" y="T3"/>
                      </a:cxn>
                      <a:cxn ang="0">
                        <a:pos x="T4" y="T5"/>
                      </a:cxn>
                      <a:cxn ang="0">
                        <a:pos x="T6" y="T7"/>
                      </a:cxn>
                      <a:cxn ang="0">
                        <a:pos x="T8" y="T9"/>
                      </a:cxn>
                      <a:cxn ang="0">
                        <a:pos x="T10" y="T11"/>
                      </a:cxn>
                    </a:cxnLst>
                    <a:rect l="0" t="0" r="r" b="b"/>
                    <a:pathLst>
                      <a:path w="28" h="173">
                        <a:moveTo>
                          <a:pt x="14" y="173"/>
                        </a:moveTo>
                        <a:cubicBezTo>
                          <a:pt x="14" y="173"/>
                          <a:pt x="14" y="173"/>
                          <a:pt x="14" y="173"/>
                        </a:cubicBezTo>
                        <a:cubicBezTo>
                          <a:pt x="6" y="173"/>
                          <a:pt x="0" y="166"/>
                          <a:pt x="1" y="159"/>
                        </a:cubicBezTo>
                        <a:cubicBezTo>
                          <a:pt x="14" y="0"/>
                          <a:pt x="14" y="0"/>
                          <a:pt x="14" y="0"/>
                        </a:cubicBezTo>
                        <a:cubicBezTo>
                          <a:pt x="27" y="159"/>
                          <a:pt x="27" y="159"/>
                          <a:pt x="27" y="159"/>
                        </a:cubicBezTo>
                        <a:cubicBezTo>
                          <a:pt x="28" y="166"/>
                          <a:pt x="22" y="173"/>
                          <a:pt x="14" y="173"/>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7" name="iṩlîḑê"/>
                  <p:cNvSpPr/>
                  <p:nvPr/>
                </p:nvSpPr>
                <p:spPr bwMode="auto">
                  <a:xfrm>
                    <a:off x="4360" y="449"/>
                    <a:ext cx="67" cy="80"/>
                  </a:xfrm>
                  <a:custGeom>
                    <a:avLst/>
                    <a:gdLst>
                      <a:gd name="T0" fmla="*/ 20 w 35"/>
                      <a:gd name="T1" fmla="*/ 42 h 42"/>
                      <a:gd name="T2" fmla="*/ 14 w 35"/>
                      <a:gd name="T3" fmla="*/ 42 h 42"/>
                      <a:gd name="T4" fmla="*/ 0 w 35"/>
                      <a:gd name="T5" fmla="*/ 28 h 42"/>
                      <a:gd name="T6" fmla="*/ 0 w 35"/>
                      <a:gd name="T7" fmla="*/ 14 h 42"/>
                      <a:gd name="T8" fmla="*/ 14 w 35"/>
                      <a:gd name="T9" fmla="*/ 0 h 42"/>
                      <a:gd name="T10" fmla="*/ 20 w 35"/>
                      <a:gd name="T11" fmla="*/ 0 h 42"/>
                      <a:gd name="T12" fmla="*/ 35 w 35"/>
                      <a:gd name="T13" fmla="*/ 14 h 42"/>
                      <a:gd name="T14" fmla="*/ 35 w 35"/>
                      <a:gd name="T15" fmla="*/ 28 h 42"/>
                      <a:gd name="T16" fmla="*/ 20 w 35"/>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2">
                        <a:moveTo>
                          <a:pt x="20" y="42"/>
                        </a:moveTo>
                        <a:cubicBezTo>
                          <a:pt x="14" y="42"/>
                          <a:pt x="14" y="42"/>
                          <a:pt x="14" y="42"/>
                        </a:cubicBezTo>
                        <a:cubicBezTo>
                          <a:pt x="6" y="42"/>
                          <a:pt x="0" y="36"/>
                          <a:pt x="0" y="28"/>
                        </a:cubicBezTo>
                        <a:cubicBezTo>
                          <a:pt x="0" y="14"/>
                          <a:pt x="0" y="14"/>
                          <a:pt x="0" y="14"/>
                        </a:cubicBezTo>
                        <a:cubicBezTo>
                          <a:pt x="0" y="6"/>
                          <a:pt x="6" y="0"/>
                          <a:pt x="14" y="0"/>
                        </a:cubicBezTo>
                        <a:cubicBezTo>
                          <a:pt x="20" y="0"/>
                          <a:pt x="20" y="0"/>
                          <a:pt x="20" y="0"/>
                        </a:cubicBezTo>
                        <a:cubicBezTo>
                          <a:pt x="28" y="0"/>
                          <a:pt x="35" y="6"/>
                          <a:pt x="35" y="14"/>
                        </a:cubicBezTo>
                        <a:cubicBezTo>
                          <a:pt x="35" y="28"/>
                          <a:pt x="35" y="28"/>
                          <a:pt x="35" y="28"/>
                        </a:cubicBezTo>
                        <a:cubicBezTo>
                          <a:pt x="35" y="36"/>
                          <a:pt x="28" y="42"/>
                          <a:pt x="20" y="42"/>
                        </a:cubicBezTo>
                        <a:close/>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8" name="isḻïdé"/>
                  <p:cNvSpPr/>
                  <p:nvPr/>
                </p:nvSpPr>
                <p:spPr bwMode="auto">
                  <a:xfrm>
                    <a:off x="4360" y="449"/>
                    <a:ext cx="67" cy="80"/>
                  </a:xfrm>
                  <a:custGeom>
                    <a:avLst/>
                    <a:gdLst>
                      <a:gd name="T0" fmla="*/ 20 w 35"/>
                      <a:gd name="T1" fmla="*/ 42 h 42"/>
                      <a:gd name="T2" fmla="*/ 14 w 35"/>
                      <a:gd name="T3" fmla="*/ 42 h 42"/>
                      <a:gd name="T4" fmla="*/ 0 w 35"/>
                      <a:gd name="T5" fmla="*/ 28 h 42"/>
                      <a:gd name="T6" fmla="*/ 0 w 35"/>
                      <a:gd name="T7" fmla="*/ 14 h 42"/>
                      <a:gd name="T8" fmla="*/ 14 w 35"/>
                      <a:gd name="T9" fmla="*/ 0 h 42"/>
                      <a:gd name="T10" fmla="*/ 20 w 35"/>
                      <a:gd name="T11" fmla="*/ 0 h 42"/>
                      <a:gd name="T12" fmla="*/ 35 w 35"/>
                      <a:gd name="T13" fmla="*/ 14 h 42"/>
                      <a:gd name="T14" fmla="*/ 35 w 35"/>
                      <a:gd name="T15" fmla="*/ 28 h 42"/>
                      <a:gd name="T16" fmla="*/ 20 w 35"/>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2">
                        <a:moveTo>
                          <a:pt x="20" y="42"/>
                        </a:moveTo>
                        <a:cubicBezTo>
                          <a:pt x="14" y="42"/>
                          <a:pt x="14" y="42"/>
                          <a:pt x="14" y="42"/>
                        </a:cubicBezTo>
                        <a:cubicBezTo>
                          <a:pt x="6" y="42"/>
                          <a:pt x="0" y="36"/>
                          <a:pt x="0" y="28"/>
                        </a:cubicBezTo>
                        <a:cubicBezTo>
                          <a:pt x="0" y="14"/>
                          <a:pt x="0" y="14"/>
                          <a:pt x="0" y="14"/>
                        </a:cubicBezTo>
                        <a:cubicBezTo>
                          <a:pt x="0" y="6"/>
                          <a:pt x="6" y="0"/>
                          <a:pt x="14" y="0"/>
                        </a:cubicBezTo>
                        <a:cubicBezTo>
                          <a:pt x="20" y="0"/>
                          <a:pt x="20" y="0"/>
                          <a:pt x="20" y="0"/>
                        </a:cubicBezTo>
                        <a:cubicBezTo>
                          <a:pt x="28" y="0"/>
                          <a:pt x="35" y="6"/>
                          <a:pt x="35" y="14"/>
                        </a:cubicBezTo>
                        <a:cubicBezTo>
                          <a:pt x="35" y="28"/>
                          <a:pt x="35" y="28"/>
                          <a:pt x="35" y="28"/>
                        </a:cubicBezTo>
                        <a:cubicBezTo>
                          <a:pt x="35" y="36"/>
                          <a:pt x="28" y="42"/>
                          <a:pt x="20" y="42"/>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9" name="ïš1íḍe"/>
                  <p:cNvSpPr/>
                  <p:nvPr/>
                </p:nvSpPr>
                <p:spPr bwMode="auto">
                  <a:xfrm>
                    <a:off x="3445" y="112"/>
                    <a:ext cx="734" cy="278"/>
                  </a:xfrm>
                  <a:custGeom>
                    <a:avLst/>
                    <a:gdLst>
                      <a:gd name="T0" fmla="*/ 367 w 385"/>
                      <a:gd name="T1" fmla="*/ 126 h 146"/>
                      <a:gd name="T2" fmla="*/ 196 w 385"/>
                      <a:gd name="T3" fmla="*/ 146 h 146"/>
                      <a:gd name="T4" fmla="*/ 18 w 385"/>
                      <a:gd name="T5" fmla="*/ 126 h 146"/>
                      <a:gd name="T6" fmla="*/ 0 w 385"/>
                      <a:gd name="T7" fmla="*/ 106 h 146"/>
                      <a:gd name="T8" fmla="*/ 0 w 385"/>
                      <a:gd name="T9" fmla="*/ 0 h 146"/>
                      <a:gd name="T10" fmla="*/ 385 w 385"/>
                      <a:gd name="T11" fmla="*/ 0 h 146"/>
                      <a:gd name="T12" fmla="*/ 385 w 385"/>
                      <a:gd name="T13" fmla="*/ 106 h 146"/>
                      <a:gd name="T14" fmla="*/ 367 w 385"/>
                      <a:gd name="T15" fmla="*/ 126 h 1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5" h="146">
                        <a:moveTo>
                          <a:pt x="367" y="126"/>
                        </a:moveTo>
                        <a:cubicBezTo>
                          <a:pt x="196" y="146"/>
                          <a:pt x="196" y="146"/>
                          <a:pt x="196" y="146"/>
                        </a:cubicBezTo>
                        <a:cubicBezTo>
                          <a:pt x="18" y="126"/>
                          <a:pt x="18" y="126"/>
                          <a:pt x="18" y="126"/>
                        </a:cubicBezTo>
                        <a:cubicBezTo>
                          <a:pt x="8" y="125"/>
                          <a:pt x="0" y="116"/>
                          <a:pt x="0" y="106"/>
                        </a:cubicBezTo>
                        <a:cubicBezTo>
                          <a:pt x="0" y="0"/>
                          <a:pt x="0" y="0"/>
                          <a:pt x="0" y="0"/>
                        </a:cubicBezTo>
                        <a:cubicBezTo>
                          <a:pt x="385" y="0"/>
                          <a:pt x="385" y="0"/>
                          <a:pt x="385" y="0"/>
                        </a:cubicBezTo>
                        <a:cubicBezTo>
                          <a:pt x="385" y="106"/>
                          <a:pt x="385" y="106"/>
                          <a:pt x="385" y="106"/>
                        </a:cubicBezTo>
                        <a:cubicBezTo>
                          <a:pt x="385" y="116"/>
                          <a:pt x="377" y="125"/>
                          <a:pt x="367" y="12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0" name="ïṡlîḍe"/>
                  <p:cNvSpPr/>
                  <p:nvPr/>
                </p:nvSpPr>
                <p:spPr bwMode="auto">
                  <a:xfrm>
                    <a:off x="3436" y="103"/>
                    <a:ext cx="753" cy="297"/>
                  </a:xfrm>
                  <a:custGeom>
                    <a:avLst/>
                    <a:gdLst>
                      <a:gd name="T0" fmla="*/ 372 w 395"/>
                      <a:gd name="T1" fmla="*/ 131 h 156"/>
                      <a:gd name="T2" fmla="*/ 372 w 395"/>
                      <a:gd name="T3" fmla="*/ 126 h 156"/>
                      <a:gd name="T4" fmla="*/ 201 w 395"/>
                      <a:gd name="T5" fmla="*/ 146 h 156"/>
                      <a:gd name="T6" fmla="*/ 23 w 395"/>
                      <a:gd name="T7" fmla="*/ 126 h 156"/>
                      <a:gd name="T8" fmla="*/ 10 w 395"/>
                      <a:gd name="T9" fmla="*/ 111 h 156"/>
                      <a:gd name="T10" fmla="*/ 10 w 395"/>
                      <a:gd name="T11" fmla="*/ 10 h 156"/>
                      <a:gd name="T12" fmla="*/ 385 w 395"/>
                      <a:gd name="T13" fmla="*/ 10 h 156"/>
                      <a:gd name="T14" fmla="*/ 385 w 395"/>
                      <a:gd name="T15" fmla="*/ 111 h 156"/>
                      <a:gd name="T16" fmla="*/ 372 w 395"/>
                      <a:gd name="T17" fmla="*/ 126 h 156"/>
                      <a:gd name="T18" fmla="*/ 372 w 395"/>
                      <a:gd name="T19" fmla="*/ 131 h 156"/>
                      <a:gd name="T20" fmla="*/ 373 w 395"/>
                      <a:gd name="T21" fmla="*/ 136 h 156"/>
                      <a:gd name="T22" fmla="*/ 395 w 395"/>
                      <a:gd name="T23" fmla="*/ 111 h 156"/>
                      <a:gd name="T24" fmla="*/ 395 w 395"/>
                      <a:gd name="T25" fmla="*/ 0 h 156"/>
                      <a:gd name="T26" fmla="*/ 0 w 395"/>
                      <a:gd name="T27" fmla="*/ 0 h 156"/>
                      <a:gd name="T28" fmla="*/ 0 w 395"/>
                      <a:gd name="T29" fmla="*/ 111 h 156"/>
                      <a:gd name="T30" fmla="*/ 22 w 395"/>
                      <a:gd name="T31" fmla="*/ 136 h 156"/>
                      <a:gd name="T32" fmla="*/ 201 w 395"/>
                      <a:gd name="T33" fmla="*/ 156 h 156"/>
                      <a:gd name="T34" fmla="*/ 373 w 395"/>
                      <a:gd name="T35" fmla="*/ 136 h 156"/>
                      <a:gd name="T36" fmla="*/ 372 w 395"/>
                      <a:gd name="T37" fmla="*/ 13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5" h="156">
                        <a:moveTo>
                          <a:pt x="372" y="131"/>
                        </a:moveTo>
                        <a:cubicBezTo>
                          <a:pt x="372" y="126"/>
                          <a:pt x="372" y="126"/>
                          <a:pt x="372" y="126"/>
                        </a:cubicBezTo>
                        <a:cubicBezTo>
                          <a:pt x="201" y="146"/>
                          <a:pt x="201" y="146"/>
                          <a:pt x="201" y="146"/>
                        </a:cubicBezTo>
                        <a:cubicBezTo>
                          <a:pt x="23" y="126"/>
                          <a:pt x="23" y="126"/>
                          <a:pt x="23" y="126"/>
                        </a:cubicBezTo>
                        <a:cubicBezTo>
                          <a:pt x="16" y="125"/>
                          <a:pt x="10" y="119"/>
                          <a:pt x="10" y="111"/>
                        </a:cubicBezTo>
                        <a:cubicBezTo>
                          <a:pt x="10" y="10"/>
                          <a:pt x="10" y="10"/>
                          <a:pt x="10" y="10"/>
                        </a:cubicBezTo>
                        <a:cubicBezTo>
                          <a:pt x="385" y="10"/>
                          <a:pt x="385" y="10"/>
                          <a:pt x="385" y="10"/>
                        </a:cubicBezTo>
                        <a:cubicBezTo>
                          <a:pt x="385" y="111"/>
                          <a:pt x="385" y="111"/>
                          <a:pt x="385" y="111"/>
                        </a:cubicBezTo>
                        <a:cubicBezTo>
                          <a:pt x="385" y="119"/>
                          <a:pt x="379" y="125"/>
                          <a:pt x="372" y="126"/>
                        </a:cubicBezTo>
                        <a:cubicBezTo>
                          <a:pt x="372" y="131"/>
                          <a:pt x="372" y="131"/>
                          <a:pt x="372" y="131"/>
                        </a:cubicBezTo>
                        <a:cubicBezTo>
                          <a:pt x="373" y="136"/>
                          <a:pt x="373" y="136"/>
                          <a:pt x="373" y="136"/>
                        </a:cubicBezTo>
                        <a:cubicBezTo>
                          <a:pt x="385" y="134"/>
                          <a:pt x="395" y="124"/>
                          <a:pt x="395" y="111"/>
                        </a:cubicBezTo>
                        <a:cubicBezTo>
                          <a:pt x="395" y="0"/>
                          <a:pt x="395" y="0"/>
                          <a:pt x="395" y="0"/>
                        </a:cubicBezTo>
                        <a:cubicBezTo>
                          <a:pt x="0" y="0"/>
                          <a:pt x="0" y="0"/>
                          <a:pt x="0" y="0"/>
                        </a:cubicBezTo>
                        <a:cubicBezTo>
                          <a:pt x="0" y="111"/>
                          <a:pt x="0" y="111"/>
                          <a:pt x="0" y="111"/>
                        </a:cubicBezTo>
                        <a:cubicBezTo>
                          <a:pt x="0" y="124"/>
                          <a:pt x="10" y="134"/>
                          <a:pt x="22" y="136"/>
                        </a:cubicBezTo>
                        <a:cubicBezTo>
                          <a:pt x="201" y="156"/>
                          <a:pt x="201" y="156"/>
                          <a:pt x="201" y="156"/>
                        </a:cubicBezTo>
                        <a:cubicBezTo>
                          <a:pt x="373" y="136"/>
                          <a:pt x="373" y="136"/>
                          <a:pt x="373" y="136"/>
                        </a:cubicBezTo>
                        <a:cubicBezTo>
                          <a:pt x="372" y="131"/>
                          <a:pt x="372" y="131"/>
                          <a:pt x="372" y="13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1" name="ïṩ1íďé"/>
                  <p:cNvSpPr/>
                  <p:nvPr/>
                </p:nvSpPr>
                <p:spPr bwMode="auto">
                  <a:xfrm>
                    <a:off x="3256" y="49"/>
                    <a:ext cx="1131" cy="75"/>
                  </a:xfrm>
                  <a:custGeom>
                    <a:avLst/>
                    <a:gdLst>
                      <a:gd name="T0" fmla="*/ 577 w 593"/>
                      <a:gd name="T1" fmla="*/ 39 h 39"/>
                      <a:gd name="T2" fmla="*/ 16 w 593"/>
                      <a:gd name="T3" fmla="*/ 39 h 39"/>
                      <a:gd name="T4" fmla="*/ 0 w 593"/>
                      <a:gd name="T5" fmla="*/ 23 h 39"/>
                      <a:gd name="T6" fmla="*/ 0 w 593"/>
                      <a:gd name="T7" fmla="*/ 16 h 39"/>
                      <a:gd name="T8" fmla="*/ 16 w 593"/>
                      <a:gd name="T9" fmla="*/ 0 h 39"/>
                      <a:gd name="T10" fmla="*/ 577 w 593"/>
                      <a:gd name="T11" fmla="*/ 0 h 39"/>
                      <a:gd name="T12" fmla="*/ 593 w 593"/>
                      <a:gd name="T13" fmla="*/ 16 h 39"/>
                      <a:gd name="T14" fmla="*/ 593 w 593"/>
                      <a:gd name="T15" fmla="*/ 23 h 39"/>
                      <a:gd name="T16" fmla="*/ 577 w 593"/>
                      <a:gd name="T17"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3" h="39">
                        <a:moveTo>
                          <a:pt x="577" y="39"/>
                        </a:moveTo>
                        <a:cubicBezTo>
                          <a:pt x="16" y="39"/>
                          <a:pt x="16" y="39"/>
                          <a:pt x="16" y="39"/>
                        </a:cubicBezTo>
                        <a:cubicBezTo>
                          <a:pt x="7" y="39"/>
                          <a:pt x="0" y="32"/>
                          <a:pt x="0" y="23"/>
                        </a:cubicBezTo>
                        <a:cubicBezTo>
                          <a:pt x="0" y="16"/>
                          <a:pt x="0" y="16"/>
                          <a:pt x="0" y="16"/>
                        </a:cubicBezTo>
                        <a:cubicBezTo>
                          <a:pt x="0" y="7"/>
                          <a:pt x="7" y="0"/>
                          <a:pt x="16" y="0"/>
                        </a:cubicBezTo>
                        <a:cubicBezTo>
                          <a:pt x="577" y="0"/>
                          <a:pt x="577" y="0"/>
                          <a:pt x="577" y="0"/>
                        </a:cubicBezTo>
                        <a:cubicBezTo>
                          <a:pt x="586" y="0"/>
                          <a:pt x="593" y="7"/>
                          <a:pt x="593" y="16"/>
                        </a:cubicBezTo>
                        <a:cubicBezTo>
                          <a:pt x="593" y="23"/>
                          <a:pt x="593" y="23"/>
                          <a:pt x="593" y="23"/>
                        </a:cubicBezTo>
                        <a:cubicBezTo>
                          <a:pt x="593" y="32"/>
                          <a:pt x="586" y="39"/>
                          <a:pt x="577" y="39"/>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2" name="ïṩ1îḋè"/>
                  <p:cNvSpPr/>
                  <p:nvPr/>
                </p:nvSpPr>
                <p:spPr bwMode="auto">
                  <a:xfrm>
                    <a:off x="3247" y="40"/>
                    <a:ext cx="1150" cy="93"/>
                  </a:xfrm>
                  <a:custGeom>
                    <a:avLst/>
                    <a:gdLst>
                      <a:gd name="T0" fmla="*/ 582 w 603"/>
                      <a:gd name="T1" fmla="*/ 44 h 49"/>
                      <a:gd name="T2" fmla="*/ 582 w 603"/>
                      <a:gd name="T3" fmla="*/ 39 h 49"/>
                      <a:gd name="T4" fmla="*/ 21 w 603"/>
                      <a:gd name="T5" fmla="*/ 39 h 49"/>
                      <a:gd name="T6" fmla="*/ 10 w 603"/>
                      <a:gd name="T7" fmla="*/ 28 h 49"/>
                      <a:gd name="T8" fmla="*/ 10 w 603"/>
                      <a:gd name="T9" fmla="*/ 21 h 49"/>
                      <a:gd name="T10" fmla="*/ 21 w 603"/>
                      <a:gd name="T11" fmla="*/ 10 h 49"/>
                      <a:gd name="T12" fmla="*/ 582 w 603"/>
                      <a:gd name="T13" fmla="*/ 10 h 49"/>
                      <a:gd name="T14" fmla="*/ 593 w 603"/>
                      <a:gd name="T15" fmla="*/ 21 h 49"/>
                      <a:gd name="T16" fmla="*/ 593 w 603"/>
                      <a:gd name="T17" fmla="*/ 28 h 49"/>
                      <a:gd name="T18" fmla="*/ 582 w 603"/>
                      <a:gd name="T19" fmla="*/ 39 h 49"/>
                      <a:gd name="T20" fmla="*/ 582 w 603"/>
                      <a:gd name="T21" fmla="*/ 44 h 49"/>
                      <a:gd name="T22" fmla="*/ 582 w 603"/>
                      <a:gd name="T23" fmla="*/ 49 h 49"/>
                      <a:gd name="T24" fmla="*/ 603 w 603"/>
                      <a:gd name="T25" fmla="*/ 28 h 49"/>
                      <a:gd name="T26" fmla="*/ 603 w 603"/>
                      <a:gd name="T27" fmla="*/ 21 h 49"/>
                      <a:gd name="T28" fmla="*/ 582 w 603"/>
                      <a:gd name="T29" fmla="*/ 0 h 49"/>
                      <a:gd name="T30" fmla="*/ 21 w 603"/>
                      <a:gd name="T31" fmla="*/ 0 h 49"/>
                      <a:gd name="T32" fmla="*/ 0 w 603"/>
                      <a:gd name="T33" fmla="*/ 21 h 49"/>
                      <a:gd name="T34" fmla="*/ 0 w 603"/>
                      <a:gd name="T35" fmla="*/ 28 h 49"/>
                      <a:gd name="T36" fmla="*/ 21 w 603"/>
                      <a:gd name="T37" fmla="*/ 49 h 49"/>
                      <a:gd name="T38" fmla="*/ 582 w 603"/>
                      <a:gd name="T39" fmla="*/ 49 h 49"/>
                      <a:gd name="T40" fmla="*/ 582 w 603"/>
                      <a:gd name="T41" fmla="*/ 4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03" h="49">
                        <a:moveTo>
                          <a:pt x="582" y="44"/>
                        </a:moveTo>
                        <a:cubicBezTo>
                          <a:pt x="582" y="39"/>
                          <a:pt x="582" y="39"/>
                          <a:pt x="582" y="39"/>
                        </a:cubicBezTo>
                        <a:cubicBezTo>
                          <a:pt x="21" y="39"/>
                          <a:pt x="21" y="39"/>
                          <a:pt x="21" y="39"/>
                        </a:cubicBezTo>
                        <a:cubicBezTo>
                          <a:pt x="15" y="39"/>
                          <a:pt x="10" y="35"/>
                          <a:pt x="10" y="28"/>
                        </a:cubicBezTo>
                        <a:cubicBezTo>
                          <a:pt x="10" y="21"/>
                          <a:pt x="10" y="21"/>
                          <a:pt x="10" y="21"/>
                        </a:cubicBezTo>
                        <a:cubicBezTo>
                          <a:pt x="10" y="15"/>
                          <a:pt x="15" y="10"/>
                          <a:pt x="21" y="10"/>
                        </a:cubicBezTo>
                        <a:cubicBezTo>
                          <a:pt x="582" y="10"/>
                          <a:pt x="582" y="10"/>
                          <a:pt x="582" y="10"/>
                        </a:cubicBezTo>
                        <a:cubicBezTo>
                          <a:pt x="588" y="10"/>
                          <a:pt x="593" y="15"/>
                          <a:pt x="593" y="21"/>
                        </a:cubicBezTo>
                        <a:cubicBezTo>
                          <a:pt x="593" y="28"/>
                          <a:pt x="593" y="28"/>
                          <a:pt x="593" y="28"/>
                        </a:cubicBezTo>
                        <a:cubicBezTo>
                          <a:pt x="593" y="35"/>
                          <a:pt x="588" y="39"/>
                          <a:pt x="582" y="39"/>
                        </a:cubicBezTo>
                        <a:cubicBezTo>
                          <a:pt x="582" y="44"/>
                          <a:pt x="582" y="44"/>
                          <a:pt x="582" y="44"/>
                        </a:cubicBezTo>
                        <a:cubicBezTo>
                          <a:pt x="582" y="49"/>
                          <a:pt x="582" y="49"/>
                          <a:pt x="582" y="49"/>
                        </a:cubicBezTo>
                        <a:cubicBezTo>
                          <a:pt x="594" y="49"/>
                          <a:pt x="603" y="40"/>
                          <a:pt x="603" y="28"/>
                        </a:cubicBezTo>
                        <a:cubicBezTo>
                          <a:pt x="603" y="21"/>
                          <a:pt x="603" y="21"/>
                          <a:pt x="603" y="21"/>
                        </a:cubicBezTo>
                        <a:cubicBezTo>
                          <a:pt x="603" y="9"/>
                          <a:pt x="594" y="0"/>
                          <a:pt x="582" y="0"/>
                        </a:cubicBezTo>
                        <a:cubicBezTo>
                          <a:pt x="21" y="0"/>
                          <a:pt x="21" y="0"/>
                          <a:pt x="21" y="0"/>
                        </a:cubicBezTo>
                        <a:cubicBezTo>
                          <a:pt x="10" y="0"/>
                          <a:pt x="0" y="9"/>
                          <a:pt x="0" y="21"/>
                        </a:cubicBezTo>
                        <a:cubicBezTo>
                          <a:pt x="0" y="28"/>
                          <a:pt x="0" y="28"/>
                          <a:pt x="0" y="28"/>
                        </a:cubicBezTo>
                        <a:cubicBezTo>
                          <a:pt x="0" y="40"/>
                          <a:pt x="10" y="49"/>
                          <a:pt x="21" y="49"/>
                        </a:cubicBezTo>
                        <a:cubicBezTo>
                          <a:pt x="582" y="49"/>
                          <a:pt x="582" y="49"/>
                          <a:pt x="582" y="49"/>
                        </a:cubicBezTo>
                        <a:cubicBezTo>
                          <a:pt x="582" y="44"/>
                          <a:pt x="582" y="44"/>
                          <a:pt x="582"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3" name="ïṥḷíḑè"/>
                  <p:cNvSpPr/>
                  <p:nvPr/>
                </p:nvSpPr>
                <p:spPr bwMode="auto">
                  <a:xfrm>
                    <a:off x="3461" y="133"/>
                    <a:ext cx="709" cy="2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44" name="îšľîḑê"/>
                  <p:cNvSpPr/>
                  <p:nvPr/>
                </p:nvSpPr>
                <p:spPr bwMode="auto">
                  <a:xfrm>
                    <a:off x="3461" y="133"/>
                    <a:ext cx="709"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45" name="îšḷiḋè"/>
                  <p:cNvSpPr/>
                  <p:nvPr/>
                </p:nvSpPr>
                <p:spPr bwMode="auto">
                  <a:xfrm>
                    <a:off x="3455" y="133"/>
                    <a:ext cx="715" cy="48"/>
                  </a:xfrm>
                  <a:custGeom>
                    <a:avLst/>
                    <a:gdLst>
                      <a:gd name="T0" fmla="*/ 6 w 715"/>
                      <a:gd name="T1" fmla="*/ 0 h 48"/>
                      <a:gd name="T2" fmla="*/ 0 w 715"/>
                      <a:gd name="T3" fmla="*/ 0 h 48"/>
                      <a:gd name="T4" fmla="*/ 0 w 715"/>
                      <a:gd name="T5" fmla="*/ 48 h 48"/>
                      <a:gd name="T6" fmla="*/ 715 w 715"/>
                      <a:gd name="T7" fmla="*/ 48 h 48"/>
                      <a:gd name="T8" fmla="*/ 715 w 715"/>
                      <a:gd name="T9" fmla="*/ 29 h 48"/>
                      <a:gd name="T10" fmla="*/ 6 w 715"/>
                      <a:gd name="T11" fmla="*/ 29 h 48"/>
                      <a:gd name="T12" fmla="*/ 6 w 715"/>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15" h="48">
                        <a:moveTo>
                          <a:pt x="6" y="0"/>
                        </a:moveTo>
                        <a:lnTo>
                          <a:pt x="0" y="0"/>
                        </a:lnTo>
                        <a:lnTo>
                          <a:pt x="0" y="48"/>
                        </a:lnTo>
                        <a:lnTo>
                          <a:pt x="715" y="48"/>
                        </a:lnTo>
                        <a:lnTo>
                          <a:pt x="715" y="29"/>
                        </a:lnTo>
                        <a:lnTo>
                          <a:pt x="6" y="29"/>
                        </a:lnTo>
                        <a:lnTo>
                          <a:pt x="6" y="0"/>
                        </a:lnTo>
                        <a:close/>
                      </a:path>
                    </a:pathLst>
                  </a:custGeom>
                  <a:solidFill>
                    <a:srgbClr val="C0434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6" name="ïṣḻíḓe"/>
                  <p:cNvSpPr/>
                  <p:nvPr/>
                </p:nvSpPr>
                <p:spPr bwMode="auto">
                  <a:xfrm>
                    <a:off x="3455" y="133"/>
                    <a:ext cx="715" cy="48"/>
                  </a:xfrm>
                  <a:custGeom>
                    <a:avLst/>
                    <a:gdLst>
                      <a:gd name="T0" fmla="*/ 6 w 715"/>
                      <a:gd name="T1" fmla="*/ 0 h 48"/>
                      <a:gd name="T2" fmla="*/ 0 w 715"/>
                      <a:gd name="T3" fmla="*/ 0 h 48"/>
                      <a:gd name="T4" fmla="*/ 0 w 715"/>
                      <a:gd name="T5" fmla="*/ 48 h 48"/>
                      <a:gd name="T6" fmla="*/ 715 w 715"/>
                      <a:gd name="T7" fmla="*/ 48 h 48"/>
                      <a:gd name="T8" fmla="*/ 715 w 715"/>
                      <a:gd name="T9" fmla="*/ 29 h 48"/>
                      <a:gd name="T10" fmla="*/ 6 w 715"/>
                      <a:gd name="T11" fmla="*/ 29 h 48"/>
                      <a:gd name="T12" fmla="*/ 6 w 715"/>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15" h="48">
                        <a:moveTo>
                          <a:pt x="6" y="0"/>
                        </a:moveTo>
                        <a:lnTo>
                          <a:pt x="0" y="0"/>
                        </a:lnTo>
                        <a:lnTo>
                          <a:pt x="0" y="48"/>
                        </a:lnTo>
                        <a:lnTo>
                          <a:pt x="715" y="48"/>
                        </a:lnTo>
                        <a:lnTo>
                          <a:pt x="715" y="29"/>
                        </a:lnTo>
                        <a:lnTo>
                          <a:pt x="6" y="29"/>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7" name="îŝlídé"/>
                  <p:cNvSpPr/>
                  <p:nvPr/>
                </p:nvSpPr>
                <p:spPr bwMode="auto">
                  <a:xfrm>
                    <a:off x="3441" y="133"/>
                    <a:ext cx="748" cy="48"/>
                  </a:xfrm>
                  <a:custGeom>
                    <a:avLst/>
                    <a:gdLst>
                      <a:gd name="T0" fmla="*/ 14 w 748"/>
                      <a:gd name="T1" fmla="*/ 0 h 48"/>
                      <a:gd name="T2" fmla="*/ 0 w 748"/>
                      <a:gd name="T3" fmla="*/ 0 h 48"/>
                      <a:gd name="T4" fmla="*/ 0 w 748"/>
                      <a:gd name="T5" fmla="*/ 48 h 48"/>
                      <a:gd name="T6" fmla="*/ 14 w 748"/>
                      <a:gd name="T7" fmla="*/ 48 h 48"/>
                      <a:gd name="T8" fmla="*/ 14 w 748"/>
                      <a:gd name="T9" fmla="*/ 0 h 48"/>
                      <a:gd name="T10" fmla="*/ 748 w 748"/>
                      <a:gd name="T11" fmla="*/ 0 h 48"/>
                      <a:gd name="T12" fmla="*/ 729 w 748"/>
                      <a:gd name="T13" fmla="*/ 0 h 48"/>
                      <a:gd name="T14" fmla="*/ 729 w 748"/>
                      <a:gd name="T15" fmla="*/ 29 h 48"/>
                      <a:gd name="T16" fmla="*/ 729 w 748"/>
                      <a:gd name="T17" fmla="*/ 48 h 48"/>
                      <a:gd name="T18" fmla="*/ 748 w 748"/>
                      <a:gd name="T19" fmla="*/ 48 h 48"/>
                      <a:gd name="T20" fmla="*/ 748 w 748"/>
                      <a:gd name="T21" fmla="*/ 38 h 48"/>
                      <a:gd name="T22" fmla="*/ 738 w 748"/>
                      <a:gd name="T23" fmla="*/ 38 h 48"/>
                      <a:gd name="T24" fmla="*/ 738 w 748"/>
                      <a:gd name="T25" fmla="*/ 29 h 48"/>
                      <a:gd name="T26" fmla="*/ 738 w 748"/>
                      <a:gd name="T27" fmla="*/ 38 h 48"/>
                      <a:gd name="T28" fmla="*/ 748 w 748"/>
                      <a:gd name="T29" fmla="*/ 38 h 48"/>
                      <a:gd name="T30" fmla="*/ 748 w 748"/>
                      <a:gd name="T3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8" h="48">
                        <a:moveTo>
                          <a:pt x="14" y="0"/>
                        </a:moveTo>
                        <a:lnTo>
                          <a:pt x="0" y="0"/>
                        </a:lnTo>
                        <a:lnTo>
                          <a:pt x="0" y="48"/>
                        </a:lnTo>
                        <a:lnTo>
                          <a:pt x="14" y="48"/>
                        </a:lnTo>
                        <a:lnTo>
                          <a:pt x="14" y="0"/>
                        </a:lnTo>
                        <a:close/>
                        <a:moveTo>
                          <a:pt x="748" y="0"/>
                        </a:moveTo>
                        <a:lnTo>
                          <a:pt x="729" y="0"/>
                        </a:lnTo>
                        <a:lnTo>
                          <a:pt x="729" y="29"/>
                        </a:lnTo>
                        <a:lnTo>
                          <a:pt x="729" y="48"/>
                        </a:lnTo>
                        <a:lnTo>
                          <a:pt x="748" y="48"/>
                        </a:lnTo>
                        <a:lnTo>
                          <a:pt x="748" y="38"/>
                        </a:lnTo>
                        <a:lnTo>
                          <a:pt x="738" y="38"/>
                        </a:lnTo>
                        <a:lnTo>
                          <a:pt x="738" y="29"/>
                        </a:lnTo>
                        <a:lnTo>
                          <a:pt x="738" y="38"/>
                        </a:lnTo>
                        <a:lnTo>
                          <a:pt x="748" y="38"/>
                        </a:lnTo>
                        <a:lnTo>
                          <a:pt x="748"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8" name="îSļîḍê"/>
                  <p:cNvSpPr/>
                  <p:nvPr/>
                </p:nvSpPr>
                <p:spPr bwMode="auto">
                  <a:xfrm>
                    <a:off x="3441" y="133"/>
                    <a:ext cx="748" cy="48"/>
                  </a:xfrm>
                  <a:custGeom>
                    <a:avLst/>
                    <a:gdLst>
                      <a:gd name="T0" fmla="*/ 14 w 748"/>
                      <a:gd name="T1" fmla="*/ 0 h 48"/>
                      <a:gd name="T2" fmla="*/ 0 w 748"/>
                      <a:gd name="T3" fmla="*/ 0 h 48"/>
                      <a:gd name="T4" fmla="*/ 0 w 748"/>
                      <a:gd name="T5" fmla="*/ 48 h 48"/>
                      <a:gd name="T6" fmla="*/ 14 w 748"/>
                      <a:gd name="T7" fmla="*/ 48 h 48"/>
                      <a:gd name="T8" fmla="*/ 14 w 748"/>
                      <a:gd name="T9" fmla="*/ 0 h 48"/>
                      <a:gd name="T10" fmla="*/ 748 w 748"/>
                      <a:gd name="T11" fmla="*/ 0 h 48"/>
                      <a:gd name="T12" fmla="*/ 729 w 748"/>
                      <a:gd name="T13" fmla="*/ 0 h 48"/>
                      <a:gd name="T14" fmla="*/ 729 w 748"/>
                      <a:gd name="T15" fmla="*/ 29 h 48"/>
                      <a:gd name="T16" fmla="*/ 729 w 748"/>
                      <a:gd name="T17" fmla="*/ 48 h 48"/>
                      <a:gd name="T18" fmla="*/ 748 w 748"/>
                      <a:gd name="T19" fmla="*/ 48 h 48"/>
                      <a:gd name="T20" fmla="*/ 748 w 748"/>
                      <a:gd name="T21" fmla="*/ 38 h 48"/>
                      <a:gd name="T22" fmla="*/ 738 w 748"/>
                      <a:gd name="T23" fmla="*/ 38 h 48"/>
                      <a:gd name="T24" fmla="*/ 738 w 748"/>
                      <a:gd name="T25" fmla="*/ 29 h 48"/>
                      <a:gd name="T26" fmla="*/ 738 w 748"/>
                      <a:gd name="T27" fmla="*/ 38 h 48"/>
                      <a:gd name="T28" fmla="*/ 748 w 748"/>
                      <a:gd name="T29" fmla="*/ 38 h 48"/>
                      <a:gd name="T30" fmla="*/ 748 w 748"/>
                      <a:gd name="T3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8" h="48">
                        <a:moveTo>
                          <a:pt x="14" y="0"/>
                        </a:moveTo>
                        <a:lnTo>
                          <a:pt x="0" y="0"/>
                        </a:lnTo>
                        <a:lnTo>
                          <a:pt x="0" y="48"/>
                        </a:lnTo>
                        <a:lnTo>
                          <a:pt x="14" y="48"/>
                        </a:lnTo>
                        <a:lnTo>
                          <a:pt x="14" y="0"/>
                        </a:lnTo>
                        <a:moveTo>
                          <a:pt x="748" y="0"/>
                        </a:moveTo>
                        <a:lnTo>
                          <a:pt x="729" y="0"/>
                        </a:lnTo>
                        <a:lnTo>
                          <a:pt x="729" y="29"/>
                        </a:lnTo>
                        <a:lnTo>
                          <a:pt x="729" y="48"/>
                        </a:lnTo>
                        <a:lnTo>
                          <a:pt x="748" y="48"/>
                        </a:lnTo>
                        <a:lnTo>
                          <a:pt x="748" y="38"/>
                        </a:lnTo>
                        <a:lnTo>
                          <a:pt x="738" y="38"/>
                        </a:lnTo>
                        <a:lnTo>
                          <a:pt x="738" y="29"/>
                        </a:lnTo>
                        <a:lnTo>
                          <a:pt x="738" y="38"/>
                        </a:lnTo>
                        <a:lnTo>
                          <a:pt x="748" y="38"/>
                        </a:lnTo>
                        <a:lnTo>
                          <a:pt x="7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9" name="íṥḻïdé"/>
                  <p:cNvSpPr/>
                  <p:nvPr/>
                </p:nvSpPr>
                <p:spPr bwMode="auto">
                  <a:xfrm>
                    <a:off x="3441" y="114"/>
                    <a:ext cx="748" cy="19"/>
                  </a:xfrm>
                  <a:custGeom>
                    <a:avLst/>
                    <a:gdLst>
                      <a:gd name="T0" fmla="*/ 748 w 748"/>
                      <a:gd name="T1" fmla="*/ 0 h 19"/>
                      <a:gd name="T2" fmla="*/ 0 w 748"/>
                      <a:gd name="T3" fmla="*/ 0 h 19"/>
                      <a:gd name="T4" fmla="*/ 0 w 748"/>
                      <a:gd name="T5" fmla="*/ 19 h 19"/>
                      <a:gd name="T6" fmla="*/ 14 w 748"/>
                      <a:gd name="T7" fmla="*/ 19 h 19"/>
                      <a:gd name="T8" fmla="*/ 20 w 748"/>
                      <a:gd name="T9" fmla="*/ 19 h 19"/>
                      <a:gd name="T10" fmla="*/ 729 w 748"/>
                      <a:gd name="T11" fmla="*/ 19 h 19"/>
                      <a:gd name="T12" fmla="*/ 748 w 748"/>
                      <a:gd name="T13" fmla="*/ 19 h 19"/>
                      <a:gd name="T14" fmla="*/ 748 w 748"/>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8" h="19">
                        <a:moveTo>
                          <a:pt x="748" y="0"/>
                        </a:moveTo>
                        <a:lnTo>
                          <a:pt x="0" y="0"/>
                        </a:lnTo>
                        <a:lnTo>
                          <a:pt x="0" y="19"/>
                        </a:lnTo>
                        <a:lnTo>
                          <a:pt x="14" y="19"/>
                        </a:lnTo>
                        <a:lnTo>
                          <a:pt x="20" y="19"/>
                        </a:lnTo>
                        <a:lnTo>
                          <a:pt x="729" y="19"/>
                        </a:lnTo>
                        <a:lnTo>
                          <a:pt x="748" y="19"/>
                        </a:lnTo>
                        <a:lnTo>
                          <a:pt x="748"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0" name="îśḻiḓe"/>
                  <p:cNvSpPr/>
                  <p:nvPr/>
                </p:nvSpPr>
                <p:spPr bwMode="auto">
                  <a:xfrm>
                    <a:off x="3441" y="114"/>
                    <a:ext cx="748" cy="19"/>
                  </a:xfrm>
                  <a:custGeom>
                    <a:avLst/>
                    <a:gdLst>
                      <a:gd name="T0" fmla="*/ 748 w 748"/>
                      <a:gd name="T1" fmla="*/ 0 h 19"/>
                      <a:gd name="T2" fmla="*/ 0 w 748"/>
                      <a:gd name="T3" fmla="*/ 0 h 19"/>
                      <a:gd name="T4" fmla="*/ 0 w 748"/>
                      <a:gd name="T5" fmla="*/ 19 h 19"/>
                      <a:gd name="T6" fmla="*/ 14 w 748"/>
                      <a:gd name="T7" fmla="*/ 19 h 19"/>
                      <a:gd name="T8" fmla="*/ 20 w 748"/>
                      <a:gd name="T9" fmla="*/ 19 h 19"/>
                      <a:gd name="T10" fmla="*/ 729 w 748"/>
                      <a:gd name="T11" fmla="*/ 19 h 19"/>
                      <a:gd name="T12" fmla="*/ 748 w 748"/>
                      <a:gd name="T13" fmla="*/ 19 h 19"/>
                      <a:gd name="T14" fmla="*/ 748 w 748"/>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8" h="19">
                        <a:moveTo>
                          <a:pt x="748" y="0"/>
                        </a:moveTo>
                        <a:lnTo>
                          <a:pt x="0" y="0"/>
                        </a:lnTo>
                        <a:lnTo>
                          <a:pt x="0" y="19"/>
                        </a:lnTo>
                        <a:lnTo>
                          <a:pt x="14" y="19"/>
                        </a:lnTo>
                        <a:lnTo>
                          <a:pt x="20" y="19"/>
                        </a:lnTo>
                        <a:lnTo>
                          <a:pt x="729" y="19"/>
                        </a:lnTo>
                        <a:lnTo>
                          <a:pt x="748" y="19"/>
                        </a:lnTo>
                        <a:lnTo>
                          <a:pt x="7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1" name="îṧ1îďé"/>
                  <p:cNvSpPr/>
                  <p:nvPr/>
                </p:nvSpPr>
                <p:spPr bwMode="auto">
                  <a:xfrm>
                    <a:off x="3819" y="49"/>
                    <a:ext cx="0" cy="75"/>
                  </a:xfrm>
                  <a:custGeom>
                    <a:avLst/>
                    <a:gdLst>
                      <a:gd name="T0" fmla="*/ 0 h 75"/>
                      <a:gd name="T1" fmla="*/ 75 h 75"/>
                      <a:gd name="T2" fmla="*/ 0 h 75"/>
                    </a:gdLst>
                    <a:ahLst/>
                    <a:cxnLst>
                      <a:cxn ang="0">
                        <a:pos x="0" y="T0"/>
                      </a:cxn>
                      <a:cxn ang="0">
                        <a:pos x="0" y="T1"/>
                      </a:cxn>
                      <a:cxn ang="0">
                        <a:pos x="0" y="T2"/>
                      </a:cxn>
                    </a:cxnLst>
                    <a:rect l="0" t="0" r="r" b="b"/>
                    <a:pathLst>
                      <a:path h="75">
                        <a:moveTo>
                          <a:pt x="0" y="0"/>
                        </a:moveTo>
                        <a:lnTo>
                          <a:pt x="0" y="75"/>
                        </a:lnTo>
                        <a:lnTo>
                          <a:pt x="0"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2" name="íŝḷîḓê"/>
                  <p:cNvSpPr/>
                  <p:nvPr/>
                </p:nvSpPr>
                <p:spPr bwMode="auto">
                  <a:xfrm>
                    <a:off x="3819" y="49"/>
                    <a:ext cx="0" cy="7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3" name="íSḷïdè"/>
                  <p:cNvSpPr/>
                  <p:nvPr/>
                </p:nvSpPr>
                <p:spPr bwMode="auto">
                  <a:xfrm>
                    <a:off x="3819" y="49"/>
                    <a:ext cx="0" cy="75"/>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54" name="íšľïďê"/>
                  <p:cNvSpPr/>
                  <p:nvPr/>
                </p:nvSpPr>
                <p:spPr bwMode="auto">
                  <a:xfrm>
                    <a:off x="3256" y="49"/>
                    <a:ext cx="563" cy="75"/>
                  </a:xfrm>
                  <a:custGeom>
                    <a:avLst/>
                    <a:gdLst>
                      <a:gd name="T0" fmla="*/ 16 w 295"/>
                      <a:gd name="T1" fmla="*/ 39 h 39"/>
                      <a:gd name="T2" fmla="*/ 295 w 295"/>
                      <a:gd name="T3" fmla="*/ 39 h 39"/>
                      <a:gd name="T4" fmla="*/ 295 w 295"/>
                      <a:gd name="T5" fmla="*/ 0 h 39"/>
                      <a:gd name="T6" fmla="*/ 16 w 295"/>
                      <a:gd name="T7" fmla="*/ 0 h 39"/>
                      <a:gd name="T8" fmla="*/ 0 w 295"/>
                      <a:gd name="T9" fmla="*/ 16 h 39"/>
                      <a:gd name="T10" fmla="*/ 0 w 295"/>
                      <a:gd name="T11" fmla="*/ 23 h 39"/>
                      <a:gd name="T12" fmla="*/ 16 w 29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295" h="39">
                        <a:moveTo>
                          <a:pt x="16" y="39"/>
                        </a:moveTo>
                        <a:cubicBezTo>
                          <a:pt x="295" y="39"/>
                          <a:pt x="295" y="39"/>
                          <a:pt x="295" y="39"/>
                        </a:cubicBezTo>
                        <a:cubicBezTo>
                          <a:pt x="295" y="0"/>
                          <a:pt x="295" y="0"/>
                          <a:pt x="295" y="0"/>
                        </a:cubicBezTo>
                        <a:cubicBezTo>
                          <a:pt x="16" y="0"/>
                          <a:pt x="16" y="0"/>
                          <a:pt x="16" y="0"/>
                        </a:cubicBezTo>
                        <a:cubicBezTo>
                          <a:pt x="7" y="0"/>
                          <a:pt x="0" y="7"/>
                          <a:pt x="0" y="16"/>
                        </a:cubicBezTo>
                        <a:cubicBezTo>
                          <a:pt x="0" y="23"/>
                          <a:pt x="0" y="23"/>
                          <a:pt x="0" y="23"/>
                        </a:cubicBezTo>
                        <a:cubicBezTo>
                          <a:pt x="0" y="32"/>
                          <a:pt x="7" y="39"/>
                          <a:pt x="16" y="39"/>
                        </a:cubicBez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5" name="íşļíḑé"/>
                  <p:cNvSpPr/>
                  <p:nvPr/>
                </p:nvSpPr>
                <p:spPr bwMode="auto">
                  <a:xfrm>
                    <a:off x="3256" y="49"/>
                    <a:ext cx="563" cy="75"/>
                  </a:xfrm>
                  <a:custGeom>
                    <a:avLst/>
                    <a:gdLst>
                      <a:gd name="T0" fmla="*/ 16 w 295"/>
                      <a:gd name="T1" fmla="*/ 39 h 39"/>
                      <a:gd name="T2" fmla="*/ 295 w 295"/>
                      <a:gd name="T3" fmla="*/ 39 h 39"/>
                      <a:gd name="T4" fmla="*/ 295 w 295"/>
                      <a:gd name="T5" fmla="*/ 0 h 39"/>
                      <a:gd name="T6" fmla="*/ 16 w 295"/>
                      <a:gd name="T7" fmla="*/ 0 h 39"/>
                      <a:gd name="T8" fmla="*/ 0 w 295"/>
                      <a:gd name="T9" fmla="*/ 16 h 39"/>
                      <a:gd name="T10" fmla="*/ 0 w 295"/>
                      <a:gd name="T11" fmla="*/ 23 h 39"/>
                      <a:gd name="T12" fmla="*/ 16 w 29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295" h="39">
                        <a:moveTo>
                          <a:pt x="16" y="39"/>
                        </a:moveTo>
                        <a:cubicBezTo>
                          <a:pt x="295" y="39"/>
                          <a:pt x="295" y="39"/>
                          <a:pt x="295" y="39"/>
                        </a:cubicBezTo>
                        <a:cubicBezTo>
                          <a:pt x="295" y="0"/>
                          <a:pt x="295" y="0"/>
                          <a:pt x="295" y="0"/>
                        </a:cubicBezTo>
                        <a:cubicBezTo>
                          <a:pt x="16" y="0"/>
                          <a:pt x="16" y="0"/>
                          <a:pt x="16" y="0"/>
                        </a:cubicBezTo>
                        <a:cubicBezTo>
                          <a:pt x="7" y="0"/>
                          <a:pt x="0" y="7"/>
                          <a:pt x="0" y="16"/>
                        </a:cubicBezTo>
                        <a:cubicBezTo>
                          <a:pt x="0" y="23"/>
                          <a:pt x="0" y="23"/>
                          <a:pt x="0" y="23"/>
                        </a:cubicBezTo>
                        <a:cubicBezTo>
                          <a:pt x="0" y="32"/>
                          <a:pt x="7" y="39"/>
                          <a:pt x="16" y="39"/>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56" name="iṥ1iḓè"/>
                  <p:cNvSpPr/>
                  <p:nvPr/>
                </p:nvSpPr>
                <p:spPr bwMode="auto">
                  <a:xfrm>
                    <a:off x="3777" y="8"/>
                    <a:ext cx="84" cy="41"/>
                  </a:xfrm>
                  <a:custGeom>
                    <a:avLst/>
                    <a:gdLst>
                      <a:gd name="T0" fmla="*/ 44 w 44"/>
                      <a:gd name="T1" fmla="*/ 22 h 22"/>
                      <a:gd name="T2" fmla="*/ 0 w 44"/>
                      <a:gd name="T3" fmla="*/ 22 h 22"/>
                      <a:gd name="T4" fmla="*/ 0 w 44"/>
                      <a:gd name="T5" fmla="*/ 18 h 22"/>
                      <a:gd name="T6" fmla="*/ 17 w 44"/>
                      <a:gd name="T7" fmla="*/ 0 h 22"/>
                      <a:gd name="T8" fmla="*/ 26 w 44"/>
                      <a:gd name="T9" fmla="*/ 0 h 22"/>
                      <a:gd name="T10" fmla="*/ 44 w 44"/>
                      <a:gd name="T11" fmla="*/ 18 h 22"/>
                      <a:gd name="T12" fmla="*/ 44 w 44"/>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44" h="22">
                        <a:moveTo>
                          <a:pt x="44" y="22"/>
                        </a:moveTo>
                        <a:cubicBezTo>
                          <a:pt x="0" y="22"/>
                          <a:pt x="0" y="22"/>
                          <a:pt x="0" y="22"/>
                        </a:cubicBezTo>
                        <a:cubicBezTo>
                          <a:pt x="0" y="18"/>
                          <a:pt x="0" y="18"/>
                          <a:pt x="0" y="18"/>
                        </a:cubicBezTo>
                        <a:cubicBezTo>
                          <a:pt x="0" y="8"/>
                          <a:pt x="8" y="0"/>
                          <a:pt x="17" y="0"/>
                        </a:cubicBezTo>
                        <a:cubicBezTo>
                          <a:pt x="26" y="0"/>
                          <a:pt x="26" y="0"/>
                          <a:pt x="26" y="0"/>
                        </a:cubicBezTo>
                        <a:cubicBezTo>
                          <a:pt x="36" y="0"/>
                          <a:pt x="44" y="8"/>
                          <a:pt x="44" y="18"/>
                        </a:cubicBezTo>
                        <a:lnTo>
                          <a:pt x="44" y="22"/>
                        </a:ln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7" name="íš1ïḍé"/>
                  <p:cNvSpPr/>
                  <p:nvPr/>
                </p:nvSpPr>
                <p:spPr bwMode="auto">
                  <a:xfrm>
                    <a:off x="3777" y="8"/>
                    <a:ext cx="84" cy="41"/>
                  </a:xfrm>
                  <a:custGeom>
                    <a:avLst/>
                    <a:gdLst>
                      <a:gd name="T0" fmla="*/ 44 w 44"/>
                      <a:gd name="T1" fmla="*/ 22 h 22"/>
                      <a:gd name="T2" fmla="*/ 0 w 44"/>
                      <a:gd name="T3" fmla="*/ 22 h 22"/>
                      <a:gd name="T4" fmla="*/ 0 w 44"/>
                      <a:gd name="T5" fmla="*/ 18 h 22"/>
                      <a:gd name="T6" fmla="*/ 17 w 44"/>
                      <a:gd name="T7" fmla="*/ 0 h 22"/>
                      <a:gd name="T8" fmla="*/ 26 w 44"/>
                      <a:gd name="T9" fmla="*/ 0 h 22"/>
                      <a:gd name="T10" fmla="*/ 44 w 44"/>
                      <a:gd name="T11" fmla="*/ 18 h 22"/>
                      <a:gd name="T12" fmla="*/ 44 w 44"/>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44" h="22">
                        <a:moveTo>
                          <a:pt x="44" y="22"/>
                        </a:moveTo>
                        <a:cubicBezTo>
                          <a:pt x="0" y="22"/>
                          <a:pt x="0" y="22"/>
                          <a:pt x="0" y="22"/>
                        </a:cubicBezTo>
                        <a:cubicBezTo>
                          <a:pt x="0" y="18"/>
                          <a:pt x="0" y="18"/>
                          <a:pt x="0" y="18"/>
                        </a:cubicBezTo>
                        <a:cubicBezTo>
                          <a:pt x="0" y="8"/>
                          <a:pt x="8" y="0"/>
                          <a:pt x="17" y="0"/>
                        </a:cubicBezTo>
                        <a:cubicBezTo>
                          <a:pt x="26" y="0"/>
                          <a:pt x="26" y="0"/>
                          <a:pt x="26" y="0"/>
                        </a:cubicBezTo>
                        <a:cubicBezTo>
                          <a:pt x="36" y="0"/>
                          <a:pt x="44" y="8"/>
                          <a:pt x="44" y="18"/>
                        </a:cubicBezTo>
                        <a:lnTo>
                          <a:pt x="44"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58" name="iṣḷiḑê"/>
                  <p:cNvSpPr/>
                  <p:nvPr/>
                </p:nvSpPr>
                <p:spPr bwMode="auto">
                  <a:xfrm>
                    <a:off x="2027"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9" name="ïṧlíḓê"/>
                  <p:cNvSpPr/>
                  <p:nvPr/>
                </p:nvSpPr>
                <p:spPr bwMode="auto">
                  <a:xfrm>
                    <a:off x="2027"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60" name="îṧḻíḋê"/>
                  <p:cNvSpPr/>
                  <p:nvPr/>
                </p:nvSpPr>
                <p:spPr bwMode="auto">
                  <a:xfrm>
                    <a:off x="4238" y="1432"/>
                    <a:ext cx="0" cy="103"/>
                  </a:xfrm>
                  <a:custGeom>
                    <a:avLst/>
                    <a:gdLst>
                      <a:gd name="T0" fmla="*/ 0 h 103"/>
                      <a:gd name="T1" fmla="*/ 103 h 103"/>
                      <a:gd name="T2" fmla="*/ 0 h 103"/>
                    </a:gdLst>
                    <a:ahLst/>
                    <a:cxnLst>
                      <a:cxn ang="0">
                        <a:pos x="0" y="T0"/>
                      </a:cxn>
                      <a:cxn ang="0">
                        <a:pos x="0" y="T1"/>
                      </a:cxn>
                      <a:cxn ang="0">
                        <a:pos x="0" y="T2"/>
                      </a:cxn>
                    </a:cxnLst>
                    <a:rect l="0" t="0" r="r" b="b"/>
                    <a:pathLst>
                      <a:path h="103">
                        <a:moveTo>
                          <a:pt x="0" y="0"/>
                        </a:moveTo>
                        <a:lnTo>
                          <a:pt x="0" y="103"/>
                        </a:lnTo>
                        <a:lnTo>
                          <a:pt x="0"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1" name="iS1iḍe"/>
                  <p:cNvSpPr/>
                  <p:nvPr/>
                </p:nvSpPr>
                <p:spPr bwMode="auto">
                  <a:xfrm>
                    <a:off x="4238" y="1432"/>
                    <a:ext cx="0" cy="10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2" name="ïsľîḍe"/>
                  <p:cNvSpPr/>
                  <p:nvPr/>
                </p:nvSpPr>
                <p:spPr bwMode="auto">
                  <a:xfrm>
                    <a:off x="4238" y="1432"/>
                    <a:ext cx="0" cy="103"/>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63" name="íṩľîḓe"/>
                  <p:cNvSpPr/>
                  <p:nvPr/>
                </p:nvSpPr>
                <p:spPr bwMode="auto">
                  <a:xfrm>
                    <a:off x="2513"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4" name="ïṡľîḑê"/>
                  <p:cNvSpPr/>
                  <p:nvPr/>
                </p:nvSpPr>
                <p:spPr bwMode="auto">
                  <a:xfrm>
                    <a:off x="2513"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65" name="iŝḷiḍê"/>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6" name="íSļiďè"/>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67" name="îš1îḋè"/>
                  <p:cNvSpPr/>
                  <p:nvPr/>
                </p:nvSpPr>
                <p:spPr bwMode="auto">
                  <a:xfrm>
                    <a:off x="3400" y="1425"/>
                    <a:ext cx="0" cy="114"/>
                  </a:xfrm>
                  <a:custGeom>
                    <a:avLst/>
                    <a:gdLst>
                      <a:gd name="T0" fmla="*/ 0 h 114"/>
                      <a:gd name="T1" fmla="*/ 114 h 114"/>
                      <a:gd name="T2" fmla="*/ 0 h 114"/>
                    </a:gdLst>
                    <a:ahLst/>
                    <a:cxnLst>
                      <a:cxn ang="0">
                        <a:pos x="0" y="T0"/>
                      </a:cxn>
                      <a:cxn ang="0">
                        <a:pos x="0" y="T1"/>
                      </a:cxn>
                      <a:cxn ang="0">
                        <a:pos x="0" y="T2"/>
                      </a:cxn>
                    </a:cxnLst>
                    <a:rect l="0" t="0" r="r" b="b"/>
                    <a:pathLst>
                      <a:path h="114">
                        <a:moveTo>
                          <a:pt x="0" y="0"/>
                        </a:moveTo>
                        <a:lnTo>
                          <a:pt x="0" y="114"/>
                        </a:lnTo>
                        <a:lnTo>
                          <a:pt x="0"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8" name="î$ľidè"/>
                  <p:cNvSpPr/>
                  <p:nvPr/>
                </p:nvSpPr>
                <p:spPr bwMode="auto">
                  <a:xfrm>
                    <a:off x="3400" y="1425"/>
                    <a:ext cx="0" cy="114"/>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9" name="íSḻîḍê"/>
                  <p:cNvSpPr/>
                  <p:nvPr/>
                </p:nvSpPr>
                <p:spPr bwMode="auto">
                  <a:xfrm>
                    <a:off x="3400" y="1425"/>
                    <a:ext cx="0" cy="114"/>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70" name="îṥľídê"/>
                  <p:cNvSpPr/>
                  <p:nvPr/>
                </p:nvSpPr>
                <p:spPr bwMode="auto">
                  <a:xfrm>
                    <a:off x="2074" y="2933"/>
                    <a:ext cx="311" cy="676"/>
                  </a:xfrm>
                  <a:custGeom>
                    <a:avLst/>
                    <a:gdLst>
                      <a:gd name="T0" fmla="*/ 163 w 163"/>
                      <a:gd name="T1" fmla="*/ 352 h 355"/>
                      <a:gd name="T2" fmla="*/ 136 w 163"/>
                      <a:gd name="T3" fmla="*/ 355 h 355"/>
                      <a:gd name="T4" fmla="*/ 0 w 163"/>
                      <a:gd name="T5" fmla="*/ 218 h 355"/>
                      <a:gd name="T6" fmla="*/ 9 w 163"/>
                      <a:gd name="T7" fmla="*/ 4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9" y="40"/>
                          <a:pt x="9" y="40"/>
                          <a:pt x="9" y="40"/>
                        </a:cubicBezTo>
                        <a:cubicBezTo>
                          <a:pt x="52" y="0"/>
                          <a:pt x="52" y="0"/>
                          <a:pt x="52" y="0"/>
                        </a:cubicBezTo>
                        <a:cubicBezTo>
                          <a:pt x="52" y="218"/>
                          <a:pt x="52" y="218"/>
                          <a:pt x="52" y="218"/>
                        </a:cubicBezTo>
                        <a:cubicBezTo>
                          <a:pt x="52" y="284"/>
                          <a:pt x="100"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1" name="íŝḷíḋè"/>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44 h 355"/>
                      <a:gd name="T8" fmla="*/ 44 w 273"/>
                      <a:gd name="T9" fmla="*/ 0 h 355"/>
                      <a:gd name="T10" fmla="*/ 208 w 273"/>
                      <a:gd name="T11" fmla="*/ 0 h 355"/>
                      <a:gd name="T12" fmla="*/ 273 w 273"/>
                      <a:gd name="T13" fmla="*/ 65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44"/>
                          <a:pt x="0" y="44"/>
                          <a:pt x="0" y="44"/>
                        </a:cubicBezTo>
                        <a:cubicBezTo>
                          <a:pt x="0" y="20"/>
                          <a:pt x="19" y="0"/>
                          <a:pt x="44" y="0"/>
                        </a:cubicBezTo>
                        <a:cubicBezTo>
                          <a:pt x="208" y="0"/>
                          <a:pt x="208" y="0"/>
                          <a:pt x="208" y="0"/>
                        </a:cubicBezTo>
                        <a:cubicBezTo>
                          <a:pt x="244" y="0"/>
                          <a:pt x="273" y="29"/>
                          <a:pt x="273" y="65"/>
                        </a:cubicBezTo>
                        <a:cubicBezTo>
                          <a:pt x="273" y="244"/>
                          <a:pt x="273" y="244"/>
                          <a:pt x="273" y="244"/>
                        </a:cubicBezTo>
                        <a:cubicBezTo>
                          <a:pt x="273" y="305"/>
                          <a:pt x="223"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2" name="í$ļidê"/>
                  <p:cNvSpPr/>
                  <p:nvPr/>
                </p:nvSpPr>
                <p:spPr bwMode="auto">
                  <a:xfrm>
                    <a:off x="1973" y="3651"/>
                    <a:ext cx="742" cy="659"/>
                  </a:xfrm>
                  <a:custGeom>
                    <a:avLst/>
                    <a:gdLst>
                      <a:gd name="T0" fmla="*/ 389 w 389"/>
                      <a:gd name="T1" fmla="*/ 89 h 346"/>
                      <a:gd name="T2" fmla="*/ 389 w 389"/>
                      <a:gd name="T3" fmla="*/ 346 h 346"/>
                      <a:gd name="T4" fmla="*/ 0 w 389"/>
                      <a:gd name="T5" fmla="*/ 346 h 346"/>
                      <a:gd name="T6" fmla="*/ 0 w 389"/>
                      <a:gd name="T7" fmla="*/ 89 h 346"/>
                      <a:gd name="T8" fmla="*/ 4 w 389"/>
                      <a:gd name="T9" fmla="*/ 63 h 346"/>
                      <a:gd name="T10" fmla="*/ 8 w 389"/>
                      <a:gd name="T11" fmla="*/ 52 h 346"/>
                      <a:gd name="T12" fmla="*/ 79 w 389"/>
                      <a:gd name="T13" fmla="*/ 0 h 346"/>
                      <a:gd name="T14" fmla="*/ 83 w 389"/>
                      <a:gd name="T15" fmla="*/ 0 h 346"/>
                      <a:gd name="T16" fmla="*/ 88 w 389"/>
                      <a:gd name="T17" fmla="*/ 0 h 346"/>
                      <a:gd name="T18" fmla="*/ 300 w 389"/>
                      <a:gd name="T19" fmla="*/ 0 h 346"/>
                      <a:gd name="T20" fmla="*/ 309 w 389"/>
                      <a:gd name="T21" fmla="*/ 0 h 346"/>
                      <a:gd name="T22" fmla="*/ 388 w 389"/>
                      <a:gd name="T23" fmla="*/ 79 h 346"/>
                      <a:gd name="T24" fmla="*/ 389 w 389"/>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9" h="346">
                        <a:moveTo>
                          <a:pt x="389" y="89"/>
                        </a:moveTo>
                        <a:cubicBezTo>
                          <a:pt x="389" y="346"/>
                          <a:pt x="389" y="346"/>
                          <a:pt x="389" y="346"/>
                        </a:cubicBezTo>
                        <a:cubicBezTo>
                          <a:pt x="0" y="346"/>
                          <a:pt x="0" y="346"/>
                          <a:pt x="0" y="346"/>
                        </a:cubicBezTo>
                        <a:cubicBezTo>
                          <a:pt x="0" y="89"/>
                          <a:pt x="0" y="89"/>
                          <a:pt x="0" y="89"/>
                        </a:cubicBezTo>
                        <a:cubicBezTo>
                          <a:pt x="0" y="80"/>
                          <a:pt x="1" y="71"/>
                          <a:pt x="4" y="63"/>
                        </a:cubicBezTo>
                        <a:cubicBezTo>
                          <a:pt x="5" y="59"/>
                          <a:pt x="6" y="55"/>
                          <a:pt x="8" y="52"/>
                        </a:cubicBezTo>
                        <a:cubicBezTo>
                          <a:pt x="20" y="24"/>
                          <a:pt x="47" y="4"/>
                          <a:pt x="79" y="0"/>
                        </a:cubicBezTo>
                        <a:cubicBezTo>
                          <a:pt x="81" y="0"/>
                          <a:pt x="82" y="0"/>
                          <a:pt x="83" y="0"/>
                        </a:cubicBezTo>
                        <a:cubicBezTo>
                          <a:pt x="85" y="0"/>
                          <a:pt x="86" y="0"/>
                          <a:pt x="88" y="0"/>
                        </a:cubicBezTo>
                        <a:cubicBezTo>
                          <a:pt x="300" y="0"/>
                          <a:pt x="300" y="0"/>
                          <a:pt x="300" y="0"/>
                        </a:cubicBezTo>
                        <a:cubicBezTo>
                          <a:pt x="303" y="0"/>
                          <a:pt x="306" y="0"/>
                          <a:pt x="309" y="0"/>
                        </a:cubicBezTo>
                        <a:cubicBezTo>
                          <a:pt x="351" y="5"/>
                          <a:pt x="384" y="38"/>
                          <a:pt x="388" y="79"/>
                        </a:cubicBezTo>
                        <a:cubicBezTo>
                          <a:pt x="389" y="82"/>
                          <a:pt x="389" y="85"/>
                          <a:pt x="389" y="8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3" name="iṡ1ïďè"/>
                  <p:cNvSpPr/>
                  <p:nvPr/>
                </p:nvSpPr>
                <p:spPr bwMode="auto">
                  <a:xfrm>
                    <a:off x="2217"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4" name="íSļíḓè"/>
                  <p:cNvSpPr/>
                  <p:nvPr/>
                </p:nvSpPr>
                <p:spPr bwMode="auto">
                  <a:xfrm>
                    <a:off x="2217"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5" name="ïŝļïḑè"/>
                  <p:cNvSpPr/>
                  <p:nvPr/>
                </p:nvSpPr>
                <p:spPr bwMode="auto">
                  <a:xfrm>
                    <a:off x="2217"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6" name="ïśḻídé"/>
                  <p:cNvSpPr/>
                  <p:nvPr/>
                </p:nvSpPr>
                <p:spPr bwMode="auto">
                  <a:xfrm>
                    <a:off x="2217"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7" name="ïs1iḑê"/>
                  <p:cNvSpPr/>
                  <p:nvPr/>
                </p:nvSpPr>
                <p:spPr bwMode="auto">
                  <a:xfrm>
                    <a:off x="2217" y="3560"/>
                    <a:ext cx="246" cy="211"/>
                  </a:xfrm>
                  <a:custGeom>
                    <a:avLst/>
                    <a:gdLst>
                      <a:gd name="T0" fmla="*/ 129 w 129"/>
                      <a:gd name="T1" fmla="*/ 0 h 111"/>
                      <a:gd name="T2" fmla="*/ 129 w 129"/>
                      <a:gd name="T3" fmla="*/ 61 h 111"/>
                      <a:gd name="T4" fmla="*/ 79 w 129"/>
                      <a:gd name="T5" fmla="*/ 111 h 111"/>
                      <a:gd name="T6" fmla="*/ 50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50" y="111"/>
                          <a:pt x="50" y="111"/>
                          <a:pt x="50"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8" name="ïṡ1iḑe"/>
                  <p:cNvSpPr/>
                  <p:nvPr/>
                </p:nvSpPr>
                <p:spPr bwMode="auto">
                  <a:xfrm>
                    <a:off x="2168"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9" name="îṥļiďê"/>
                  <p:cNvSpPr/>
                  <p:nvPr/>
                </p:nvSpPr>
                <p:spPr bwMode="auto">
                  <a:xfrm>
                    <a:off x="2168"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0" name="is1íḑé"/>
                  <p:cNvSpPr/>
                  <p:nvPr/>
                </p:nvSpPr>
                <p:spPr bwMode="auto">
                  <a:xfrm>
                    <a:off x="2132" y="3651"/>
                    <a:ext cx="404" cy="151"/>
                  </a:xfrm>
                  <a:prstGeom prst="rect">
                    <a:avLst/>
                  </a:prstGeom>
                  <a:solidFill>
                    <a:srgbClr val="C68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81" name="îṣļidé"/>
                  <p:cNvSpPr/>
                  <p:nvPr/>
                </p:nvSpPr>
                <p:spPr bwMode="auto">
                  <a:xfrm>
                    <a:off x="2132"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82" name="iŝlíḋê"/>
                  <p:cNvSpPr/>
                  <p:nvPr/>
                </p:nvSpPr>
                <p:spPr bwMode="auto">
                  <a:xfrm>
                    <a:off x="1975" y="3651"/>
                    <a:ext cx="290" cy="659"/>
                  </a:xfrm>
                  <a:custGeom>
                    <a:avLst/>
                    <a:gdLst>
                      <a:gd name="T0" fmla="*/ 152 w 152"/>
                      <a:gd name="T1" fmla="*/ 0 h 346"/>
                      <a:gd name="T2" fmla="*/ 145 w 152"/>
                      <a:gd name="T3" fmla="*/ 0 h 346"/>
                      <a:gd name="T4" fmla="*/ 127 w 152"/>
                      <a:gd name="T5" fmla="*/ 4 h 346"/>
                      <a:gd name="T6" fmla="*/ 127 w 152"/>
                      <a:gd name="T7" fmla="*/ 4 h 346"/>
                      <a:gd name="T8" fmla="*/ 82 w 152"/>
                      <a:gd name="T9" fmla="*/ 34 h 346"/>
                      <a:gd name="T10" fmla="*/ 71 w 152"/>
                      <a:gd name="T11" fmla="*/ 52 h 346"/>
                      <a:gd name="T12" fmla="*/ 63 w 152"/>
                      <a:gd name="T13" fmla="*/ 89 h 346"/>
                      <a:gd name="T14" fmla="*/ 63 w 152"/>
                      <a:gd name="T15" fmla="*/ 346 h 346"/>
                      <a:gd name="T16" fmla="*/ 0 w 152"/>
                      <a:gd name="T17" fmla="*/ 346 h 346"/>
                      <a:gd name="T18" fmla="*/ 0 w 152"/>
                      <a:gd name="T19" fmla="*/ 89 h 346"/>
                      <a:gd name="T20" fmla="*/ 4 w 152"/>
                      <a:gd name="T21" fmla="*/ 62 h 346"/>
                      <a:gd name="T22" fmla="*/ 8 w 152"/>
                      <a:gd name="T23" fmla="*/ 52 h 346"/>
                      <a:gd name="T24" fmla="*/ 82 w 152"/>
                      <a:gd name="T25" fmla="*/ 0 h 346"/>
                      <a:gd name="T26" fmla="*/ 89 w 152"/>
                      <a:gd name="T27" fmla="*/ 0 h 346"/>
                      <a:gd name="T28" fmla="*/ 152 w 152"/>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2" h="346">
                        <a:moveTo>
                          <a:pt x="152" y="0"/>
                        </a:moveTo>
                        <a:cubicBezTo>
                          <a:pt x="149" y="0"/>
                          <a:pt x="147" y="0"/>
                          <a:pt x="145" y="0"/>
                        </a:cubicBezTo>
                        <a:cubicBezTo>
                          <a:pt x="139" y="1"/>
                          <a:pt x="133" y="2"/>
                          <a:pt x="127" y="4"/>
                        </a:cubicBezTo>
                        <a:cubicBezTo>
                          <a:pt x="127" y="4"/>
                          <a:pt x="127" y="4"/>
                          <a:pt x="127" y="4"/>
                        </a:cubicBezTo>
                        <a:cubicBezTo>
                          <a:pt x="109" y="9"/>
                          <a:pt x="93" y="19"/>
                          <a:pt x="82" y="34"/>
                        </a:cubicBezTo>
                        <a:cubicBezTo>
                          <a:pt x="78" y="39"/>
                          <a:pt x="74" y="45"/>
                          <a:pt x="71" y="52"/>
                        </a:cubicBezTo>
                        <a:cubicBezTo>
                          <a:pt x="66"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9" y="0"/>
                        </a:cubicBezTo>
                        <a:cubicBezTo>
                          <a:pt x="152" y="0"/>
                          <a:pt x="152" y="0"/>
                          <a:pt x="152" y="0"/>
                        </a:cubicBezTo>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3" name="íśľïḑè"/>
                  <p:cNvSpPr/>
                  <p:nvPr/>
                </p:nvSpPr>
                <p:spPr bwMode="auto">
                  <a:xfrm>
                    <a:off x="1962"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5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16 w 400"/>
                      <a:gd name="T49" fmla="*/ 0 h 356"/>
                      <a:gd name="T50" fmla="*/ 306 w 400"/>
                      <a:gd name="T51" fmla="*/ 0 h 356"/>
                      <a:gd name="T52" fmla="*/ 94 w 400"/>
                      <a:gd name="T53" fmla="*/ 0 h 356"/>
                      <a:gd name="T54" fmla="*/ 89 w 400"/>
                      <a:gd name="T55" fmla="*/ 0 h 356"/>
                      <a:gd name="T56" fmla="*/ 89 w 400"/>
                      <a:gd name="T57" fmla="*/ 5 h 356"/>
                      <a:gd name="T58" fmla="*/ 89 w 400"/>
                      <a:gd name="T59" fmla="*/ 0 h 356"/>
                      <a:gd name="T60" fmla="*/ 85 w 400"/>
                      <a:gd name="T61" fmla="*/ 0 h 356"/>
                      <a:gd name="T62" fmla="*/ 85 w 400"/>
                      <a:gd name="T63" fmla="*/ 5 h 356"/>
                      <a:gd name="T64" fmla="*/ 85 w 400"/>
                      <a:gd name="T65" fmla="*/ 0 h 356"/>
                      <a:gd name="T66" fmla="*/ 9 w 400"/>
                      <a:gd name="T67" fmla="*/ 55 h 356"/>
                      <a:gd name="T68" fmla="*/ 9 w 400"/>
                      <a:gd name="T69" fmla="*/ 55 h 356"/>
                      <a:gd name="T70" fmla="*/ 4 w 400"/>
                      <a:gd name="T71" fmla="*/ 66 h 356"/>
                      <a:gd name="T72" fmla="*/ 0 w 400"/>
                      <a:gd name="T73" fmla="*/ 94 h 356"/>
                      <a:gd name="T74" fmla="*/ 0 w 400"/>
                      <a:gd name="T75" fmla="*/ 356 h 356"/>
                      <a:gd name="T76" fmla="*/ 400 w 400"/>
                      <a:gd name="T77" fmla="*/ 356 h 356"/>
                      <a:gd name="T78" fmla="*/ 400 w 400"/>
                      <a:gd name="T79" fmla="*/ 94 h 356"/>
                      <a:gd name="T80" fmla="*/ 395 w 400"/>
                      <a:gd name="T81"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30" y="33"/>
                          <a:pt x="56"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5" y="10"/>
                        </a:cubicBezTo>
                        <a:cubicBezTo>
                          <a:pt x="354" y="14"/>
                          <a:pt x="385" y="45"/>
                          <a:pt x="389" y="84"/>
                        </a:cubicBezTo>
                        <a:cubicBezTo>
                          <a:pt x="389" y="84"/>
                          <a:pt x="389" y="84"/>
                          <a:pt x="389" y="84"/>
                        </a:cubicBezTo>
                        <a:cubicBezTo>
                          <a:pt x="390"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6" y="0"/>
                        </a:cubicBezTo>
                        <a:cubicBezTo>
                          <a:pt x="312" y="0"/>
                          <a:pt x="309" y="0"/>
                          <a:pt x="306" y="0"/>
                        </a:cubicBezTo>
                        <a:cubicBezTo>
                          <a:pt x="94" y="0"/>
                          <a:pt x="94" y="0"/>
                          <a:pt x="94" y="0"/>
                        </a:cubicBezTo>
                        <a:cubicBezTo>
                          <a:pt x="92" y="0"/>
                          <a:pt x="91"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6"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4" name="íš1îde"/>
                  <p:cNvSpPr/>
                  <p:nvPr/>
                </p:nvSpPr>
                <p:spPr bwMode="auto">
                  <a:xfrm>
                    <a:off x="1838" y="3750"/>
                    <a:ext cx="997"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5" name="ïṧľïḋe"/>
                  <p:cNvSpPr/>
                  <p:nvPr/>
                </p:nvSpPr>
                <p:spPr bwMode="auto">
                  <a:xfrm>
                    <a:off x="1828" y="3741"/>
                    <a:ext cx="1017"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8 w 533"/>
                      <a:gd name="T19" fmla="*/ 18 h 304"/>
                      <a:gd name="T20" fmla="*/ 438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8" y="10"/>
                          <a:pt x="423" y="13"/>
                          <a:pt x="438" y="18"/>
                        </a:cubicBezTo>
                        <a:cubicBezTo>
                          <a:pt x="438" y="18"/>
                          <a:pt x="438" y="18"/>
                          <a:pt x="438" y="18"/>
                        </a:cubicBezTo>
                        <a:cubicBezTo>
                          <a:pt x="487" y="37"/>
                          <a:pt x="523" y="85"/>
                          <a:pt x="523" y="141"/>
                        </a:cubicBezTo>
                        <a:cubicBezTo>
                          <a:pt x="528" y="141"/>
                          <a:pt x="528" y="141"/>
                          <a:pt x="528" y="141"/>
                        </a:cubicBezTo>
                        <a:cubicBezTo>
                          <a:pt x="533" y="141"/>
                          <a:pt x="533" y="141"/>
                          <a:pt x="533" y="141"/>
                        </a:cubicBezTo>
                        <a:cubicBezTo>
                          <a:pt x="533" y="81"/>
                          <a:pt x="495" y="29"/>
                          <a:pt x="441" y="9"/>
                        </a:cubicBezTo>
                        <a:cubicBezTo>
                          <a:pt x="441" y="9"/>
                          <a:pt x="441" y="9"/>
                          <a:pt x="441" y="9"/>
                        </a:cubicBezTo>
                        <a:cubicBezTo>
                          <a:pt x="426" y="3"/>
                          <a:pt x="409" y="0"/>
                          <a:pt x="391" y="0"/>
                        </a:cubicBezTo>
                        <a:cubicBezTo>
                          <a:pt x="141" y="0"/>
                          <a:pt x="141" y="0"/>
                          <a:pt x="141" y="0"/>
                        </a:cubicBezTo>
                        <a:cubicBezTo>
                          <a:pt x="80" y="0"/>
                          <a:pt x="27" y="39"/>
                          <a:pt x="8" y="94"/>
                        </a:cubicBezTo>
                        <a:cubicBezTo>
                          <a:pt x="8" y="94"/>
                          <a:pt x="8" y="94"/>
                          <a:pt x="8" y="94"/>
                        </a:cubicBezTo>
                        <a:cubicBezTo>
                          <a:pt x="3"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6" name="îṡļîḍê"/>
                  <p:cNvSpPr/>
                  <p:nvPr/>
                </p:nvSpPr>
                <p:spPr bwMode="auto">
                  <a:xfrm>
                    <a:off x="3024"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7" name="íŝlíďê"/>
                  <p:cNvSpPr/>
                  <p:nvPr/>
                </p:nvSpPr>
                <p:spPr bwMode="auto">
                  <a:xfrm>
                    <a:off x="3024"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8" name="ï$ľîḓé"/>
                  <p:cNvSpPr/>
                  <p:nvPr/>
                </p:nvSpPr>
                <p:spPr bwMode="auto">
                  <a:xfrm>
                    <a:off x="3510"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9" name="íṡļîdé"/>
                  <p:cNvSpPr/>
                  <p:nvPr/>
                </p:nvSpPr>
                <p:spPr bwMode="auto">
                  <a:xfrm>
                    <a:off x="3510"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0" name="í$ļíḋè"/>
                  <p:cNvSpPr/>
                  <p:nvPr/>
                </p:nvSpPr>
                <p:spPr bwMode="auto">
                  <a:xfrm>
                    <a:off x="3072" y="2933"/>
                    <a:ext cx="520"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1" name="ísľiďê"/>
                  <p:cNvSpPr/>
                  <p:nvPr/>
                </p:nvSpPr>
                <p:spPr bwMode="auto">
                  <a:xfrm>
                    <a:off x="3062" y="2924"/>
                    <a:ext cx="540" cy="695"/>
                  </a:xfrm>
                  <a:custGeom>
                    <a:avLst/>
                    <a:gdLst>
                      <a:gd name="T0" fmla="*/ 168 w 283"/>
                      <a:gd name="T1" fmla="*/ 360 h 365"/>
                      <a:gd name="T2" fmla="*/ 168 w 283"/>
                      <a:gd name="T3" fmla="*/ 355 h 365"/>
                      <a:gd name="T4" fmla="*/ 115 w 283"/>
                      <a:gd name="T5" fmla="*/ 355 h 365"/>
                      <a:gd name="T6" fmla="*/ 40 w 283"/>
                      <a:gd name="T7" fmla="*/ 324 h 365"/>
                      <a:gd name="T8" fmla="*/ 10 w 283"/>
                      <a:gd name="T9" fmla="*/ 249 h 365"/>
                      <a:gd name="T10" fmla="*/ 10 w 283"/>
                      <a:gd name="T11" fmla="*/ 61 h 365"/>
                      <a:gd name="T12" fmla="*/ 25 w 283"/>
                      <a:gd name="T13" fmla="*/ 25 h 365"/>
                      <a:gd name="T14" fmla="*/ 61 w 283"/>
                      <a:gd name="T15" fmla="*/ 10 h 365"/>
                      <a:gd name="T16" fmla="*/ 208 w 283"/>
                      <a:gd name="T17" fmla="*/ 10 h 365"/>
                      <a:gd name="T18" fmla="*/ 254 w 283"/>
                      <a:gd name="T19" fmla="*/ 29 h 365"/>
                      <a:gd name="T20" fmla="*/ 273 w 283"/>
                      <a:gd name="T21" fmla="*/ 75 h 365"/>
                      <a:gd name="T22" fmla="*/ 273 w 283"/>
                      <a:gd name="T23" fmla="*/ 249 h 365"/>
                      <a:gd name="T24" fmla="*/ 242 w 283"/>
                      <a:gd name="T25" fmla="*/ 324 h 365"/>
                      <a:gd name="T26" fmla="*/ 168 w 283"/>
                      <a:gd name="T27" fmla="*/ 355 h 365"/>
                      <a:gd name="T28" fmla="*/ 168 w 283"/>
                      <a:gd name="T29" fmla="*/ 360 h 365"/>
                      <a:gd name="T30" fmla="*/ 168 w 283"/>
                      <a:gd name="T31" fmla="*/ 365 h 365"/>
                      <a:gd name="T32" fmla="*/ 283 w 283"/>
                      <a:gd name="T33" fmla="*/ 249 h 365"/>
                      <a:gd name="T34" fmla="*/ 283 w 283"/>
                      <a:gd name="T35" fmla="*/ 75 h 365"/>
                      <a:gd name="T36" fmla="*/ 208 w 283"/>
                      <a:gd name="T37" fmla="*/ 0 h 365"/>
                      <a:gd name="T38" fmla="*/ 61 w 283"/>
                      <a:gd name="T39" fmla="*/ 0 h 365"/>
                      <a:gd name="T40" fmla="*/ 0 w 283"/>
                      <a:gd name="T41" fmla="*/ 61 h 365"/>
                      <a:gd name="T42" fmla="*/ 0 w 283"/>
                      <a:gd name="T43" fmla="*/ 249 h 365"/>
                      <a:gd name="T44" fmla="*/ 115 w 283"/>
                      <a:gd name="T45" fmla="*/ 365 h 365"/>
                      <a:gd name="T46" fmla="*/ 168 w 283"/>
                      <a:gd name="T47" fmla="*/ 365 h 365"/>
                      <a:gd name="T48" fmla="*/ 168 w 283"/>
                      <a:gd name="T49" fmla="*/ 36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3" h="365">
                        <a:moveTo>
                          <a:pt x="168" y="360"/>
                        </a:moveTo>
                        <a:cubicBezTo>
                          <a:pt x="168" y="355"/>
                          <a:pt x="168" y="355"/>
                          <a:pt x="168" y="355"/>
                        </a:cubicBezTo>
                        <a:cubicBezTo>
                          <a:pt x="115" y="355"/>
                          <a:pt x="115" y="355"/>
                          <a:pt x="115" y="355"/>
                        </a:cubicBezTo>
                        <a:cubicBezTo>
                          <a:pt x="86" y="355"/>
                          <a:pt x="59" y="343"/>
                          <a:pt x="40" y="324"/>
                        </a:cubicBezTo>
                        <a:cubicBezTo>
                          <a:pt x="21" y="305"/>
                          <a:pt x="10" y="278"/>
                          <a:pt x="10" y="249"/>
                        </a:cubicBezTo>
                        <a:cubicBezTo>
                          <a:pt x="10" y="61"/>
                          <a:pt x="10" y="61"/>
                          <a:pt x="10" y="61"/>
                        </a:cubicBezTo>
                        <a:cubicBezTo>
                          <a:pt x="10" y="47"/>
                          <a:pt x="15" y="34"/>
                          <a:pt x="25" y="25"/>
                        </a:cubicBezTo>
                        <a:cubicBezTo>
                          <a:pt x="34" y="16"/>
                          <a:pt x="47" y="10"/>
                          <a:pt x="61" y="10"/>
                        </a:cubicBezTo>
                        <a:cubicBezTo>
                          <a:pt x="208" y="10"/>
                          <a:pt x="208" y="10"/>
                          <a:pt x="208" y="10"/>
                        </a:cubicBezTo>
                        <a:cubicBezTo>
                          <a:pt x="226" y="10"/>
                          <a:pt x="242" y="17"/>
                          <a:pt x="254" y="29"/>
                        </a:cubicBezTo>
                        <a:cubicBezTo>
                          <a:pt x="266" y="41"/>
                          <a:pt x="273" y="57"/>
                          <a:pt x="273" y="75"/>
                        </a:cubicBezTo>
                        <a:cubicBezTo>
                          <a:pt x="273" y="249"/>
                          <a:pt x="273" y="249"/>
                          <a:pt x="273" y="249"/>
                        </a:cubicBezTo>
                        <a:cubicBezTo>
                          <a:pt x="273" y="278"/>
                          <a:pt x="261" y="305"/>
                          <a:pt x="242" y="324"/>
                        </a:cubicBezTo>
                        <a:cubicBezTo>
                          <a:pt x="223" y="343"/>
                          <a:pt x="197" y="355"/>
                          <a:pt x="168" y="355"/>
                        </a:cubicBezTo>
                        <a:cubicBezTo>
                          <a:pt x="168" y="360"/>
                          <a:pt x="168" y="360"/>
                          <a:pt x="168" y="360"/>
                        </a:cubicBezTo>
                        <a:cubicBezTo>
                          <a:pt x="168" y="365"/>
                          <a:pt x="168" y="365"/>
                          <a:pt x="168" y="365"/>
                        </a:cubicBezTo>
                        <a:cubicBezTo>
                          <a:pt x="231" y="365"/>
                          <a:pt x="283" y="313"/>
                          <a:pt x="283" y="249"/>
                        </a:cubicBezTo>
                        <a:cubicBezTo>
                          <a:pt x="283" y="75"/>
                          <a:pt x="283" y="75"/>
                          <a:pt x="283" y="75"/>
                        </a:cubicBezTo>
                        <a:cubicBezTo>
                          <a:pt x="283" y="34"/>
                          <a:pt x="249" y="0"/>
                          <a:pt x="208" y="0"/>
                        </a:cubicBezTo>
                        <a:cubicBezTo>
                          <a:pt x="61" y="0"/>
                          <a:pt x="61" y="0"/>
                          <a:pt x="61" y="0"/>
                        </a:cubicBezTo>
                        <a:cubicBezTo>
                          <a:pt x="27" y="0"/>
                          <a:pt x="0" y="28"/>
                          <a:pt x="0" y="61"/>
                        </a:cubicBezTo>
                        <a:cubicBezTo>
                          <a:pt x="0" y="249"/>
                          <a:pt x="0" y="249"/>
                          <a:pt x="0" y="249"/>
                        </a:cubicBezTo>
                        <a:cubicBezTo>
                          <a:pt x="0" y="313"/>
                          <a:pt x="51" y="365"/>
                          <a:pt x="115" y="365"/>
                        </a:cubicBezTo>
                        <a:cubicBezTo>
                          <a:pt x="168" y="365"/>
                          <a:pt x="168" y="365"/>
                          <a:pt x="168" y="365"/>
                        </a:cubicBezTo>
                        <a:cubicBezTo>
                          <a:pt x="168" y="360"/>
                          <a:pt x="168" y="360"/>
                          <a:pt x="168" y="36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2" name="íṧḻíḍê"/>
                  <p:cNvSpPr/>
                  <p:nvPr/>
                </p:nvSpPr>
                <p:spPr bwMode="auto">
                  <a:xfrm>
                    <a:off x="3072" y="2933"/>
                    <a:ext cx="310" cy="676"/>
                  </a:xfrm>
                  <a:custGeom>
                    <a:avLst/>
                    <a:gdLst>
                      <a:gd name="T0" fmla="*/ 163 w 163"/>
                      <a:gd name="T1" fmla="*/ 352 h 355"/>
                      <a:gd name="T2" fmla="*/ 136 w 163"/>
                      <a:gd name="T3" fmla="*/ 355 h 355"/>
                      <a:gd name="T4" fmla="*/ 0 w 163"/>
                      <a:gd name="T5" fmla="*/ 218 h 355"/>
                      <a:gd name="T6" fmla="*/ 9 w 163"/>
                      <a:gd name="T7" fmla="*/ 4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9" y="40"/>
                          <a:pt x="9" y="40"/>
                          <a:pt x="9" y="40"/>
                        </a:cubicBezTo>
                        <a:cubicBezTo>
                          <a:pt x="52" y="0"/>
                          <a:pt x="52" y="0"/>
                          <a:pt x="52" y="0"/>
                        </a:cubicBezTo>
                        <a:cubicBezTo>
                          <a:pt x="52" y="218"/>
                          <a:pt x="52" y="218"/>
                          <a:pt x="52" y="218"/>
                        </a:cubicBezTo>
                        <a:cubicBezTo>
                          <a:pt x="52" y="284"/>
                          <a:pt x="100" y="340"/>
                          <a:pt x="163" y="352"/>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3" name="işḻíḑê"/>
                  <p:cNvSpPr/>
                  <p:nvPr/>
                </p:nvSpPr>
                <p:spPr bwMode="auto">
                  <a:xfrm>
                    <a:off x="3062" y="2924"/>
                    <a:ext cx="540" cy="695"/>
                  </a:xfrm>
                  <a:custGeom>
                    <a:avLst/>
                    <a:gdLst>
                      <a:gd name="T0" fmla="*/ 168 w 283"/>
                      <a:gd name="T1" fmla="*/ 360 h 365"/>
                      <a:gd name="T2" fmla="*/ 168 w 283"/>
                      <a:gd name="T3" fmla="*/ 355 h 365"/>
                      <a:gd name="T4" fmla="*/ 115 w 283"/>
                      <a:gd name="T5" fmla="*/ 355 h 365"/>
                      <a:gd name="T6" fmla="*/ 40 w 283"/>
                      <a:gd name="T7" fmla="*/ 324 h 365"/>
                      <a:gd name="T8" fmla="*/ 10 w 283"/>
                      <a:gd name="T9" fmla="*/ 249 h 365"/>
                      <a:gd name="T10" fmla="*/ 10 w 283"/>
                      <a:gd name="T11" fmla="*/ 49 h 365"/>
                      <a:gd name="T12" fmla="*/ 21 w 283"/>
                      <a:gd name="T13" fmla="*/ 22 h 365"/>
                      <a:gd name="T14" fmla="*/ 49 w 283"/>
                      <a:gd name="T15" fmla="*/ 10 h 365"/>
                      <a:gd name="T16" fmla="*/ 213 w 283"/>
                      <a:gd name="T17" fmla="*/ 10 h 365"/>
                      <a:gd name="T18" fmla="*/ 255 w 283"/>
                      <a:gd name="T19" fmla="*/ 28 h 365"/>
                      <a:gd name="T20" fmla="*/ 273 w 283"/>
                      <a:gd name="T21" fmla="*/ 70 h 365"/>
                      <a:gd name="T22" fmla="*/ 273 w 283"/>
                      <a:gd name="T23" fmla="*/ 249 h 365"/>
                      <a:gd name="T24" fmla="*/ 242 w 283"/>
                      <a:gd name="T25" fmla="*/ 324 h 365"/>
                      <a:gd name="T26" fmla="*/ 168 w 283"/>
                      <a:gd name="T27" fmla="*/ 355 h 365"/>
                      <a:gd name="T28" fmla="*/ 168 w 283"/>
                      <a:gd name="T29" fmla="*/ 360 h 365"/>
                      <a:gd name="T30" fmla="*/ 168 w 283"/>
                      <a:gd name="T31" fmla="*/ 365 h 365"/>
                      <a:gd name="T32" fmla="*/ 283 w 283"/>
                      <a:gd name="T33" fmla="*/ 249 h 365"/>
                      <a:gd name="T34" fmla="*/ 283 w 283"/>
                      <a:gd name="T35" fmla="*/ 70 h 365"/>
                      <a:gd name="T36" fmla="*/ 213 w 283"/>
                      <a:gd name="T37" fmla="*/ 0 h 365"/>
                      <a:gd name="T38" fmla="*/ 49 w 283"/>
                      <a:gd name="T39" fmla="*/ 0 h 365"/>
                      <a:gd name="T40" fmla="*/ 0 w 283"/>
                      <a:gd name="T41" fmla="*/ 49 h 365"/>
                      <a:gd name="T42" fmla="*/ 0 w 283"/>
                      <a:gd name="T43" fmla="*/ 249 h 365"/>
                      <a:gd name="T44" fmla="*/ 115 w 283"/>
                      <a:gd name="T45" fmla="*/ 365 h 365"/>
                      <a:gd name="T46" fmla="*/ 168 w 283"/>
                      <a:gd name="T47" fmla="*/ 365 h 365"/>
                      <a:gd name="T48" fmla="*/ 168 w 283"/>
                      <a:gd name="T49" fmla="*/ 36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3" h="365">
                        <a:moveTo>
                          <a:pt x="168" y="360"/>
                        </a:moveTo>
                        <a:cubicBezTo>
                          <a:pt x="168" y="355"/>
                          <a:pt x="168" y="355"/>
                          <a:pt x="168" y="355"/>
                        </a:cubicBezTo>
                        <a:cubicBezTo>
                          <a:pt x="115" y="355"/>
                          <a:pt x="115" y="355"/>
                          <a:pt x="115" y="355"/>
                        </a:cubicBezTo>
                        <a:cubicBezTo>
                          <a:pt x="86" y="355"/>
                          <a:pt x="59" y="343"/>
                          <a:pt x="40" y="324"/>
                        </a:cubicBezTo>
                        <a:cubicBezTo>
                          <a:pt x="21" y="305"/>
                          <a:pt x="10" y="278"/>
                          <a:pt x="10" y="249"/>
                        </a:cubicBezTo>
                        <a:cubicBezTo>
                          <a:pt x="10" y="49"/>
                          <a:pt x="10" y="49"/>
                          <a:pt x="10" y="49"/>
                        </a:cubicBezTo>
                        <a:cubicBezTo>
                          <a:pt x="10" y="39"/>
                          <a:pt x="14" y="29"/>
                          <a:pt x="21" y="22"/>
                        </a:cubicBezTo>
                        <a:cubicBezTo>
                          <a:pt x="28" y="15"/>
                          <a:pt x="38" y="10"/>
                          <a:pt x="49" y="10"/>
                        </a:cubicBezTo>
                        <a:cubicBezTo>
                          <a:pt x="213" y="10"/>
                          <a:pt x="213" y="10"/>
                          <a:pt x="213" y="10"/>
                        </a:cubicBezTo>
                        <a:cubicBezTo>
                          <a:pt x="230" y="10"/>
                          <a:pt x="245" y="17"/>
                          <a:pt x="255" y="28"/>
                        </a:cubicBezTo>
                        <a:cubicBezTo>
                          <a:pt x="266" y="38"/>
                          <a:pt x="273" y="53"/>
                          <a:pt x="273" y="70"/>
                        </a:cubicBezTo>
                        <a:cubicBezTo>
                          <a:pt x="273" y="249"/>
                          <a:pt x="273" y="249"/>
                          <a:pt x="273" y="249"/>
                        </a:cubicBezTo>
                        <a:cubicBezTo>
                          <a:pt x="273" y="278"/>
                          <a:pt x="261" y="305"/>
                          <a:pt x="242" y="324"/>
                        </a:cubicBezTo>
                        <a:cubicBezTo>
                          <a:pt x="223" y="343"/>
                          <a:pt x="197" y="355"/>
                          <a:pt x="168" y="355"/>
                        </a:cubicBezTo>
                        <a:cubicBezTo>
                          <a:pt x="168" y="360"/>
                          <a:pt x="168" y="360"/>
                          <a:pt x="168" y="360"/>
                        </a:cubicBezTo>
                        <a:cubicBezTo>
                          <a:pt x="168" y="365"/>
                          <a:pt x="168" y="365"/>
                          <a:pt x="168" y="365"/>
                        </a:cubicBezTo>
                        <a:cubicBezTo>
                          <a:pt x="231" y="365"/>
                          <a:pt x="283" y="313"/>
                          <a:pt x="283" y="249"/>
                        </a:cubicBezTo>
                        <a:cubicBezTo>
                          <a:pt x="283" y="70"/>
                          <a:pt x="283" y="70"/>
                          <a:pt x="283" y="70"/>
                        </a:cubicBezTo>
                        <a:cubicBezTo>
                          <a:pt x="283" y="31"/>
                          <a:pt x="252" y="0"/>
                          <a:pt x="213" y="0"/>
                        </a:cubicBezTo>
                        <a:cubicBezTo>
                          <a:pt x="49" y="0"/>
                          <a:pt x="49" y="0"/>
                          <a:pt x="49" y="0"/>
                        </a:cubicBezTo>
                        <a:cubicBezTo>
                          <a:pt x="22" y="0"/>
                          <a:pt x="0" y="22"/>
                          <a:pt x="0" y="49"/>
                        </a:cubicBezTo>
                        <a:cubicBezTo>
                          <a:pt x="0" y="249"/>
                          <a:pt x="0" y="249"/>
                          <a:pt x="0" y="249"/>
                        </a:cubicBezTo>
                        <a:cubicBezTo>
                          <a:pt x="0" y="313"/>
                          <a:pt x="51" y="365"/>
                          <a:pt x="115" y="365"/>
                        </a:cubicBezTo>
                        <a:cubicBezTo>
                          <a:pt x="168" y="365"/>
                          <a:pt x="168" y="365"/>
                          <a:pt x="168" y="365"/>
                        </a:cubicBezTo>
                        <a:cubicBezTo>
                          <a:pt x="168" y="360"/>
                          <a:pt x="168" y="360"/>
                          <a:pt x="168" y="36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4" name="îs1îḍê"/>
                  <p:cNvSpPr/>
                  <p:nvPr/>
                </p:nvSpPr>
                <p:spPr bwMode="auto">
                  <a:xfrm>
                    <a:off x="2970" y="3651"/>
                    <a:ext cx="742" cy="659"/>
                  </a:xfrm>
                  <a:custGeom>
                    <a:avLst/>
                    <a:gdLst>
                      <a:gd name="T0" fmla="*/ 389 w 389"/>
                      <a:gd name="T1" fmla="*/ 89 h 346"/>
                      <a:gd name="T2" fmla="*/ 389 w 389"/>
                      <a:gd name="T3" fmla="*/ 346 h 346"/>
                      <a:gd name="T4" fmla="*/ 0 w 389"/>
                      <a:gd name="T5" fmla="*/ 346 h 346"/>
                      <a:gd name="T6" fmla="*/ 0 w 389"/>
                      <a:gd name="T7" fmla="*/ 89 h 346"/>
                      <a:gd name="T8" fmla="*/ 4 w 389"/>
                      <a:gd name="T9" fmla="*/ 63 h 346"/>
                      <a:gd name="T10" fmla="*/ 8 w 389"/>
                      <a:gd name="T11" fmla="*/ 52 h 346"/>
                      <a:gd name="T12" fmla="*/ 79 w 389"/>
                      <a:gd name="T13" fmla="*/ 0 h 346"/>
                      <a:gd name="T14" fmla="*/ 83 w 389"/>
                      <a:gd name="T15" fmla="*/ 0 h 346"/>
                      <a:gd name="T16" fmla="*/ 88 w 389"/>
                      <a:gd name="T17" fmla="*/ 0 h 346"/>
                      <a:gd name="T18" fmla="*/ 300 w 389"/>
                      <a:gd name="T19" fmla="*/ 0 h 346"/>
                      <a:gd name="T20" fmla="*/ 309 w 389"/>
                      <a:gd name="T21" fmla="*/ 0 h 346"/>
                      <a:gd name="T22" fmla="*/ 388 w 389"/>
                      <a:gd name="T23" fmla="*/ 79 h 346"/>
                      <a:gd name="T24" fmla="*/ 389 w 389"/>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9" h="346">
                        <a:moveTo>
                          <a:pt x="389" y="89"/>
                        </a:moveTo>
                        <a:cubicBezTo>
                          <a:pt x="389" y="346"/>
                          <a:pt x="389" y="346"/>
                          <a:pt x="389" y="346"/>
                        </a:cubicBezTo>
                        <a:cubicBezTo>
                          <a:pt x="0" y="346"/>
                          <a:pt x="0" y="346"/>
                          <a:pt x="0" y="346"/>
                        </a:cubicBezTo>
                        <a:cubicBezTo>
                          <a:pt x="0" y="89"/>
                          <a:pt x="0" y="89"/>
                          <a:pt x="0" y="89"/>
                        </a:cubicBezTo>
                        <a:cubicBezTo>
                          <a:pt x="0" y="80"/>
                          <a:pt x="1" y="71"/>
                          <a:pt x="4" y="63"/>
                        </a:cubicBezTo>
                        <a:cubicBezTo>
                          <a:pt x="5" y="59"/>
                          <a:pt x="6" y="55"/>
                          <a:pt x="8" y="52"/>
                        </a:cubicBezTo>
                        <a:cubicBezTo>
                          <a:pt x="20" y="24"/>
                          <a:pt x="47" y="4"/>
                          <a:pt x="79" y="0"/>
                        </a:cubicBezTo>
                        <a:cubicBezTo>
                          <a:pt x="81" y="0"/>
                          <a:pt x="82" y="0"/>
                          <a:pt x="83" y="0"/>
                        </a:cubicBezTo>
                        <a:cubicBezTo>
                          <a:pt x="85" y="0"/>
                          <a:pt x="86" y="0"/>
                          <a:pt x="88" y="0"/>
                        </a:cubicBezTo>
                        <a:cubicBezTo>
                          <a:pt x="300" y="0"/>
                          <a:pt x="300" y="0"/>
                          <a:pt x="300" y="0"/>
                        </a:cubicBezTo>
                        <a:cubicBezTo>
                          <a:pt x="303" y="0"/>
                          <a:pt x="306" y="0"/>
                          <a:pt x="309" y="0"/>
                        </a:cubicBezTo>
                        <a:cubicBezTo>
                          <a:pt x="351" y="5"/>
                          <a:pt x="384" y="38"/>
                          <a:pt x="388" y="79"/>
                        </a:cubicBezTo>
                        <a:cubicBezTo>
                          <a:pt x="389" y="82"/>
                          <a:pt x="389" y="85"/>
                          <a:pt x="389" y="89"/>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5" name="íşľïde"/>
                  <p:cNvSpPr/>
                  <p:nvPr/>
                </p:nvSpPr>
                <p:spPr bwMode="auto">
                  <a:xfrm>
                    <a:off x="3215"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6" name="íṧľïďê"/>
                  <p:cNvSpPr/>
                  <p:nvPr/>
                </p:nvSpPr>
                <p:spPr bwMode="auto">
                  <a:xfrm>
                    <a:off x="3205" y="3569"/>
                    <a:ext cx="265" cy="212"/>
                  </a:xfrm>
                  <a:custGeom>
                    <a:avLst/>
                    <a:gdLst>
                      <a:gd name="T0" fmla="*/ 85 w 139"/>
                      <a:gd name="T1" fmla="*/ 106 h 111"/>
                      <a:gd name="T2" fmla="*/ 85 w 139"/>
                      <a:gd name="T3" fmla="*/ 101 h 111"/>
                      <a:gd name="T4" fmla="*/ 54 w 139"/>
                      <a:gd name="T5" fmla="*/ 101 h 111"/>
                      <a:gd name="T6" fmla="*/ 23 w 139"/>
                      <a:gd name="T7" fmla="*/ 88 h 111"/>
                      <a:gd name="T8" fmla="*/ 10 w 139"/>
                      <a:gd name="T9" fmla="*/ 57 h 111"/>
                      <a:gd name="T10" fmla="*/ 10 w 139"/>
                      <a:gd name="T11" fmla="*/ 10 h 111"/>
                      <a:gd name="T12" fmla="*/ 129 w 139"/>
                      <a:gd name="T13" fmla="*/ 10 h 111"/>
                      <a:gd name="T14" fmla="*/ 129 w 139"/>
                      <a:gd name="T15" fmla="*/ 57 h 111"/>
                      <a:gd name="T16" fmla="*/ 116 w 139"/>
                      <a:gd name="T17" fmla="*/ 88 h 111"/>
                      <a:gd name="T18" fmla="*/ 85 w 139"/>
                      <a:gd name="T19" fmla="*/ 101 h 111"/>
                      <a:gd name="T20" fmla="*/ 85 w 139"/>
                      <a:gd name="T21" fmla="*/ 106 h 111"/>
                      <a:gd name="T22" fmla="*/ 85 w 139"/>
                      <a:gd name="T23" fmla="*/ 111 h 111"/>
                      <a:gd name="T24" fmla="*/ 139 w 139"/>
                      <a:gd name="T25" fmla="*/ 57 h 111"/>
                      <a:gd name="T26" fmla="*/ 139 w 139"/>
                      <a:gd name="T27" fmla="*/ 0 h 111"/>
                      <a:gd name="T28" fmla="*/ 0 w 139"/>
                      <a:gd name="T29" fmla="*/ 0 h 111"/>
                      <a:gd name="T30" fmla="*/ 0 w 139"/>
                      <a:gd name="T31" fmla="*/ 57 h 111"/>
                      <a:gd name="T32" fmla="*/ 54 w 139"/>
                      <a:gd name="T33" fmla="*/ 111 h 111"/>
                      <a:gd name="T34" fmla="*/ 85 w 139"/>
                      <a:gd name="T35" fmla="*/ 111 h 111"/>
                      <a:gd name="T36" fmla="*/ 85 w 139"/>
                      <a:gd name="T37" fmla="*/ 10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 h="111">
                        <a:moveTo>
                          <a:pt x="85" y="106"/>
                        </a:moveTo>
                        <a:cubicBezTo>
                          <a:pt x="85" y="101"/>
                          <a:pt x="85" y="101"/>
                          <a:pt x="85" y="101"/>
                        </a:cubicBezTo>
                        <a:cubicBezTo>
                          <a:pt x="54" y="101"/>
                          <a:pt x="54" y="101"/>
                          <a:pt x="54" y="101"/>
                        </a:cubicBezTo>
                        <a:cubicBezTo>
                          <a:pt x="42" y="101"/>
                          <a:pt x="31" y="96"/>
                          <a:pt x="23" y="88"/>
                        </a:cubicBezTo>
                        <a:cubicBezTo>
                          <a:pt x="15" y="80"/>
                          <a:pt x="10" y="69"/>
                          <a:pt x="10" y="57"/>
                        </a:cubicBezTo>
                        <a:cubicBezTo>
                          <a:pt x="10" y="10"/>
                          <a:pt x="10" y="10"/>
                          <a:pt x="10" y="10"/>
                        </a:cubicBezTo>
                        <a:cubicBezTo>
                          <a:pt x="129" y="10"/>
                          <a:pt x="129" y="10"/>
                          <a:pt x="129" y="10"/>
                        </a:cubicBezTo>
                        <a:cubicBezTo>
                          <a:pt x="129" y="57"/>
                          <a:pt x="129" y="57"/>
                          <a:pt x="129" y="57"/>
                        </a:cubicBezTo>
                        <a:cubicBezTo>
                          <a:pt x="129" y="69"/>
                          <a:pt x="124" y="80"/>
                          <a:pt x="116" y="88"/>
                        </a:cubicBezTo>
                        <a:cubicBezTo>
                          <a:pt x="108" y="96"/>
                          <a:pt x="97" y="101"/>
                          <a:pt x="85" y="101"/>
                        </a:cubicBezTo>
                        <a:cubicBezTo>
                          <a:pt x="85" y="106"/>
                          <a:pt x="85" y="106"/>
                          <a:pt x="85" y="106"/>
                        </a:cubicBezTo>
                        <a:cubicBezTo>
                          <a:pt x="85" y="111"/>
                          <a:pt x="85" y="111"/>
                          <a:pt x="85" y="111"/>
                        </a:cubicBezTo>
                        <a:cubicBezTo>
                          <a:pt x="115" y="111"/>
                          <a:pt x="139" y="86"/>
                          <a:pt x="139" y="57"/>
                        </a:cubicBezTo>
                        <a:cubicBezTo>
                          <a:pt x="139" y="0"/>
                          <a:pt x="139" y="0"/>
                          <a:pt x="139" y="0"/>
                        </a:cubicBezTo>
                        <a:cubicBezTo>
                          <a:pt x="0" y="0"/>
                          <a:pt x="0" y="0"/>
                          <a:pt x="0" y="0"/>
                        </a:cubicBezTo>
                        <a:cubicBezTo>
                          <a:pt x="0" y="57"/>
                          <a:pt x="0" y="57"/>
                          <a:pt x="0" y="57"/>
                        </a:cubicBezTo>
                        <a:cubicBezTo>
                          <a:pt x="0" y="86"/>
                          <a:pt x="24" y="111"/>
                          <a:pt x="54" y="111"/>
                        </a:cubicBezTo>
                        <a:cubicBezTo>
                          <a:pt x="85" y="111"/>
                          <a:pt x="85" y="111"/>
                          <a:pt x="85" y="111"/>
                        </a:cubicBezTo>
                        <a:cubicBezTo>
                          <a:pt x="85" y="106"/>
                          <a:pt x="85" y="106"/>
                          <a:pt x="85" y="106"/>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7" name="íŝlîḍê"/>
                  <p:cNvSpPr/>
                  <p:nvPr/>
                </p:nvSpPr>
                <p:spPr bwMode="auto">
                  <a:xfrm>
                    <a:off x="321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 name="T12" fmla="*/ 129 w 129"/>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8" name="ïSḻïḑe"/>
                  <p:cNvSpPr/>
                  <p:nvPr/>
                </p:nvSpPr>
                <p:spPr bwMode="auto">
                  <a:xfrm>
                    <a:off x="3205" y="3550"/>
                    <a:ext cx="265" cy="122"/>
                  </a:xfrm>
                  <a:custGeom>
                    <a:avLst/>
                    <a:gdLst>
                      <a:gd name="T0" fmla="*/ 129 w 139"/>
                      <a:gd name="T1" fmla="*/ 5 h 64"/>
                      <a:gd name="T2" fmla="*/ 129 w 139"/>
                      <a:gd name="T3" fmla="*/ 45 h 64"/>
                      <a:gd name="T4" fmla="*/ 134 w 139"/>
                      <a:gd name="T5" fmla="*/ 45 h 64"/>
                      <a:gd name="T6" fmla="*/ 132 w 139"/>
                      <a:gd name="T7" fmla="*/ 41 h 64"/>
                      <a:gd name="T8" fmla="*/ 81 w 139"/>
                      <a:gd name="T9" fmla="*/ 54 h 64"/>
                      <a:gd name="T10" fmla="*/ 58 w 139"/>
                      <a:gd name="T11" fmla="*/ 54 h 64"/>
                      <a:gd name="T12" fmla="*/ 7 w 139"/>
                      <a:gd name="T13" fmla="*/ 41 h 64"/>
                      <a:gd name="T14" fmla="*/ 5 w 139"/>
                      <a:gd name="T15" fmla="*/ 45 h 64"/>
                      <a:gd name="T16" fmla="*/ 10 w 139"/>
                      <a:gd name="T17" fmla="*/ 45 h 64"/>
                      <a:gd name="T18" fmla="*/ 10 w 139"/>
                      <a:gd name="T19" fmla="*/ 5 h 64"/>
                      <a:gd name="T20" fmla="*/ 5 w 139"/>
                      <a:gd name="T21" fmla="*/ 0 h 64"/>
                      <a:gd name="T22" fmla="*/ 0 w 139"/>
                      <a:gd name="T23" fmla="*/ 5 h 64"/>
                      <a:gd name="T24" fmla="*/ 0 w 139"/>
                      <a:gd name="T25" fmla="*/ 48 h 64"/>
                      <a:gd name="T26" fmla="*/ 2 w 139"/>
                      <a:gd name="T27" fmla="*/ 50 h 64"/>
                      <a:gd name="T28" fmla="*/ 58 w 139"/>
                      <a:gd name="T29" fmla="*/ 64 h 64"/>
                      <a:gd name="T30" fmla="*/ 81 w 139"/>
                      <a:gd name="T31" fmla="*/ 64 h 64"/>
                      <a:gd name="T32" fmla="*/ 137 w 139"/>
                      <a:gd name="T33" fmla="*/ 50 h 64"/>
                      <a:gd name="T34" fmla="*/ 139 w 139"/>
                      <a:gd name="T35" fmla="*/ 48 h 64"/>
                      <a:gd name="T36" fmla="*/ 139 w 139"/>
                      <a:gd name="T37" fmla="*/ 5 h 64"/>
                      <a:gd name="T38" fmla="*/ 134 w 139"/>
                      <a:gd name="T39" fmla="*/ 0 h 64"/>
                      <a:gd name="T40" fmla="*/ 129 w 139"/>
                      <a:gd name="T41" fmla="*/ 5 h 64"/>
                      <a:gd name="T42" fmla="*/ 129 w 139"/>
                      <a:gd name="T43" fmla="*/ 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64">
                        <a:moveTo>
                          <a:pt x="129" y="5"/>
                        </a:moveTo>
                        <a:cubicBezTo>
                          <a:pt x="129" y="45"/>
                          <a:pt x="129" y="45"/>
                          <a:pt x="129" y="45"/>
                        </a:cubicBezTo>
                        <a:cubicBezTo>
                          <a:pt x="134" y="45"/>
                          <a:pt x="134" y="45"/>
                          <a:pt x="134" y="45"/>
                        </a:cubicBezTo>
                        <a:cubicBezTo>
                          <a:pt x="132" y="41"/>
                          <a:pt x="132" y="41"/>
                          <a:pt x="132" y="41"/>
                        </a:cubicBezTo>
                        <a:cubicBezTo>
                          <a:pt x="116" y="49"/>
                          <a:pt x="99" y="54"/>
                          <a:pt x="81" y="54"/>
                        </a:cubicBezTo>
                        <a:cubicBezTo>
                          <a:pt x="58" y="54"/>
                          <a:pt x="58" y="54"/>
                          <a:pt x="58" y="54"/>
                        </a:cubicBezTo>
                        <a:cubicBezTo>
                          <a:pt x="40" y="54"/>
                          <a:pt x="23" y="49"/>
                          <a:pt x="7" y="41"/>
                        </a:cubicBezTo>
                        <a:cubicBezTo>
                          <a:pt x="5" y="45"/>
                          <a:pt x="5" y="45"/>
                          <a:pt x="5" y="45"/>
                        </a:cubicBezTo>
                        <a:cubicBezTo>
                          <a:pt x="10" y="45"/>
                          <a:pt x="10" y="45"/>
                          <a:pt x="10" y="45"/>
                        </a:cubicBezTo>
                        <a:cubicBezTo>
                          <a:pt x="10" y="5"/>
                          <a:pt x="10" y="5"/>
                          <a:pt x="10" y="5"/>
                        </a:cubicBezTo>
                        <a:cubicBezTo>
                          <a:pt x="10" y="2"/>
                          <a:pt x="8" y="0"/>
                          <a:pt x="5" y="0"/>
                        </a:cubicBezTo>
                        <a:cubicBezTo>
                          <a:pt x="2" y="0"/>
                          <a:pt x="0" y="2"/>
                          <a:pt x="0" y="5"/>
                        </a:cubicBezTo>
                        <a:cubicBezTo>
                          <a:pt x="0" y="48"/>
                          <a:pt x="0" y="48"/>
                          <a:pt x="0" y="48"/>
                        </a:cubicBezTo>
                        <a:cubicBezTo>
                          <a:pt x="2" y="50"/>
                          <a:pt x="2" y="50"/>
                          <a:pt x="2" y="50"/>
                        </a:cubicBezTo>
                        <a:cubicBezTo>
                          <a:pt x="19" y="59"/>
                          <a:pt x="38" y="64"/>
                          <a:pt x="58" y="64"/>
                        </a:cubicBezTo>
                        <a:cubicBezTo>
                          <a:pt x="81" y="64"/>
                          <a:pt x="81" y="64"/>
                          <a:pt x="81" y="64"/>
                        </a:cubicBezTo>
                        <a:cubicBezTo>
                          <a:pt x="101" y="64"/>
                          <a:pt x="120" y="59"/>
                          <a:pt x="137" y="50"/>
                        </a:cubicBezTo>
                        <a:cubicBezTo>
                          <a:pt x="139" y="48"/>
                          <a:pt x="139" y="48"/>
                          <a:pt x="139" y="48"/>
                        </a:cubicBezTo>
                        <a:cubicBezTo>
                          <a:pt x="139" y="5"/>
                          <a:pt x="139" y="5"/>
                          <a:pt x="139" y="5"/>
                        </a:cubicBezTo>
                        <a:cubicBezTo>
                          <a:pt x="139" y="2"/>
                          <a:pt x="137" y="0"/>
                          <a:pt x="134" y="0"/>
                        </a:cubicBezTo>
                        <a:cubicBezTo>
                          <a:pt x="131" y="0"/>
                          <a:pt x="129" y="2"/>
                          <a:pt x="129" y="5"/>
                        </a:cubicBezTo>
                        <a:cubicBezTo>
                          <a:pt x="129" y="5"/>
                          <a:pt x="129" y="5"/>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9" name="ïsļîḓe"/>
                  <p:cNvSpPr/>
                  <p:nvPr/>
                </p:nvSpPr>
                <p:spPr bwMode="auto">
                  <a:xfrm>
                    <a:off x="3205" y="3550"/>
                    <a:ext cx="265" cy="231"/>
                  </a:xfrm>
                  <a:custGeom>
                    <a:avLst/>
                    <a:gdLst>
                      <a:gd name="T0" fmla="*/ 129 w 139"/>
                      <a:gd name="T1" fmla="*/ 5 h 121"/>
                      <a:gd name="T2" fmla="*/ 129 w 139"/>
                      <a:gd name="T3" fmla="*/ 66 h 121"/>
                      <a:gd name="T4" fmla="*/ 116 w 139"/>
                      <a:gd name="T5" fmla="*/ 98 h 121"/>
                      <a:gd name="T6" fmla="*/ 84 w 139"/>
                      <a:gd name="T7" fmla="*/ 111 h 121"/>
                      <a:gd name="T8" fmla="*/ 55 w 139"/>
                      <a:gd name="T9" fmla="*/ 111 h 121"/>
                      <a:gd name="T10" fmla="*/ 23 w 139"/>
                      <a:gd name="T11" fmla="*/ 98 h 121"/>
                      <a:gd name="T12" fmla="*/ 10 w 139"/>
                      <a:gd name="T13" fmla="*/ 66 h 121"/>
                      <a:gd name="T14" fmla="*/ 10 w 139"/>
                      <a:gd name="T15" fmla="*/ 5 h 121"/>
                      <a:gd name="T16" fmla="*/ 5 w 139"/>
                      <a:gd name="T17" fmla="*/ 0 h 121"/>
                      <a:gd name="T18" fmla="*/ 0 w 139"/>
                      <a:gd name="T19" fmla="*/ 5 h 121"/>
                      <a:gd name="T20" fmla="*/ 0 w 139"/>
                      <a:gd name="T21" fmla="*/ 66 h 121"/>
                      <a:gd name="T22" fmla="*/ 55 w 139"/>
                      <a:gd name="T23" fmla="*/ 121 h 121"/>
                      <a:gd name="T24" fmla="*/ 84 w 139"/>
                      <a:gd name="T25" fmla="*/ 121 h 121"/>
                      <a:gd name="T26" fmla="*/ 139 w 139"/>
                      <a:gd name="T27" fmla="*/ 66 h 121"/>
                      <a:gd name="T28" fmla="*/ 139 w 139"/>
                      <a:gd name="T29" fmla="*/ 5 h 121"/>
                      <a:gd name="T30" fmla="*/ 134 w 139"/>
                      <a:gd name="T31" fmla="*/ 0 h 121"/>
                      <a:gd name="T32" fmla="*/ 129 w 139"/>
                      <a:gd name="T33" fmla="*/ 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 h="121">
                        <a:moveTo>
                          <a:pt x="129" y="5"/>
                        </a:moveTo>
                        <a:cubicBezTo>
                          <a:pt x="129" y="66"/>
                          <a:pt x="129" y="66"/>
                          <a:pt x="129" y="66"/>
                        </a:cubicBezTo>
                        <a:cubicBezTo>
                          <a:pt x="129" y="78"/>
                          <a:pt x="124" y="89"/>
                          <a:pt x="116" y="98"/>
                        </a:cubicBezTo>
                        <a:cubicBezTo>
                          <a:pt x="108" y="106"/>
                          <a:pt x="97" y="111"/>
                          <a:pt x="84" y="111"/>
                        </a:cubicBezTo>
                        <a:cubicBezTo>
                          <a:pt x="55" y="111"/>
                          <a:pt x="55" y="111"/>
                          <a:pt x="55" y="111"/>
                        </a:cubicBezTo>
                        <a:cubicBezTo>
                          <a:pt x="42" y="111"/>
                          <a:pt x="31" y="106"/>
                          <a:pt x="23" y="98"/>
                        </a:cubicBezTo>
                        <a:cubicBezTo>
                          <a:pt x="15" y="89"/>
                          <a:pt x="10" y="78"/>
                          <a:pt x="10" y="66"/>
                        </a:cubicBezTo>
                        <a:cubicBezTo>
                          <a:pt x="10" y="5"/>
                          <a:pt x="10" y="5"/>
                          <a:pt x="10" y="5"/>
                        </a:cubicBezTo>
                        <a:cubicBezTo>
                          <a:pt x="10" y="2"/>
                          <a:pt x="8" y="0"/>
                          <a:pt x="5" y="0"/>
                        </a:cubicBezTo>
                        <a:cubicBezTo>
                          <a:pt x="2" y="0"/>
                          <a:pt x="0" y="2"/>
                          <a:pt x="0" y="5"/>
                        </a:cubicBezTo>
                        <a:cubicBezTo>
                          <a:pt x="0" y="66"/>
                          <a:pt x="0" y="66"/>
                          <a:pt x="0" y="66"/>
                        </a:cubicBezTo>
                        <a:cubicBezTo>
                          <a:pt x="0" y="96"/>
                          <a:pt x="24" y="121"/>
                          <a:pt x="55" y="121"/>
                        </a:cubicBezTo>
                        <a:cubicBezTo>
                          <a:pt x="84" y="121"/>
                          <a:pt x="84" y="121"/>
                          <a:pt x="84" y="121"/>
                        </a:cubicBezTo>
                        <a:cubicBezTo>
                          <a:pt x="115" y="121"/>
                          <a:pt x="139" y="96"/>
                          <a:pt x="139" y="66"/>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0" name="íṣļîḓê"/>
                  <p:cNvSpPr/>
                  <p:nvPr/>
                </p:nvSpPr>
                <p:spPr bwMode="auto">
                  <a:xfrm>
                    <a:off x="3165"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cubicBezTo>
                          <a:pt x="0" y="48"/>
                          <a:pt x="0" y="48"/>
                          <a:pt x="0" y="4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1" name="íṡḷîďé"/>
                  <p:cNvSpPr/>
                  <p:nvPr/>
                </p:nvSpPr>
                <p:spPr bwMode="auto">
                  <a:xfrm>
                    <a:off x="3155" y="3550"/>
                    <a:ext cx="365" cy="111"/>
                  </a:xfrm>
                  <a:custGeom>
                    <a:avLst/>
                    <a:gdLst>
                      <a:gd name="T0" fmla="*/ 5 w 191"/>
                      <a:gd name="T1" fmla="*/ 53 h 58"/>
                      <a:gd name="T2" fmla="*/ 5 w 191"/>
                      <a:gd name="T3" fmla="*/ 58 h 58"/>
                      <a:gd name="T4" fmla="*/ 191 w 191"/>
                      <a:gd name="T5" fmla="*/ 58 h 58"/>
                      <a:gd name="T6" fmla="*/ 191 w 191"/>
                      <a:gd name="T7" fmla="*/ 12 h 58"/>
                      <a:gd name="T8" fmla="*/ 179 w 191"/>
                      <a:gd name="T9" fmla="*/ 0 h 58"/>
                      <a:gd name="T10" fmla="*/ 13 w 191"/>
                      <a:gd name="T11" fmla="*/ 0 h 58"/>
                      <a:gd name="T12" fmla="*/ 0 w 191"/>
                      <a:gd name="T13" fmla="*/ 13 h 58"/>
                      <a:gd name="T14" fmla="*/ 0 w 191"/>
                      <a:gd name="T15" fmla="*/ 58 h 58"/>
                      <a:gd name="T16" fmla="*/ 5 w 191"/>
                      <a:gd name="T17" fmla="*/ 58 h 58"/>
                      <a:gd name="T18" fmla="*/ 5 w 191"/>
                      <a:gd name="T19" fmla="*/ 53 h 58"/>
                      <a:gd name="T20" fmla="*/ 10 w 191"/>
                      <a:gd name="T21" fmla="*/ 53 h 58"/>
                      <a:gd name="T22" fmla="*/ 10 w 191"/>
                      <a:gd name="T23" fmla="*/ 13 h 58"/>
                      <a:gd name="T24" fmla="*/ 13 w 191"/>
                      <a:gd name="T25" fmla="*/ 10 h 58"/>
                      <a:gd name="T26" fmla="*/ 179 w 191"/>
                      <a:gd name="T27" fmla="*/ 10 h 58"/>
                      <a:gd name="T28" fmla="*/ 181 w 191"/>
                      <a:gd name="T29" fmla="*/ 12 h 58"/>
                      <a:gd name="T30" fmla="*/ 181 w 191"/>
                      <a:gd name="T31" fmla="*/ 48 h 58"/>
                      <a:gd name="T32" fmla="*/ 5 w 191"/>
                      <a:gd name="T33" fmla="*/ 48 h 58"/>
                      <a:gd name="T34" fmla="*/ 5 w 191"/>
                      <a:gd name="T35" fmla="*/ 53 h 58"/>
                      <a:gd name="T36" fmla="*/ 10 w 191"/>
                      <a:gd name="T37" fmla="*/ 53 h 58"/>
                      <a:gd name="T38" fmla="*/ 5 w 191"/>
                      <a:gd name="T39" fmla="*/ 5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1" h="58">
                        <a:moveTo>
                          <a:pt x="5" y="53"/>
                        </a:moveTo>
                        <a:cubicBezTo>
                          <a:pt x="5" y="58"/>
                          <a:pt x="5" y="58"/>
                          <a:pt x="5" y="58"/>
                        </a:cubicBezTo>
                        <a:cubicBezTo>
                          <a:pt x="191" y="58"/>
                          <a:pt x="191" y="58"/>
                          <a:pt x="191" y="58"/>
                        </a:cubicBezTo>
                        <a:cubicBezTo>
                          <a:pt x="191" y="12"/>
                          <a:pt x="191" y="12"/>
                          <a:pt x="191" y="12"/>
                        </a:cubicBezTo>
                        <a:cubicBezTo>
                          <a:pt x="191" y="5"/>
                          <a:pt x="186" y="0"/>
                          <a:pt x="179" y="0"/>
                        </a:cubicBezTo>
                        <a:cubicBezTo>
                          <a:pt x="13" y="0"/>
                          <a:pt x="13" y="0"/>
                          <a:pt x="13" y="0"/>
                        </a:cubicBezTo>
                        <a:cubicBezTo>
                          <a:pt x="6" y="0"/>
                          <a:pt x="0" y="6"/>
                          <a:pt x="0" y="13"/>
                        </a:cubicBezTo>
                        <a:cubicBezTo>
                          <a:pt x="0" y="58"/>
                          <a:pt x="0" y="58"/>
                          <a:pt x="0" y="58"/>
                        </a:cubicBezTo>
                        <a:cubicBezTo>
                          <a:pt x="5" y="58"/>
                          <a:pt x="5" y="58"/>
                          <a:pt x="5" y="58"/>
                        </a:cubicBezTo>
                        <a:cubicBezTo>
                          <a:pt x="5" y="53"/>
                          <a:pt x="5" y="53"/>
                          <a:pt x="5" y="53"/>
                        </a:cubicBezTo>
                        <a:cubicBezTo>
                          <a:pt x="10" y="53"/>
                          <a:pt x="10" y="53"/>
                          <a:pt x="10" y="53"/>
                        </a:cubicBezTo>
                        <a:cubicBezTo>
                          <a:pt x="10" y="13"/>
                          <a:pt x="10" y="13"/>
                          <a:pt x="10" y="13"/>
                        </a:cubicBezTo>
                        <a:cubicBezTo>
                          <a:pt x="10" y="11"/>
                          <a:pt x="11" y="10"/>
                          <a:pt x="13" y="10"/>
                        </a:cubicBezTo>
                        <a:cubicBezTo>
                          <a:pt x="179" y="10"/>
                          <a:pt x="179" y="10"/>
                          <a:pt x="179" y="10"/>
                        </a:cubicBezTo>
                        <a:cubicBezTo>
                          <a:pt x="180" y="10"/>
                          <a:pt x="181" y="11"/>
                          <a:pt x="181" y="12"/>
                        </a:cubicBezTo>
                        <a:cubicBezTo>
                          <a:pt x="181" y="48"/>
                          <a:pt x="181" y="48"/>
                          <a:pt x="181" y="48"/>
                        </a:cubicBezTo>
                        <a:cubicBezTo>
                          <a:pt x="5" y="48"/>
                          <a:pt x="5" y="48"/>
                          <a:pt x="5" y="48"/>
                        </a:cubicBezTo>
                        <a:cubicBezTo>
                          <a:pt x="5" y="53"/>
                          <a:pt x="5" y="53"/>
                          <a:pt x="5" y="53"/>
                        </a:cubicBezTo>
                        <a:cubicBezTo>
                          <a:pt x="10" y="53"/>
                          <a:pt x="10" y="53"/>
                          <a:pt x="10" y="53"/>
                        </a:cubicBezTo>
                        <a:cubicBezTo>
                          <a:pt x="5" y="53"/>
                          <a:pt x="5" y="53"/>
                          <a:pt x="5" y="53"/>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2" name="íśḻïďê"/>
                  <p:cNvSpPr/>
                  <p:nvPr/>
                </p:nvSpPr>
                <p:spPr bwMode="auto">
                  <a:xfrm>
                    <a:off x="3129" y="3651"/>
                    <a:ext cx="404" cy="15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403" name="îSḷiďè"/>
                  <p:cNvSpPr/>
                  <p:nvPr/>
                </p:nvSpPr>
                <p:spPr bwMode="auto">
                  <a:xfrm>
                    <a:off x="3129" y="3651"/>
                    <a:ext cx="4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404" name="ïṣľíde"/>
                  <p:cNvSpPr/>
                  <p:nvPr/>
                </p:nvSpPr>
                <p:spPr bwMode="auto">
                  <a:xfrm>
                    <a:off x="3119" y="3642"/>
                    <a:ext cx="424" cy="19"/>
                  </a:xfrm>
                  <a:custGeom>
                    <a:avLst/>
                    <a:gdLst>
                      <a:gd name="T0" fmla="*/ 5 w 222"/>
                      <a:gd name="T1" fmla="*/ 10 h 10"/>
                      <a:gd name="T2" fmla="*/ 217 w 222"/>
                      <a:gd name="T3" fmla="*/ 10 h 10"/>
                      <a:gd name="T4" fmla="*/ 222 w 222"/>
                      <a:gd name="T5" fmla="*/ 5 h 10"/>
                      <a:gd name="T6" fmla="*/ 217 w 222"/>
                      <a:gd name="T7" fmla="*/ 0 h 10"/>
                      <a:gd name="T8" fmla="*/ 5 w 222"/>
                      <a:gd name="T9" fmla="*/ 0 h 10"/>
                      <a:gd name="T10" fmla="*/ 0 w 222"/>
                      <a:gd name="T11" fmla="*/ 5 h 10"/>
                      <a:gd name="T12" fmla="*/ 5 w 222"/>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222" h="10">
                        <a:moveTo>
                          <a:pt x="5" y="10"/>
                        </a:moveTo>
                        <a:cubicBezTo>
                          <a:pt x="217" y="10"/>
                          <a:pt x="217" y="10"/>
                          <a:pt x="217" y="10"/>
                        </a:cubicBezTo>
                        <a:cubicBezTo>
                          <a:pt x="220" y="10"/>
                          <a:pt x="222" y="8"/>
                          <a:pt x="222" y="5"/>
                        </a:cubicBezTo>
                        <a:cubicBezTo>
                          <a:pt x="222" y="2"/>
                          <a:pt x="220" y="0"/>
                          <a:pt x="217" y="0"/>
                        </a:cubicBezTo>
                        <a:cubicBezTo>
                          <a:pt x="5" y="0"/>
                          <a:pt x="5" y="0"/>
                          <a:pt x="5" y="0"/>
                        </a:cubicBezTo>
                        <a:cubicBezTo>
                          <a:pt x="2" y="0"/>
                          <a:pt x="0" y="2"/>
                          <a:pt x="0" y="5"/>
                        </a:cubicBezTo>
                        <a:cubicBezTo>
                          <a:pt x="0" y="8"/>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5" name="îşḻíḑè"/>
                  <p:cNvSpPr/>
                  <p:nvPr/>
                </p:nvSpPr>
                <p:spPr bwMode="auto">
                  <a:xfrm>
                    <a:off x="2993" y="3661"/>
                    <a:ext cx="136" cy="99"/>
                  </a:xfrm>
                  <a:custGeom>
                    <a:avLst/>
                    <a:gdLst>
                      <a:gd name="T0" fmla="*/ 71 w 71"/>
                      <a:gd name="T1" fmla="*/ 0 h 52"/>
                      <a:gd name="T2" fmla="*/ 2 w 71"/>
                      <a:gd name="T3" fmla="*/ 49 h 52"/>
                      <a:gd name="T4" fmla="*/ 2 w 71"/>
                      <a:gd name="T5" fmla="*/ 49 h 52"/>
                      <a:gd name="T6" fmla="*/ 1 w 71"/>
                      <a:gd name="T7" fmla="*/ 49 h 52"/>
                      <a:gd name="T8" fmla="*/ 0 w 71"/>
                      <a:gd name="T9" fmla="*/ 52 h 52"/>
                      <a:gd name="T10" fmla="*/ 53 w 71"/>
                      <a:gd name="T11" fmla="*/ 42 h 52"/>
                      <a:gd name="T12" fmla="*/ 57 w 71"/>
                      <a:gd name="T13" fmla="*/ 42 h 52"/>
                      <a:gd name="T14" fmla="*/ 67 w 71"/>
                      <a:gd name="T15" fmla="*/ 25 h 52"/>
                      <a:gd name="T16" fmla="*/ 71 w 71"/>
                      <a:gd name="T17" fmla="*/ 21 h 52"/>
                      <a:gd name="T18" fmla="*/ 71 w 71"/>
                      <a:gd name="T19"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52">
                        <a:moveTo>
                          <a:pt x="71" y="0"/>
                        </a:moveTo>
                        <a:cubicBezTo>
                          <a:pt x="40" y="3"/>
                          <a:pt x="14" y="22"/>
                          <a:pt x="2" y="49"/>
                        </a:cubicBezTo>
                        <a:cubicBezTo>
                          <a:pt x="2" y="49"/>
                          <a:pt x="2" y="49"/>
                          <a:pt x="2" y="49"/>
                        </a:cubicBezTo>
                        <a:cubicBezTo>
                          <a:pt x="1" y="49"/>
                          <a:pt x="1" y="49"/>
                          <a:pt x="1" y="49"/>
                        </a:cubicBezTo>
                        <a:cubicBezTo>
                          <a:pt x="1" y="50"/>
                          <a:pt x="1" y="51"/>
                          <a:pt x="0" y="52"/>
                        </a:cubicBezTo>
                        <a:cubicBezTo>
                          <a:pt x="16" y="46"/>
                          <a:pt x="34" y="42"/>
                          <a:pt x="53" y="42"/>
                        </a:cubicBezTo>
                        <a:cubicBezTo>
                          <a:pt x="57" y="42"/>
                          <a:pt x="57" y="42"/>
                          <a:pt x="57" y="42"/>
                        </a:cubicBezTo>
                        <a:cubicBezTo>
                          <a:pt x="60" y="36"/>
                          <a:pt x="63" y="31"/>
                          <a:pt x="67" y="25"/>
                        </a:cubicBezTo>
                        <a:cubicBezTo>
                          <a:pt x="68" y="24"/>
                          <a:pt x="70" y="22"/>
                          <a:pt x="71" y="21"/>
                        </a:cubicBezTo>
                        <a:cubicBezTo>
                          <a:pt x="71" y="0"/>
                          <a:pt x="71" y="0"/>
                          <a:pt x="71"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6" name="íŝḻíḋe"/>
                  <p:cNvSpPr/>
                  <p:nvPr/>
                </p:nvSpPr>
                <p:spPr bwMode="auto">
                  <a:xfrm>
                    <a:off x="3129" y="3661"/>
                    <a:ext cx="51" cy="40"/>
                  </a:xfrm>
                  <a:custGeom>
                    <a:avLst/>
                    <a:gdLst>
                      <a:gd name="T0" fmla="*/ 27 w 27"/>
                      <a:gd name="T1" fmla="*/ 0 h 21"/>
                      <a:gd name="T2" fmla="*/ 6 w 27"/>
                      <a:gd name="T3" fmla="*/ 0 h 21"/>
                      <a:gd name="T4" fmla="*/ 0 w 27"/>
                      <a:gd name="T5" fmla="*/ 0 h 21"/>
                      <a:gd name="T6" fmla="*/ 0 w 27"/>
                      <a:gd name="T7" fmla="*/ 0 h 21"/>
                      <a:gd name="T8" fmla="*/ 0 w 27"/>
                      <a:gd name="T9" fmla="*/ 0 h 21"/>
                      <a:gd name="T10" fmla="*/ 0 w 27"/>
                      <a:gd name="T11" fmla="*/ 21 h 21"/>
                      <a:gd name="T12" fmla="*/ 27 w 27"/>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27" h="21">
                        <a:moveTo>
                          <a:pt x="27" y="0"/>
                        </a:moveTo>
                        <a:cubicBezTo>
                          <a:pt x="6" y="0"/>
                          <a:pt x="6" y="0"/>
                          <a:pt x="6" y="0"/>
                        </a:cubicBezTo>
                        <a:cubicBezTo>
                          <a:pt x="4" y="0"/>
                          <a:pt x="2" y="0"/>
                          <a:pt x="0" y="0"/>
                        </a:cubicBezTo>
                        <a:cubicBezTo>
                          <a:pt x="0" y="0"/>
                          <a:pt x="0" y="0"/>
                          <a:pt x="0" y="0"/>
                        </a:cubicBezTo>
                        <a:cubicBezTo>
                          <a:pt x="0" y="0"/>
                          <a:pt x="0" y="0"/>
                          <a:pt x="0" y="0"/>
                        </a:cubicBezTo>
                        <a:cubicBezTo>
                          <a:pt x="0" y="21"/>
                          <a:pt x="0" y="21"/>
                          <a:pt x="0" y="21"/>
                        </a:cubicBezTo>
                        <a:cubicBezTo>
                          <a:pt x="8" y="12"/>
                          <a:pt x="17" y="5"/>
                          <a:pt x="27"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7" name="ís1íḍè"/>
                  <p:cNvSpPr/>
                  <p:nvPr/>
                </p:nvSpPr>
                <p:spPr bwMode="auto">
                  <a:xfrm>
                    <a:off x="3140" y="3661"/>
                    <a:ext cx="40" cy="0"/>
                  </a:xfrm>
                  <a:custGeom>
                    <a:avLst/>
                    <a:gdLst>
                      <a:gd name="T0" fmla="*/ 21 w 21"/>
                      <a:gd name="T1" fmla="*/ 1 w 21"/>
                      <a:gd name="T2" fmla="*/ 0 w 21"/>
                      <a:gd name="T3" fmla="*/ 21 w 21"/>
                      <a:gd name="T4" fmla="*/ 21 w 21"/>
                    </a:gdLst>
                    <a:ahLst/>
                    <a:cxnLst>
                      <a:cxn ang="0">
                        <a:pos x="T0" y="0"/>
                      </a:cxn>
                      <a:cxn ang="0">
                        <a:pos x="T1" y="0"/>
                      </a:cxn>
                      <a:cxn ang="0">
                        <a:pos x="T2" y="0"/>
                      </a:cxn>
                      <a:cxn ang="0">
                        <a:pos x="T3" y="0"/>
                      </a:cxn>
                      <a:cxn ang="0">
                        <a:pos x="T4" y="0"/>
                      </a:cxn>
                    </a:cxnLst>
                    <a:rect l="0" t="0" r="r" b="b"/>
                    <a:pathLst>
                      <a:path w="21">
                        <a:moveTo>
                          <a:pt x="21" y="0"/>
                        </a:moveTo>
                        <a:cubicBezTo>
                          <a:pt x="1" y="0"/>
                          <a:pt x="1" y="0"/>
                          <a:pt x="1" y="0"/>
                        </a:cubicBezTo>
                        <a:cubicBezTo>
                          <a:pt x="0" y="0"/>
                          <a:pt x="0" y="0"/>
                          <a:pt x="0" y="0"/>
                        </a:cubicBezTo>
                        <a:cubicBezTo>
                          <a:pt x="21" y="0"/>
                          <a:pt x="21" y="0"/>
                          <a:pt x="21" y="0"/>
                        </a:cubicBezTo>
                        <a:cubicBezTo>
                          <a:pt x="21" y="0"/>
                          <a:pt x="21" y="0"/>
                          <a:pt x="21"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8" name="iṧlîďê"/>
                  <p:cNvSpPr/>
                  <p:nvPr/>
                </p:nvSpPr>
                <p:spPr bwMode="auto">
                  <a:xfrm>
                    <a:off x="2990" y="3661"/>
                    <a:ext cx="139" cy="101"/>
                  </a:xfrm>
                  <a:custGeom>
                    <a:avLst/>
                    <a:gdLst>
                      <a:gd name="T0" fmla="*/ 73 w 73"/>
                      <a:gd name="T1" fmla="*/ 21 h 53"/>
                      <a:gd name="T2" fmla="*/ 69 w 73"/>
                      <a:gd name="T3" fmla="*/ 25 h 53"/>
                      <a:gd name="T4" fmla="*/ 59 w 73"/>
                      <a:gd name="T5" fmla="*/ 42 h 53"/>
                      <a:gd name="T6" fmla="*/ 70 w 73"/>
                      <a:gd name="T7" fmla="*/ 42 h 53"/>
                      <a:gd name="T8" fmla="*/ 73 w 73"/>
                      <a:gd name="T9" fmla="*/ 37 h 53"/>
                      <a:gd name="T10" fmla="*/ 73 w 73"/>
                      <a:gd name="T11" fmla="*/ 21 h 53"/>
                      <a:gd name="T12" fmla="*/ 73 w 73"/>
                      <a:gd name="T13" fmla="*/ 0 h 53"/>
                      <a:gd name="T14" fmla="*/ 70 w 73"/>
                      <a:gd name="T15" fmla="*/ 0 h 53"/>
                      <a:gd name="T16" fmla="*/ 70 w 73"/>
                      <a:gd name="T17" fmla="*/ 0 h 53"/>
                      <a:gd name="T18" fmla="*/ 70 w 73"/>
                      <a:gd name="T19" fmla="*/ 0 h 53"/>
                      <a:gd name="T20" fmla="*/ 2 w 73"/>
                      <a:gd name="T21" fmla="*/ 49 h 53"/>
                      <a:gd name="T22" fmla="*/ 2 w 73"/>
                      <a:gd name="T23" fmla="*/ 49 h 53"/>
                      <a:gd name="T24" fmla="*/ 0 w 73"/>
                      <a:gd name="T25" fmla="*/ 53 h 53"/>
                      <a:gd name="T26" fmla="*/ 2 w 73"/>
                      <a:gd name="T27" fmla="*/ 52 h 53"/>
                      <a:gd name="T28" fmla="*/ 3 w 73"/>
                      <a:gd name="T29" fmla="*/ 49 h 53"/>
                      <a:gd name="T30" fmla="*/ 4 w 73"/>
                      <a:gd name="T31" fmla="*/ 49 h 53"/>
                      <a:gd name="T32" fmla="*/ 4 w 73"/>
                      <a:gd name="T33" fmla="*/ 49 h 53"/>
                      <a:gd name="T34" fmla="*/ 73 w 73"/>
                      <a:gd name="T35" fmla="*/ 0 h 53"/>
                      <a:gd name="T36" fmla="*/ 73 w 73"/>
                      <a:gd name="T37"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3" h="53">
                        <a:moveTo>
                          <a:pt x="73" y="21"/>
                        </a:moveTo>
                        <a:cubicBezTo>
                          <a:pt x="72" y="22"/>
                          <a:pt x="70" y="24"/>
                          <a:pt x="69" y="25"/>
                        </a:cubicBezTo>
                        <a:cubicBezTo>
                          <a:pt x="65" y="31"/>
                          <a:pt x="62" y="36"/>
                          <a:pt x="59" y="42"/>
                        </a:cubicBezTo>
                        <a:cubicBezTo>
                          <a:pt x="70" y="42"/>
                          <a:pt x="70" y="42"/>
                          <a:pt x="70" y="42"/>
                        </a:cubicBezTo>
                        <a:cubicBezTo>
                          <a:pt x="71" y="40"/>
                          <a:pt x="72" y="39"/>
                          <a:pt x="73" y="37"/>
                        </a:cubicBezTo>
                        <a:cubicBezTo>
                          <a:pt x="73" y="21"/>
                          <a:pt x="73" y="21"/>
                          <a:pt x="73" y="21"/>
                        </a:cubicBezTo>
                        <a:moveTo>
                          <a:pt x="73" y="0"/>
                        </a:moveTo>
                        <a:cubicBezTo>
                          <a:pt x="72" y="0"/>
                          <a:pt x="71" y="0"/>
                          <a:pt x="70" y="0"/>
                        </a:cubicBezTo>
                        <a:cubicBezTo>
                          <a:pt x="70" y="0"/>
                          <a:pt x="70" y="0"/>
                          <a:pt x="70" y="0"/>
                        </a:cubicBezTo>
                        <a:cubicBezTo>
                          <a:pt x="70" y="0"/>
                          <a:pt x="70" y="0"/>
                          <a:pt x="70" y="0"/>
                        </a:cubicBezTo>
                        <a:cubicBezTo>
                          <a:pt x="40" y="3"/>
                          <a:pt x="14" y="23"/>
                          <a:pt x="2" y="49"/>
                        </a:cubicBezTo>
                        <a:cubicBezTo>
                          <a:pt x="2" y="49"/>
                          <a:pt x="2" y="49"/>
                          <a:pt x="2" y="49"/>
                        </a:cubicBezTo>
                        <a:cubicBezTo>
                          <a:pt x="1" y="50"/>
                          <a:pt x="1" y="52"/>
                          <a:pt x="0" y="53"/>
                        </a:cubicBezTo>
                        <a:cubicBezTo>
                          <a:pt x="1" y="53"/>
                          <a:pt x="1" y="53"/>
                          <a:pt x="2" y="52"/>
                        </a:cubicBezTo>
                        <a:cubicBezTo>
                          <a:pt x="3" y="51"/>
                          <a:pt x="3" y="50"/>
                          <a:pt x="3" y="49"/>
                        </a:cubicBezTo>
                        <a:cubicBezTo>
                          <a:pt x="4" y="49"/>
                          <a:pt x="4" y="49"/>
                          <a:pt x="4" y="49"/>
                        </a:cubicBezTo>
                        <a:cubicBezTo>
                          <a:pt x="4" y="49"/>
                          <a:pt x="4" y="49"/>
                          <a:pt x="4" y="49"/>
                        </a:cubicBezTo>
                        <a:cubicBezTo>
                          <a:pt x="16" y="22"/>
                          <a:pt x="42" y="3"/>
                          <a:pt x="73" y="0"/>
                        </a:cubicBezTo>
                        <a:cubicBezTo>
                          <a:pt x="73" y="0"/>
                          <a:pt x="73" y="0"/>
                          <a:pt x="73"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9" name="íśḷíḓe"/>
                  <p:cNvSpPr/>
                  <p:nvPr/>
                </p:nvSpPr>
                <p:spPr bwMode="auto">
                  <a:xfrm>
                    <a:off x="3129" y="3661"/>
                    <a:ext cx="131" cy="70"/>
                  </a:xfrm>
                  <a:custGeom>
                    <a:avLst/>
                    <a:gdLst>
                      <a:gd name="T0" fmla="*/ 69 w 69"/>
                      <a:gd name="T1" fmla="*/ 0 h 37"/>
                      <a:gd name="T2" fmla="*/ 27 w 69"/>
                      <a:gd name="T3" fmla="*/ 0 h 37"/>
                      <a:gd name="T4" fmla="*/ 0 w 69"/>
                      <a:gd name="T5" fmla="*/ 21 h 37"/>
                      <a:gd name="T6" fmla="*/ 0 w 69"/>
                      <a:gd name="T7" fmla="*/ 37 h 37"/>
                      <a:gd name="T8" fmla="*/ 4 w 69"/>
                      <a:gd name="T9" fmla="*/ 32 h 37"/>
                      <a:gd name="T10" fmla="*/ 45 w 69"/>
                      <a:gd name="T11" fmla="*/ 4 h 37"/>
                      <a:gd name="T12" fmla="*/ 46 w 69"/>
                      <a:gd name="T13" fmla="*/ 4 h 37"/>
                      <a:gd name="T14" fmla="*/ 46 w 69"/>
                      <a:gd name="T15" fmla="*/ 3 h 37"/>
                      <a:gd name="T16" fmla="*/ 64 w 69"/>
                      <a:gd name="T17" fmla="*/ 0 h 37"/>
                      <a:gd name="T18" fmla="*/ 69 w 69"/>
                      <a:gd name="T1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37">
                        <a:moveTo>
                          <a:pt x="69" y="0"/>
                        </a:moveTo>
                        <a:cubicBezTo>
                          <a:pt x="27" y="0"/>
                          <a:pt x="27" y="0"/>
                          <a:pt x="27" y="0"/>
                        </a:cubicBezTo>
                        <a:cubicBezTo>
                          <a:pt x="17" y="5"/>
                          <a:pt x="8" y="12"/>
                          <a:pt x="0" y="21"/>
                        </a:cubicBezTo>
                        <a:cubicBezTo>
                          <a:pt x="0" y="37"/>
                          <a:pt x="0" y="37"/>
                          <a:pt x="0" y="37"/>
                        </a:cubicBezTo>
                        <a:cubicBezTo>
                          <a:pt x="1" y="35"/>
                          <a:pt x="3" y="33"/>
                          <a:pt x="4" y="32"/>
                        </a:cubicBezTo>
                        <a:cubicBezTo>
                          <a:pt x="14" y="18"/>
                          <a:pt x="29" y="8"/>
                          <a:pt x="45" y="4"/>
                        </a:cubicBezTo>
                        <a:cubicBezTo>
                          <a:pt x="46" y="4"/>
                          <a:pt x="46" y="4"/>
                          <a:pt x="46" y="4"/>
                        </a:cubicBezTo>
                        <a:cubicBezTo>
                          <a:pt x="46" y="3"/>
                          <a:pt x="46" y="3"/>
                          <a:pt x="46" y="3"/>
                        </a:cubicBezTo>
                        <a:cubicBezTo>
                          <a:pt x="52" y="2"/>
                          <a:pt x="58" y="1"/>
                          <a:pt x="64" y="0"/>
                        </a:cubicBezTo>
                        <a:cubicBezTo>
                          <a:pt x="65" y="0"/>
                          <a:pt x="67" y="0"/>
                          <a:pt x="69"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0" name="îslîďe"/>
                  <p:cNvSpPr/>
                  <p:nvPr/>
                </p:nvSpPr>
                <p:spPr bwMode="auto">
                  <a:xfrm>
                    <a:off x="3136" y="3661"/>
                    <a:ext cx="126" cy="0"/>
                  </a:xfrm>
                  <a:custGeom>
                    <a:avLst/>
                    <a:gdLst>
                      <a:gd name="T0" fmla="*/ 66 w 66"/>
                      <a:gd name="T1" fmla="*/ 1 w 66"/>
                      <a:gd name="T2" fmla="*/ 0 w 66"/>
                      <a:gd name="T3" fmla="*/ 2 w 66"/>
                      <a:gd name="T4" fmla="*/ 3 w 66"/>
                      <a:gd name="T5" fmla="*/ 23 w 66"/>
                      <a:gd name="T6" fmla="*/ 23 w 66"/>
                      <a:gd name="T7" fmla="*/ 65 w 66"/>
                      <a:gd name="T8" fmla="*/ 66 w 66"/>
                      <a:gd name="T9" fmla="*/ 66 w 66"/>
                      <a:gd name="T10" fmla="*/ 66 w 66"/>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Lst>
                    <a:rect l="0" t="0" r="r" b="b"/>
                    <a:pathLst>
                      <a:path w="66">
                        <a:moveTo>
                          <a:pt x="66" y="0"/>
                        </a:moveTo>
                        <a:cubicBezTo>
                          <a:pt x="1" y="0"/>
                          <a:pt x="1" y="0"/>
                          <a:pt x="1" y="0"/>
                        </a:cubicBezTo>
                        <a:cubicBezTo>
                          <a:pt x="1" y="0"/>
                          <a:pt x="0" y="0"/>
                          <a:pt x="0" y="0"/>
                        </a:cubicBezTo>
                        <a:cubicBezTo>
                          <a:pt x="2" y="0"/>
                          <a:pt x="2" y="0"/>
                          <a:pt x="2" y="0"/>
                        </a:cubicBezTo>
                        <a:cubicBezTo>
                          <a:pt x="2" y="0"/>
                          <a:pt x="2" y="0"/>
                          <a:pt x="3" y="0"/>
                        </a:cubicBezTo>
                        <a:cubicBezTo>
                          <a:pt x="23" y="0"/>
                          <a:pt x="23" y="0"/>
                          <a:pt x="23" y="0"/>
                        </a:cubicBezTo>
                        <a:cubicBezTo>
                          <a:pt x="23" y="0"/>
                          <a:pt x="23" y="0"/>
                          <a:pt x="23" y="0"/>
                        </a:cubicBezTo>
                        <a:cubicBezTo>
                          <a:pt x="65" y="0"/>
                          <a:pt x="65" y="0"/>
                          <a:pt x="65" y="0"/>
                        </a:cubicBezTo>
                        <a:cubicBezTo>
                          <a:pt x="65" y="0"/>
                          <a:pt x="65" y="0"/>
                          <a:pt x="66" y="0"/>
                        </a:cubicBezTo>
                        <a:cubicBezTo>
                          <a:pt x="66" y="0"/>
                          <a:pt x="66" y="0"/>
                          <a:pt x="66" y="0"/>
                        </a:cubicBezTo>
                        <a:cubicBezTo>
                          <a:pt x="66" y="0"/>
                          <a:pt x="66" y="0"/>
                          <a:pt x="66"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1" name="îsḷîḓe"/>
                  <p:cNvSpPr/>
                  <p:nvPr/>
                </p:nvSpPr>
                <p:spPr bwMode="auto">
                  <a:xfrm>
                    <a:off x="3129" y="3661"/>
                    <a:ext cx="11" cy="0"/>
                  </a:xfrm>
                  <a:custGeom>
                    <a:avLst/>
                    <a:gdLst>
                      <a:gd name="T0" fmla="*/ 6 w 6"/>
                      <a:gd name="T1" fmla="*/ 4 w 6"/>
                      <a:gd name="T2" fmla="*/ 0 w 6"/>
                      <a:gd name="T3" fmla="*/ 0 w 6"/>
                      <a:gd name="T4" fmla="*/ 0 w 6"/>
                      <a:gd name="T5" fmla="*/ 0 w 6"/>
                      <a:gd name="T6" fmla="*/ 0 w 6"/>
                      <a:gd name="T7" fmla="*/ 0 w 6"/>
                      <a:gd name="T8" fmla="*/ 0 w 6"/>
                      <a:gd name="T9" fmla="*/ 6 w 6"/>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Lst>
                    <a:rect l="0" t="0" r="r" b="b"/>
                    <a:pathLst>
                      <a:path w="6">
                        <a:moveTo>
                          <a:pt x="6" y="0"/>
                        </a:moveTo>
                        <a:cubicBezTo>
                          <a:pt x="4" y="0"/>
                          <a:pt x="4" y="0"/>
                          <a:pt x="4" y="0"/>
                        </a:cubicBezTo>
                        <a:cubicBezTo>
                          <a:pt x="3" y="0"/>
                          <a:pt x="2"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2" y="0"/>
                          <a:pt x="4" y="0"/>
                          <a:pt x="6"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2" name="ïśḷîḓê"/>
                  <p:cNvSpPr/>
                  <p:nvPr/>
                </p:nvSpPr>
                <p:spPr bwMode="auto">
                  <a:xfrm>
                    <a:off x="2959"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5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99 w 400"/>
                      <a:gd name="T49" fmla="*/ 83 h 356"/>
                      <a:gd name="T50" fmla="*/ 316 w 400"/>
                      <a:gd name="T51" fmla="*/ 0 h 356"/>
                      <a:gd name="T52" fmla="*/ 306 w 400"/>
                      <a:gd name="T53" fmla="*/ 0 h 356"/>
                      <a:gd name="T54" fmla="*/ 94 w 400"/>
                      <a:gd name="T55" fmla="*/ 0 h 356"/>
                      <a:gd name="T56" fmla="*/ 89 w 400"/>
                      <a:gd name="T57" fmla="*/ 0 h 356"/>
                      <a:gd name="T58" fmla="*/ 89 w 400"/>
                      <a:gd name="T59" fmla="*/ 5 h 356"/>
                      <a:gd name="T60" fmla="*/ 89 w 400"/>
                      <a:gd name="T61" fmla="*/ 0 h 356"/>
                      <a:gd name="T62" fmla="*/ 85 w 400"/>
                      <a:gd name="T63" fmla="*/ 0 h 356"/>
                      <a:gd name="T64" fmla="*/ 85 w 400"/>
                      <a:gd name="T65" fmla="*/ 5 h 356"/>
                      <a:gd name="T66" fmla="*/ 85 w 400"/>
                      <a:gd name="T67" fmla="*/ 0 h 356"/>
                      <a:gd name="T68" fmla="*/ 9 w 400"/>
                      <a:gd name="T69" fmla="*/ 55 h 356"/>
                      <a:gd name="T70" fmla="*/ 9 w 400"/>
                      <a:gd name="T71" fmla="*/ 55 h 356"/>
                      <a:gd name="T72" fmla="*/ 4 w 400"/>
                      <a:gd name="T73" fmla="*/ 66 h 356"/>
                      <a:gd name="T74" fmla="*/ 0 w 400"/>
                      <a:gd name="T75" fmla="*/ 94 h 356"/>
                      <a:gd name="T76" fmla="*/ 0 w 400"/>
                      <a:gd name="T77" fmla="*/ 356 h 356"/>
                      <a:gd name="T78" fmla="*/ 400 w 400"/>
                      <a:gd name="T79" fmla="*/ 356 h 356"/>
                      <a:gd name="T80" fmla="*/ 400 w 400"/>
                      <a:gd name="T81" fmla="*/ 94 h 356"/>
                      <a:gd name="T82" fmla="*/ 395 w 400"/>
                      <a:gd name="T8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30" y="33"/>
                          <a:pt x="56"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3" y="10"/>
                          <a:pt x="94" y="10"/>
                        </a:cubicBezTo>
                        <a:cubicBezTo>
                          <a:pt x="306" y="10"/>
                          <a:pt x="306" y="10"/>
                          <a:pt x="306" y="10"/>
                        </a:cubicBezTo>
                        <a:cubicBezTo>
                          <a:pt x="309" y="10"/>
                          <a:pt x="312" y="10"/>
                          <a:pt x="315" y="10"/>
                        </a:cubicBezTo>
                        <a:cubicBezTo>
                          <a:pt x="354" y="14"/>
                          <a:pt x="385" y="45"/>
                          <a:pt x="389" y="84"/>
                        </a:cubicBezTo>
                        <a:cubicBezTo>
                          <a:pt x="389" y="84"/>
                          <a:pt x="389" y="84"/>
                          <a:pt x="389" y="84"/>
                        </a:cubicBezTo>
                        <a:cubicBezTo>
                          <a:pt x="390" y="87"/>
                          <a:pt x="390" y="91"/>
                          <a:pt x="390" y="94"/>
                        </a:cubicBezTo>
                        <a:cubicBezTo>
                          <a:pt x="395" y="94"/>
                          <a:pt x="395" y="94"/>
                          <a:pt x="395" y="94"/>
                        </a:cubicBezTo>
                        <a:cubicBezTo>
                          <a:pt x="400" y="94"/>
                          <a:pt x="400" y="94"/>
                          <a:pt x="400" y="94"/>
                        </a:cubicBezTo>
                        <a:cubicBezTo>
                          <a:pt x="400" y="90"/>
                          <a:pt x="400" y="87"/>
                          <a:pt x="399" y="83"/>
                        </a:cubicBezTo>
                        <a:cubicBezTo>
                          <a:pt x="399" y="83"/>
                          <a:pt x="399" y="83"/>
                          <a:pt x="399" y="83"/>
                        </a:cubicBezTo>
                        <a:cubicBezTo>
                          <a:pt x="399" y="83"/>
                          <a:pt x="399" y="83"/>
                          <a:pt x="399" y="83"/>
                        </a:cubicBezTo>
                        <a:cubicBezTo>
                          <a:pt x="394" y="40"/>
                          <a:pt x="359" y="5"/>
                          <a:pt x="316" y="0"/>
                        </a:cubicBezTo>
                        <a:cubicBezTo>
                          <a:pt x="312" y="0"/>
                          <a:pt x="309" y="0"/>
                          <a:pt x="306" y="0"/>
                        </a:cubicBezTo>
                        <a:cubicBezTo>
                          <a:pt x="94" y="0"/>
                          <a:pt x="94" y="0"/>
                          <a:pt x="94" y="0"/>
                        </a:cubicBezTo>
                        <a:cubicBezTo>
                          <a:pt x="92" y="0"/>
                          <a:pt x="91"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6"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3" name="íṣliḋè"/>
                  <p:cNvSpPr/>
                  <p:nvPr/>
                </p:nvSpPr>
                <p:spPr bwMode="auto">
                  <a:xfrm>
                    <a:off x="2835" y="3750"/>
                    <a:ext cx="997" cy="560"/>
                  </a:xfrm>
                  <a:custGeom>
                    <a:avLst/>
                    <a:gdLst>
                      <a:gd name="T0" fmla="*/ 523 w 523"/>
                      <a:gd name="T1" fmla="*/ 136 h 294"/>
                      <a:gd name="T2" fmla="*/ 523 w 523"/>
                      <a:gd name="T3" fmla="*/ 294 h 294"/>
                      <a:gd name="T4" fmla="*/ 0 w 523"/>
                      <a:gd name="T5" fmla="*/ 294 h 294"/>
                      <a:gd name="T6" fmla="*/ 0 w 523"/>
                      <a:gd name="T7" fmla="*/ 136 h 294"/>
                      <a:gd name="T8" fmla="*/ 8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8"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4" name="ïs1iďe"/>
                  <p:cNvSpPr/>
                  <p:nvPr/>
                </p:nvSpPr>
                <p:spPr bwMode="auto">
                  <a:xfrm>
                    <a:off x="2826"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8 w 533"/>
                      <a:gd name="T19" fmla="*/ 18 h 304"/>
                      <a:gd name="T20" fmla="*/ 438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8" y="10"/>
                          <a:pt x="423" y="13"/>
                          <a:pt x="438" y="18"/>
                        </a:cubicBezTo>
                        <a:cubicBezTo>
                          <a:pt x="438" y="18"/>
                          <a:pt x="438" y="18"/>
                          <a:pt x="438" y="18"/>
                        </a:cubicBezTo>
                        <a:cubicBezTo>
                          <a:pt x="487" y="37"/>
                          <a:pt x="523" y="85"/>
                          <a:pt x="523" y="141"/>
                        </a:cubicBezTo>
                        <a:cubicBezTo>
                          <a:pt x="528" y="141"/>
                          <a:pt x="528" y="141"/>
                          <a:pt x="528" y="141"/>
                        </a:cubicBezTo>
                        <a:cubicBezTo>
                          <a:pt x="533" y="141"/>
                          <a:pt x="533" y="141"/>
                          <a:pt x="533" y="141"/>
                        </a:cubicBezTo>
                        <a:cubicBezTo>
                          <a:pt x="533" y="81"/>
                          <a:pt x="495" y="29"/>
                          <a:pt x="441" y="9"/>
                        </a:cubicBezTo>
                        <a:cubicBezTo>
                          <a:pt x="441" y="9"/>
                          <a:pt x="441" y="9"/>
                          <a:pt x="441" y="9"/>
                        </a:cubicBezTo>
                        <a:cubicBezTo>
                          <a:pt x="426" y="3"/>
                          <a:pt x="409" y="0"/>
                          <a:pt x="391" y="0"/>
                        </a:cubicBezTo>
                        <a:cubicBezTo>
                          <a:pt x="141" y="0"/>
                          <a:pt x="141" y="0"/>
                          <a:pt x="141" y="0"/>
                        </a:cubicBezTo>
                        <a:cubicBezTo>
                          <a:pt x="80" y="0"/>
                          <a:pt x="27" y="39"/>
                          <a:pt x="8" y="94"/>
                        </a:cubicBezTo>
                        <a:cubicBezTo>
                          <a:pt x="8" y="94"/>
                          <a:pt x="8" y="94"/>
                          <a:pt x="8" y="94"/>
                        </a:cubicBezTo>
                        <a:cubicBezTo>
                          <a:pt x="3"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5" name="îSḻïḓe"/>
                  <p:cNvSpPr/>
                  <p:nvPr/>
                </p:nvSpPr>
                <p:spPr bwMode="auto">
                  <a:xfrm>
                    <a:off x="3030" y="2798"/>
                    <a:ext cx="591" cy="636"/>
                  </a:xfrm>
                  <a:custGeom>
                    <a:avLst/>
                    <a:gdLst>
                      <a:gd name="T0" fmla="*/ 176 w 310"/>
                      <a:gd name="T1" fmla="*/ 334 h 334"/>
                      <a:gd name="T2" fmla="*/ 134 w 310"/>
                      <a:gd name="T3" fmla="*/ 334 h 334"/>
                      <a:gd name="T4" fmla="*/ 0 w 310"/>
                      <a:gd name="T5" fmla="*/ 200 h 334"/>
                      <a:gd name="T6" fmla="*/ 0 w 310"/>
                      <a:gd name="T7" fmla="*/ 183 h 334"/>
                      <a:gd name="T8" fmla="*/ 94 w 310"/>
                      <a:gd name="T9" fmla="*/ 28 h 334"/>
                      <a:gd name="T10" fmla="*/ 135 w 310"/>
                      <a:gd name="T11" fmla="*/ 27 h 334"/>
                      <a:gd name="T12" fmla="*/ 143 w 310"/>
                      <a:gd name="T13" fmla="*/ 32 h 334"/>
                      <a:gd name="T14" fmla="*/ 164 w 310"/>
                      <a:gd name="T15" fmla="*/ 28 h 334"/>
                      <a:gd name="T16" fmla="*/ 186 w 310"/>
                      <a:gd name="T17" fmla="*/ 7 h 334"/>
                      <a:gd name="T18" fmla="*/ 211 w 310"/>
                      <a:gd name="T19" fmla="*/ 7 h 334"/>
                      <a:gd name="T20" fmla="*/ 231 w 310"/>
                      <a:gd name="T21" fmla="*/ 24 h 334"/>
                      <a:gd name="T22" fmla="*/ 310 w 310"/>
                      <a:gd name="T23" fmla="*/ 200 h 334"/>
                      <a:gd name="T24" fmla="*/ 176 w 310"/>
                      <a:gd name="T25" fmla="*/ 334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 h="334">
                        <a:moveTo>
                          <a:pt x="176" y="334"/>
                        </a:moveTo>
                        <a:cubicBezTo>
                          <a:pt x="134" y="334"/>
                          <a:pt x="134" y="334"/>
                          <a:pt x="134" y="334"/>
                        </a:cubicBezTo>
                        <a:cubicBezTo>
                          <a:pt x="60" y="334"/>
                          <a:pt x="0" y="274"/>
                          <a:pt x="0" y="200"/>
                        </a:cubicBezTo>
                        <a:cubicBezTo>
                          <a:pt x="0" y="183"/>
                          <a:pt x="0" y="183"/>
                          <a:pt x="0" y="183"/>
                        </a:cubicBezTo>
                        <a:cubicBezTo>
                          <a:pt x="0" y="118"/>
                          <a:pt x="36" y="58"/>
                          <a:pt x="94" y="28"/>
                        </a:cubicBezTo>
                        <a:cubicBezTo>
                          <a:pt x="106" y="21"/>
                          <a:pt x="122" y="21"/>
                          <a:pt x="135" y="27"/>
                        </a:cubicBezTo>
                        <a:cubicBezTo>
                          <a:pt x="143" y="32"/>
                          <a:pt x="143" y="32"/>
                          <a:pt x="143" y="32"/>
                        </a:cubicBezTo>
                        <a:cubicBezTo>
                          <a:pt x="150" y="35"/>
                          <a:pt x="159" y="34"/>
                          <a:pt x="164" y="28"/>
                        </a:cubicBezTo>
                        <a:cubicBezTo>
                          <a:pt x="186" y="7"/>
                          <a:pt x="186" y="7"/>
                          <a:pt x="186" y="7"/>
                        </a:cubicBezTo>
                        <a:cubicBezTo>
                          <a:pt x="193" y="0"/>
                          <a:pt x="204" y="0"/>
                          <a:pt x="211" y="7"/>
                        </a:cubicBezTo>
                        <a:cubicBezTo>
                          <a:pt x="231" y="24"/>
                          <a:pt x="231" y="24"/>
                          <a:pt x="231" y="24"/>
                        </a:cubicBezTo>
                        <a:cubicBezTo>
                          <a:pt x="281" y="69"/>
                          <a:pt x="310" y="133"/>
                          <a:pt x="310" y="200"/>
                        </a:cubicBezTo>
                        <a:cubicBezTo>
                          <a:pt x="310" y="274"/>
                          <a:pt x="250" y="334"/>
                          <a:pt x="176" y="334"/>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6" name="îṣ1iḑè"/>
                  <p:cNvSpPr/>
                  <p:nvPr/>
                </p:nvSpPr>
                <p:spPr bwMode="auto">
                  <a:xfrm>
                    <a:off x="3030" y="2798"/>
                    <a:ext cx="591" cy="636"/>
                  </a:xfrm>
                  <a:custGeom>
                    <a:avLst/>
                    <a:gdLst>
                      <a:gd name="T0" fmla="*/ 176 w 310"/>
                      <a:gd name="T1" fmla="*/ 334 h 334"/>
                      <a:gd name="T2" fmla="*/ 134 w 310"/>
                      <a:gd name="T3" fmla="*/ 334 h 334"/>
                      <a:gd name="T4" fmla="*/ 0 w 310"/>
                      <a:gd name="T5" fmla="*/ 200 h 334"/>
                      <a:gd name="T6" fmla="*/ 0 w 310"/>
                      <a:gd name="T7" fmla="*/ 183 h 334"/>
                      <a:gd name="T8" fmla="*/ 94 w 310"/>
                      <a:gd name="T9" fmla="*/ 28 h 334"/>
                      <a:gd name="T10" fmla="*/ 135 w 310"/>
                      <a:gd name="T11" fmla="*/ 27 h 334"/>
                      <a:gd name="T12" fmla="*/ 143 w 310"/>
                      <a:gd name="T13" fmla="*/ 32 h 334"/>
                      <a:gd name="T14" fmla="*/ 164 w 310"/>
                      <a:gd name="T15" fmla="*/ 28 h 334"/>
                      <a:gd name="T16" fmla="*/ 186 w 310"/>
                      <a:gd name="T17" fmla="*/ 7 h 334"/>
                      <a:gd name="T18" fmla="*/ 211 w 310"/>
                      <a:gd name="T19" fmla="*/ 7 h 334"/>
                      <a:gd name="T20" fmla="*/ 231 w 310"/>
                      <a:gd name="T21" fmla="*/ 24 h 334"/>
                      <a:gd name="T22" fmla="*/ 310 w 310"/>
                      <a:gd name="T23" fmla="*/ 200 h 334"/>
                      <a:gd name="T24" fmla="*/ 176 w 310"/>
                      <a:gd name="T25" fmla="*/ 334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 h="334">
                        <a:moveTo>
                          <a:pt x="176" y="334"/>
                        </a:moveTo>
                        <a:cubicBezTo>
                          <a:pt x="134" y="334"/>
                          <a:pt x="134" y="334"/>
                          <a:pt x="134" y="334"/>
                        </a:cubicBezTo>
                        <a:cubicBezTo>
                          <a:pt x="60" y="334"/>
                          <a:pt x="0" y="274"/>
                          <a:pt x="0" y="200"/>
                        </a:cubicBezTo>
                        <a:cubicBezTo>
                          <a:pt x="0" y="183"/>
                          <a:pt x="0" y="183"/>
                          <a:pt x="0" y="183"/>
                        </a:cubicBezTo>
                        <a:cubicBezTo>
                          <a:pt x="0" y="118"/>
                          <a:pt x="36" y="58"/>
                          <a:pt x="94" y="28"/>
                        </a:cubicBezTo>
                        <a:cubicBezTo>
                          <a:pt x="106" y="21"/>
                          <a:pt x="122" y="21"/>
                          <a:pt x="135" y="27"/>
                        </a:cubicBezTo>
                        <a:cubicBezTo>
                          <a:pt x="143" y="32"/>
                          <a:pt x="143" y="32"/>
                          <a:pt x="143" y="32"/>
                        </a:cubicBezTo>
                        <a:cubicBezTo>
                          <a:pt x="150" y="35"/>
                          <a:pt x="159" y="34"/>
                          <a:pt x="164" y="28"/>
                        </a:cubicBezTo>
                        <a:cubicBezTo>
                          <a:pt x="186" y="7"/>
                          <a:pt x="186" y="7"/>
                          <a:pt x="186" y="7"/>
                        </a:cubicBezTo>
                        <a:cubicBezTo>
                          <a:pt x="193" y="0"/>
                          <a:pt x="204" y="0"/>
                          <a:pt x="211" y="7"/>
                        </a:cubicBezTo>
                        <a:cubicBezTo>
                          <a:pt x="231" y="24"/>
                          <a:pt x="231" y="24"/>
                          <a:pt x="231" y="24"/>
                        </a:cubicBezTo>
                        <a:cubicBezTo>
                          <a:pt x="281" y="69"/>
                          <a:pt x="310" y="133"/>
                          <a:pt x="310" y="200"/>
                        </a:cubicBezTo>
                        <a:cubicBezTo>
                          <a:pt x="310" y="274"/>
                          <a:pt x="250" y="334"/>
                          <a:pt x="176" y="334"/>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17" name="îṩ1ïḑé"/>
                  <p:cNvSpPr/>
                  <p:nvPr/>
                </p:nvSpPr>
                <p:spPr bwMode="auto">
                  <a:xfrm>
                    <a:off x="4021"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8" name="ïŝļïďe"/>
                  <p:cNvSpPr/>
                  <p:nvPr/>
                </p:nvSpPr>
                <p:spPr bwMode="auto">
                  <a:xfrm>
                    <a:off x="4021"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19" name="ïṣḻiďê"/>
                  <p:cNvSpPr/>
                  <p:nvPr/>
                </p:nvSpPr>
                <p:spPr bwMode="auto">
                  <a:xfrm>
                    <a:off x="4507"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0" name="iṩlîďé"/>
                  <p:cNvSpPr/>
                  <p:nvPr/>
                </p:nvSpPr>
                <p:spPr bwMode="auto">
                  <a:xfrm>
                    <a:off x="4507"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1" name="isļîde"/>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2" name="î$ḻïḍé"/>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3" name="išľíḋe"/>
                  <p:cNvSpPr/>
                  <p:nvPr/>
                </p:nvSpPr>
                <p:spPr bwMode="auto">
                  <a:xfrm>
                    <a:off x="4067" y="2933"/>
                    <a:ext cx="311" cy="676"/>
                  </a:xfrm>
                  <a:custGeom>
                    <a:avLst/>
                    <a:gdLst>
                      <a:gd name="T0" fmla="*/ 163 w 163"/>
                      <a:gd name="T1" fmla="*/ 352 h 355"/>
                      <a:gd name="T2" fmla="*/ 137 w 163"/>
                      <a:gd name="T3" fmla="*/ 355 h 355"/>
                      <a:gd name="T4" fmla="*/ 0 w 163"/>
                      <a:gd name="T5" fmla="*/ 218 h 355"/>
                      <a:gd name="T6" fmla="*/ 10 w 163"/>
                      <a:gd name="T7" fmla="*/ 40 h 355"/>
                      <a:gd name="T8" fmla="*/ 53 w 163"/>
                      <a:gd name="T9" fmla="*/ 0 h 355"/>
                      <a:gd name="T10" fmla="*/ 53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5" y="354"/>
                          <a:pt x="146" y="355"/>
                          <a:pt x="137" y="355"/>
                        </a:cubicBezTo>
                        <a:cubicBezTo>
                          <a:pt x="62" y="355"/>
                          <a:pt x="0" y="293"/>
                          <a:pt x="0" y="218"/>
                        </a:cubicBezTo>
                        <a:cubicBezTo>
                          <a:pt x="10" y="40"/>
                          <a:pt x="10" y="40"/>
                          <a:pt x="10" y="40"/>
                        </a:cubicBezTo>
                        <a:cubicBezTo>
                          <a:pt x="53" y="0"/>
                          <a:pt x="53" y="0"/>
                          <a:pt x="53" y="0"/>
                        </a:cubicBezTo>
                        <a:cubicBezTo>
                          <a:pt x="53" y="218"/>
                          <a:pt x="53" y="218"/>
                          <a:pt x="53" y="218"/>
                        </a:cubicBezTo>
                        <a:cubicBezTo>
                          <a:pt x="53" y="284"/>
                          <a:pt x="101"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4" name="îṧ1ïde"/>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44 h 355"/>
                      <a:gd name="T8" fmla="*/ 45 w 274"/>
                      <a:gd name="T9" fmla="*/ 0 h 355"/>
                      <a:gd name="T10" fmla="*/ 209 w 274"/>
                      <a:gd name="T11" fmla="*/ 0 h 355"/>
                      <a:gd name="T12" fmla="*/ 274 w 274"/>
                      <a:gd name="T13" fmla="*/ 65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44"/>
                          <a:pt x="0" y="44"/>
                          <a:pt x="0" y="44"/>
                        </a:cubicBezTo>
                        <a:cubicBezTo>
                          <a:pt x="0" y="20"/>
                          <a:pt x="20" y="0"/>
                          <a:pt x="45" y="0"/>
                        </a:cubicBezTo>
                        <a:cubicBezTo>
                          <a:pt x="209" y="0"/>
                          <a:pt x="209" y="0"/>
                          <a:pt x="209" y="0"/>
                        </a:cubicBezTo>
                        <a:cubicBezTo>
                          <a:pt x="245" y="0"/>
                          <a:pt x="274" y="29"/>
                          <a:pt x="274" y="65"/>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5" name="iṣḷíde"/>
                  <p:cNvSpPr/>
                  <p:nvPr/>
                </p:nvSpPr>
                <p:spPr bwMode="auto">
                  <a:xfrm>
                    <a:off x="5064" y="3392"/>
                    <a:ext cx="523" cy="259"/>
                  </a:xfrm>
                  <a:custGeom>
                    <a:avLst/>
                    <a:gdLst>
                      <a:gd name="T0" fmla="*/ 180 w 274"/>
                      <a:gd name="T1" fmla="*/ 136 h 136"/>
                      <a:gd name="T2" fmla="*/ 94 w 274"/>
                      <a:gd name="T3" fmla="*/ 136 h 136"/>
                      <a:gd name="T4" fmla="*/ 0 w 274"/>
                      <a:gd name="T5" fmla="*/ 42 h 136"/>
                      <a:gd name="T6" fmla="*/ 0 w 274"/>
                      <a:gd name="T7" fmla="*/ 0 h 136"/>
                      <a:gd name="T8" fmla="*/ 274 w 274"/>
                      <a:gd name="T9" fmla="*/ 0 h 136"/>
                      <a:gd name="T10" fmla="*/ 274 w 274"/>
                      <a:gd name="T11" fmla="*/ 42 h 136"/>
                      <a:gd name="T12" fmla="*/ 180 w 274"/>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274" h="136">
                        <a:moveTo>
                          <a:pt x="180" y="136"/>
                        </a:moveTo>
                        <a:cubicBezTo>
                          <a:pt x="94" y="136"/>
                          <a:pt x="94" y="136"/>
                          <a:pt x="94" y="136"/>
                        </a:cubicBezTo>
                        <a:cubicBezTo>
                          <a:pt x="42" y="136"/>
                          <a:pt x="0" y="94"/>
                          <a:pt x="0" y="42"/>
                        </a:cubicBezTo>
                        <a:cubicBezTo>
                          <a:pt x="0" y="0"/>
                          <a:pt x="0" y="0"/>
                          <a:pt x="0" y="0"/>
                        </a:cubicBezTo>
                        <a:cubicBezTo>
                          <a:pt x="274" y="0"/>
                          <a:pt x="274" y="0"/>
                          <a:pt x="274" y="0"/>
                        </a:cubicBezTo>
                        <a:cubicBezTo>
                          <a:pt x="274" y="42"/>
                          <a:pt x="274" y="42"/>
                          <a:pt x="274" y="42"/>
                        </a:cubicBezTo>
                        <a:cubicBezTo>
                          <a:pt x="274" y="94"/>
                          <a:pt x="232" y="136"/>
                          <a:pt x="180" y="13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6" name="isľíḓé"/>
                  <p:cNvSpPr/>
                  <p:nvPr/>
                </p:nvSpPr>
                <p:spPr bwMode="auto">
                  <a:xfrm>
                    <a:off x="5064" y="3392"/>
                    <a:ext cx="523" cy="259"/>
                  </a:xfrm>
                  <a:custGeom>
                    <a:avLst/>
                    <a:gdLst>
                      <a:gd name="T0" fmla="*/ 180 w 274"/>
                      <a:gd name="T1" fmla="*/ 136 h 136"/>
                      <a:gd name="T2" fmla="*/ 94 w 274"/>
                      <a:gd name="T3" fmla="*/ 136 h 136"/>
                      <a:gd name="T4" fmla="*/ 0 w 274"/>
                      <a:gd name="T5" fmla="*/ 42 h 136"/>
                      <a:gd name="T6" fmla="*/ 0 w 274"/>
                      <a:gd name="T7" fmla="*/ 0 h 136"/>
                      <a:gd name="T8" fmla="*/ 274 w 274"/>
                      <a:gd name="T9" fmla="*/ 0 h 136"/>
                      <a:gd name="T10" fmla="*/ 274 w 274"/>
                      <a:gd name="T11" fmla="*/ 42 h 136"/>
                      <a:gd name="T12" fmla="*/ 180 w 274"/>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274" h="136">
                        <a:moveTo>
                          <a:pt x="180" y="136"/>
                        </a:moveTo>
                        <a:cubicBezTo>
                          <a:pt x="94" y="136"/>
                          <a:pt x="94" y="136"/>
                          <a:pt x="94" y="136"/>
                        </a:cubicBezTo>
                        <a:cubicBezTo>
                          <a:pt x="42" y="136"/>
                          <a:pt x="0" y="94"/>
                          <a:pt x="0" y="42"/>
                        </a:cubicBezTo>
                        <a:cubicBezTo>
                          <a:pt x="0" y="0"/>
                          <a:pt x="0" y="0"/>
                          <a:pt x="0" y="0"/>
                        </a:cubicBezTo>
                        <a:cubicBezTo>
                          <a:pt x="274" y="0"/>
                          <a:pt x="274" y="0"/>
                          <a:pt x="274" y="0"/>
                        </a:cubicBezTo>
                        <a:cubicBezTo>
                          <a:pt x="274" y="42"/>
                          <a:pt x="274" y="42"/>
                          <a:pt x="274" y="42"/>
                        </a:cubicBezTo>
                        <a:cubicBezTo>
                          <a:pt x="274" y="94"/>
                          <a:pt x="232" y="136"/>
                          <a:pt x="180" y="136"/>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7" name="i$ļîḋê"/>
                  <p:cNvSpPr/>
                  <p:nvPr/>
                </p:nvSpPr>
                <p:spPr bwMode="auto">
                  <a:xfrm>
                    <a:off x="4212"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8" name="išlíďe"/>
                  <p:cNvSpPr/>
                  <p:nvPr/>
                </p:nvSpPr>
                <p:spPr bwMode="auto">
                  <a:xfrm>
                    <a:off x="4202" y="3569"/>
                    <a:ext cx="265" cy="212"/>
                  </a:xfrm>
                  <a:custGeom>
                    <a:avLst/>
                    <a:gdLst>
                      <a:gd name="T0" fmla="*/ 85 w 139"/>
                      <a:gd name="T1" fmla="*/ 106 h 111"/>
                      <a:gd name="T2" fmla="*/ 85 w 139"/>
                      <a:gd name="T3" fmla="*/ 101 h 111"/>
                      <a:gd name="T4" fmla="*/ 54 w 139"/>
                      <a:gd name="T5" fmla="*/ 101 h 111"/>
                      <a:gd name="T6" fmla="*/ 22 w 139"/>
                      <a:gd name="T7" fmla="*/ 88 h 111"/>
                      <a:gd name="T8" fmla="*/ 10 w 139"/>
                      <a:gd name="T9" fmla="*/ 57 h 111"/>
                      <a:gd name="T10" fmla="*/ 10 w 139"/>
                      <a:gd name="T11" fmla="*/ 10 h 111"/>
                      <a:gd name="T12" fmla="*/ 129 w 139"/>
                      <a:gd name="T13" fmla="*/ 10 h 111"/>
                      <a:gd name="T14" fmla="*/ 129 w 139"/>
                      <a:gd name="T15" fmla="*/ 57 h 111"/>
                      <a:gd name="T16" fmla="*/ 116 w 139"/>
                      <a:gd name="T17" fmla="*/ 88 h 111"/>
                      <a:gd name="T18" fmla="*/ 85 w 139"/>
                      <a:gd name="T19" fmla="*/ 101 h 111"/>
                      <a:gd name="T20" fmla="*/ 85 w 139"/>
                      <a:gd name="T21" fmla="*/ 106 h 111"/>
                      <a:gd name="T22" fmla="*/ 85 w 139"/>
                      <a:gd name="T23" fmla="*/ 111 h 111"/>
                      <a:gd name="T24" fmla="*/ 139 w 139"/>
                      <a:gd name="T25" fmla="*/ 57 h 111"/>
                      <a:gd name="T26" fmla="*/ 139 w 139"/>
                      <a:gd name="T27" fmla="*/ 0 h 111"/>
                      <a:gd name="T28" fmla="*/ 0 w 139"/>
                      <a:gd name="T29" fmla="*/ 0 h 111"/>
                      <a:gd name="T30" fmla="*/ 0 w 139"/>
                      <a:gd name="T31" fmla="*/ 57 h 111"/>
                      <a:gd name="T32" fmla="*/ 54 w 139"/>
                      <a:gd name="T33" fmla="*/ 111 h 111"/>
                      <a:gd name="T34" fmla="*/ 85 w 139"/>
                      <a:gd name="T35" fmla="*/ 111 h 111"/>
                      <a:gd name="T36" fmla="*/ 85 w 139"/>
                      <a:gd name="T37" fmla="*/ 10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 h="111">
                        <a:moveTo>
                          <a:pt x="85" y="106"/>
                        </a:moveTo>
                        <a:cubicBezTo>
                          <a:pt x="85" y="101"/>
                          <a:pt x="85" y="101"/>
                          <a:pt x="85" y="101"/>
                        </a:cubicBezTo>
                        <a:cubicBezTo>
                          <a:pt x="54" y="101"/>
                          <a:pt x="54" y="101"/>
                          <a:pt x="54" y="101"/>
                        </a:cubicBezTo>
                        <a:cubicBezTo>
                          <a:pt x="41" y="101"/>
                          <a:pt x="30" y="96"/>
                          <a:pt x="22" y="88"/>
                        </a:cubicBezTo>
                        <a:cubicBezTo>
                          <a:pt x="14" y="80"/>
                          <a:pt x="10" y="69"/>
                          <a:pt x="10" y="57"/>
                        </a:cubicBezTo>
                        <a:cubicBezTo>
                          <a:pt x="10" y="10"/>
                          <a:pt x="10" y="10"/>
                          <a:pt x="10" y="10"/>
                        </a:cubicBezTo>
                        <a:cubicBezTo>
                          <a:pt x="129" y="10"/>
                          <a:pt x="129" y="10"/>
                          <a:pt x="129" y="10"/>
                        </a:cubicBezTo>
                        <a:cubicBezTo>
                          <a:pt x="129" y="57"/>
                          <a:pt x="129" y="57"/>
                          <a:pt x="129" y="57"/>
                        </a:cubicBezTo>
                        <a:cubicBezTo>
                          <a:pt x="129" y="69"/>
                          <a:pt x="124" y="80"/>
                          <a:pt x="116" y="88"/>
                        </a:cubicBezTo>
                        <a:cubicBezTo>
                          <a:pt x="108" y="96"/>
                          <a:pt x="97" y="101"/>
                          <a:pt x="85" y="101"/>
                        </a:cubicBezTo>
                        <a:cubicBezTo>
                          <a:pt x="85" y="106"/>
                          <a:pt x="85" y="106"/>
                          <a:pt x="85" y="106"/>
                        </a:cubicBezTo>
                        <a:cubicBezTo>
                          <a:pt x="85" y="111"/>
                          <a:pt x="85" y="111"/>
                          <a:pt x="85" y="111"/>
                        </a:cubicBezTo>
                        <a:cubicBezTo>
                          <a:pt x="115" y="111"/>
                          <a:pt x="139" y="86"/>
                          <a:pt x="139" y="57"/>
                        </a:cubicBezTo>
                        <a:cubicBezTo>
                          <a:pt x="139" y="0"/>
                          <a:pt x="139" y="0"/>
                          <a:pt x="139" y="0"/>
                        </a:cubicBezTo>
                        <a:cubicBezTo>
                          <a:pt x="0" y="0"/>
                          <a:pt x="0" y="0"/>
                          <a:pt x="0" y="0"/>
                        </a:cubicBezTo>
                        <a:cubicBezTo>
                          <a:pt x="0" y="57"/>
                          <a:pt x="0" y="57"/>
                          <a:pt x="0" y="57"/>
                        </a:cubicBezTo>
                        <a:cubicBezTo>
                          <a:pt x="0" y="86"/>
                          <a:pt x="24" y="111"/>
                          <a:pt x="54" y="111"/>
                        </a:cubicBezTo>
                        <a:cubicBezTo>
                          <a:pt x="85" y="111"/>
                          <a:pt x="85" y="111"/>
                          <a:pt x="85" y="111"/>
                        </a:cubicBezTo>
                        <a:cubicBezTo>
                          <a:pt x="85" y="106"/>
                          <a:pt x="85" y="106"/>
                          <a:pt x="85" y="106"/>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9" name="íṣlïďe"/>
                  <p:cNvSpPr/>
                  <p:nvPr/>
                </p:nvSpPr>
                <p:spPr bwMode="auto">
                  <a:xfrm>
                    <a:off x="4212" y="3560"/>
                    <a:ext cx="246" cy="112"/>
                  </a:xfrm>
                  <a:custGeom>
                    <a:avLst/>
                    <a:gdLst>
                      <a:gd name="T0" fmla="*/ 129 w 129"/>
                      <a:gd name="T1" fmla="*/ 0 h 59"/>
                      <a:gd name="T2" fmla="*/ 129 w 129"/>
                      <a:gd name="T3" fmla="*/ 50 h 59"/>
                      <a:gd name="T4" fmla="*/ 76 w 129"/>
                      <a:gd name="T5" fmla="*/ 54 h 59"/>
                      <a:gd name="T6" fmla="*/ 53 w 129"/>
                      <a:gd name="T7" fmla="*/ 54 h 59"/>
                      <a:gd name="T8" fmla="*/ 0 w 129"/>
                      <a:gd name="T9" fmla="*/ 50 h 59"/>
                      <a:gd name="T10" fmla="*/ 0 w 129"/>
                      <a:gd name="T11" fmla="*/ 0 h 59"/>
                      <a:gd name="T12" fmla="*/ 129 w 129"/>
                      <a:gd name="T13" fmla="*/ 0 h 59"/>
                    </a:gdLst>
                    <a:ahLst/>
                    <a:cxnLst>
                      <a:cxn ang="0">
                        <a:pos x="T0" y="T1"/>
                      </a:cxn>
                      <a:cxn ang="0">
                        <a:pos x="T2" y="T3"/>
                      </a:cxn>
                      <a:cxn ang="0">
                        <a:pos x="T4" y="T5"/>
                      </a:cxn>
                      <a:cxn ang="0">
                        <a:pos x="T6" y="T7"/>
                      </a:cxn>
                      <a:cxn ang="0">
                        <a:pos x="T8" y="T9"/>
                      </a:cxn>
                      <a:cxn ang="0">
                        <a:pos x="T10" y="T11"/>
                      </a:cxn>
                      <a:cxn ang="0">
                        <a:pos x="T12" y="T13"/>
                      </a:cxn>
                    </a:cxnLst>
                    <a:rect l="0" t="0" r="r" b="b"/>
                    <a:pathLst>
                      <a:path w="129" h="59">
                        <a:moveTo>
                          <a:pt x="129" y="0"/>
                        </a:moveTo>
                        <a:cubicBezTo>
                          <a:pt x="129" y="50"/>
                          <a:pt x="129" y="50"/>
                          <a:pt x="129" y="50"/>
                        </a:cubicBezTo>
                        <a:cubicBezTo>
                          <a:pt x="113" y="59"/>
                          <a:pt x="95" y="54"/>
                          <a:pt x="76" y="54"/>
                        </a:cubicBezTo>
                        <a:cubicBezTo>
                          <a:pt x="53" y="54"/>
                          <a:pt x="53" y="54"/>
                          <a:pt x="53" y="54"/>
                        </a:cubicBezTo>
                        <a:cubicBezTo>
                          <a:pt x="34" y="54"/>
                          <a:pt x="16" y="59"/>
                          <a:pt x="0" y="50"/>
                        </a:cubicBezTo>
                        <a:cubicBezTo>
                          <a:pt x="0" y="0"/>
                          <a:pt x="0" y="0"/>
                          <a:pt x="0" y="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0" name="îṡ1íḑè"/>
                  <p:cNvSpPr/>
                  <p:nvPr/>
                </p:nvSpPr>
                <p:spPr bwMode="auto">
                  <a:xfrm>
                    <a:off x="4202" y="3550"/>
                    <a:ext cx="265" cy="124"/>
                  </a:xfrm>
                  <a:custGeom>
                    <a:avLst/>
                    <a:gdLst>
                      <a:gd name="T0" fmla="*/ 129 w 139"/>
                      <a:gd name="T1" fmla="*/ 5 h 65"/>
                      <a:gd name="T2" fmla="*/ 129 w 139"/>
                      <a:gd name="T3" fmla="*/ 55 h 65"/>
                      <a:gd name="T4" fmla="*/ 134 w 139"/>
                      <a:gd name="T5" fmla="*/ 55 h 65"/>
                      <a:gd name="T6" fmla="*/ 132 w 139"/>
                      <a:gd name="T7" fmla="*/ 51 h 65"/>
                      <a:gd name="T8" fmla="*/ 110 w 139"/>
                      <a:gd name="T9" fmla="*/ 55 h 65"/>
                      <a:gd name="T10" fmla="*/ 81 w 139"/>
                      <a:gd name="T11" fmla="*/ 54 h 65"/>
                      <a:gd name="T12" fmla="*/ 58 w 139"/>
                      <a:gd name="T13" fmla="*/ 54 h 65"/>
                      <a:gd name="T14" fmla="*/ 29 w 139"/>
                      <a:gd name="T15" fmla="*/ 55 h 65"/>
                      <a:gd name="T16" fmla="*/ 7 w 139"/>
                      <a:gd name="T17" fmla="*/ 51 h 65"/>
                      <a:gd name="T18" fmla="*/ 5 w 139"/>
                      <a:gd name="T19" fmla="*/ 55 h 65"/>
                      <a:gd name="T20" fmla="*/ 10 w 139"/>
                      <a:gd name="T21" fmla="*/ 55 h 65"/>
                      <a:gd name="T22" fmla="*/ 10 w 139"/>
                      <a:gd name="T23" fmla="*/ 5 h 65"/>
                      <a:gd name="T24" fmla="*/ 5 w 139"/>
                      <a:gd name="T25" fmla="*/ 0 h 65"/>
                      <a:gd name="T26" fmla="*/ 0 w 139"/>
                      <a:gd name="T27" fmla="*/ 5 h 65"/>
                      <a:gd name="T28" fmla="*/ 0 w 139"/>
                      <a:gd name="T29" fmla="*/ 58 h 65"/>
                      <a:gd name="T30" fmla="*/ 2 w 139"/>
                      <a:gd name="T31" fmla="*/ 59 h 65"/>
                      <a:gd name="T32" fmla="*/ 29 w 139"/>
                      <a:gd name="T33" fmla="*/ 65 h 65"/>
                      <a:gd name="T34" fmla="*/ 58 w 139"/>
                      <a:gd name="T35" fmla="*/ 64 h 65"/>
                      <a:gd name="T36" fmla="*/ 81 w 139"/>
                      <a:gd name="T37" fmla="*/ 64 h 65"/>
                      <a:gd name="T38" fmla="*/ 110 w 139"/>
                      <a:gd name="T39" fmla="*/ 65 h 65"/>
                      <a:gd name="T40" fmla="*/ 136 w 139"/>
                      <a:gd name="T41" fmla="*/ 59 h 65"/>
                      <a:gd name="T42" fmla="*/ 139 w 139"/>
                      <a:gd name="T43" fmla="*/ 58 h 65"/>
                      <a:gd name="T44" fmla="*/ 139 w 139"/>
                      <a:gd name="T45" fmla="*/ 5 h 65"/>
                      <a:gd name="T46" fmla="*/ 134 w 139"/>
                      <a:gd name="T47" fmla="*/ 0 h 65"/>
                      <a:gd name="T48" fmla="*/ 129 w 139"/>
                      <a:gd name="T49" fmla="*/ 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65">
                        <a:moveTo>
                          <a:pt x="129" y="5"/>
                        </a:moveTo>
                        <a:cubicBezTo>
                          <a:pt x="129" y="55"/>
                          <a:pt x="129" y="55"/>
                          <a:pt x="129" y="55"/>
                        </a:cubicBezTo>
                        <a:cubicBezTo>
                          <a:pt x="134" y="55"/>
                          <a:pt x="134" y="55"/>
                          <a:pt x="134" y="55"/>
                        </a:cubicBezTo>
                        <a:cubicBezTo>
                          <a:pt x="132" y="51"/>
                          <a:pt x="132" y="51"/>
                          <a:pt x="132" y="51"/>
                        </a:cubicBezTo>
                        <a:cubicBezTo>
                          <a:pt x="125" y="54"/>
                          <a:pt x="118" y="55"/>
                          <a:pt x="110" y="55"/>
                        </a:cubicBezTo>
                        <a:cubicBezTo>
                          <a:pt x="101" y="55"/>
                          <a:pt x="91" y="54"/>
                          <a:pt x="81" y="54"/>
                        </a:cubicBezTo>
                        <a:cubicBezTo>
                          <a:pt x="58" y="54"/>
                          <a:pt x="58" y="54"/>
                          <a:pt x="58" y="54"/>
                        </a:cubicBezTo>
                        <a:cubicBezTo>
                          <a:pt x="47" y="54"/>
                          <a:pt x="38" y="55"/>
                          <a:pt x="29" y="55"/>
                        </a:cubicBezTo>
                        <a:cubicBezTo>
                          <a:pt x="21" y="55"/>
                          <a:pt x="14" y="54"/>
                          <a:pt x="7" y="51"/>
                        </a:cubicBezTo>
                        <a:cubicBezTo>
                          <a:pt x="5" y="55"/>
                          <a:pt x="5" y="55"/>
                          <a:pt x="5" y="55"/>
                        </a:cubicBezTo>
                        <a:cubicBezTo>
                          <a:pt x="10" y="55"/>
                          <a:pt x="10" y="55"/>
                          <a:pt x="10" y="55"/>
                        </a:cubicBezTo>
                        <a:cubicBezTo>
                          <a:pt x="10" y="5"/>
                          <a:pt x="10" y="5"/>
                          <a:pt x="10" y="5"/>
                        </a:cubicBezTo>
                        <a:cubicBezTo>
                          <a:pt x="10" y="2"/>
                          <a:pt x="7" y="0"/>
                          <a:pt x="5" y="0"/>
                        </a:cubicBezTo>
                        <a:cubicBezTo>
                          <a:pt x="2" y="0"/>
                          <a:pt x="0" y="2"/>
                          <a:pt x="0" y="5"/>
                        </a:cubicBezTo>
                        <a:cubicBezTo>
                          <a:pt x="0" y="58"/>
                          <a:pt x="0" y="58"/>
                          <a:pt x="0" y="58"/>
                        </a:cubicBezTo>
                        <a:cubicBezTo>
                          <a:pt x="2" y="59"/>
                          <a:pt x="2" y="59"/>
                          <a:pt x="2" y="59"/>
                        </a:cubicBezTo>
                        <a:cubicBezTo>
                          <a:pt x="11" y="64"/>
                          <a:pt x="20" y="65"/>
                          <a:pt x="29" y="65"/>
                        </a:cubicBezTo>
                        <a:cubicBezTo>
                          <a:pt x="39" y="65"/>
                          <a:pt x="48" y="64"/>
                          <a:pt x="58" y="64"/>
                        </a:cubicBezTo>
                        <a:cubicBezTo>
                          <a:pt x="81" y="64"/>
                          <a:pt x="81" y="64"/>
                          <a:pt x="81" y="64"/>
                        </a:cubicBezTo>
                        <a:cubicBezTo>
                          <a:pt x="90" y="64"/>
                          <a:pt x="100" y="65"/>
                          <a:pt x="110" y="65"/>
                        </a:cubicBezTo>
                        <a:cubicBezTo>
                          <a:pt x="119" y="65"/>
                          <a:pt x="128" y="64"/>
                          <a:pt x="136" y="59"/>
                        </a:cubicBezTo>
                        <a:cubicBezTo>
                          <a:pt x="139" y="58"/>
                          <a:pt x="139" y="58"/>
                          <a:pt x="139" y="58"/>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1" name="íṡ1îḓè"/>
                  <p:cNvSpPr/>
                  <p:nvPr/>
                </p:nvSpPr>
                <p:spPr bwMode="auto">
                  <a:xfrm>
                    <a:off x="4202" y="3550"/>
                    <a:ext cx="265" cy="231"/>
                  </a:xfrm>
                  <a:custGeom>
                    <a:avLst/>
                    <a:gdLst>
                      <a:gd name="T0" fmla="*/ 129 w 139"/>
                      <a:gd name="T1" fmla="*/ 5 h 121"/>
                      <a:gd name="T2" fmla="*/ 129 w 139"/>
                      <a:gd name="T3" fmla="*/ 66 h 121"/>
                      <a:gd name="T4" fmla="*/ 116 w 139"/>
                      <a:gd name="T5" fmla="*/ 98 h 121"/>
                      <a:gd name="T6" fmla="*/ 84 w 139"/>
                      <a:gd name="T7" fmla="*/ 111 h 121"/>
                      <a:gd name="T8" fmla="*/ 54 w 139"/>
                      <a:gd name="T9" fmla="*/ 111 h 121"/>
                      <a:gd name="T10" fmla="*/ 23 w 139"/>
                      <a:gd name="T11" fmla="*/ 98 h 121"/>
                      <a:gd name="T12" fmla="*/ 10 w 139"/>
                      <a:gd name="T13" fmla="*/ 66 h 121"/>
                      <a:gd name="T14" fmla="*/ 10 w 139"/>
                      <a:gd name="T15" fmla="*/ 5 h 121"/>
                      <a:gd name="T16" fmla="*/ 5 w 139"/>
                      <a:gd name="T17" fmla="*/ 0 h 121"/>
                      <a:gd name="T18" fmla="*/ 0 w 139"/>
                      <a:gd name="T19" fmla="*/ 5 h 121"/>
                      <a:gd name="T20" fmla="*/ 0 w 139"/>
                      <a:gd name="T21" fmla="*/ 66 h 121"/>
                      <a:gd name="T22" fmla="*/ 54 w 139"/>
                      <a:gd name="T23" fmla="*/ 121 h 121"/>
                      <a:gd name="T24" fmla="*/ 84 w 139"/>
                      <a:gd name="T25" fmla="*/ 121 h 121"/>
                      <a:gd name="T26" fmla="*/ 139 w 139"/>
                      <a:gd name="T27" fmla="*/ 66 h 121"/>
                      <a:gd name="T28" fmla="*/ 139 w 139"/>
                      <a:gd name="T29" fmla="*/ 5 h 121"/>
                      <a:gd name="T30" fmla="*/ 134 w 139"/>
                      <a:gd name="T31" fmla="*/ 0 h 121"/>
                      <a:gd name="T32" fmla="*/ 129 w 139"/>
                      <a:gd name="T33" fmla="*/ 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 h="121">
                        <a:moveTo>
                          <a:pt x="129" y="5"/>
                        </a:moveTo>
                        <a:cubicBezTo>
                          <a:pt x="129" y="66"/>
                          <a:pt x="129" y="66"/>
                          <a:pt x="129" y="66"/>
                        </a:cubicBezTo>
                        <a:cubicBezTo>
                          <a:pt x="129" y="78"/>
                          <a:pt x="124" y="89"/>
                          <a:pt x="116" y="98"/>
                        </a:cubicBezTo>
                        <a:cubicBezTo>
                          <a:pt x="108" y="106"/>
                          <a:pt x="97" y="111"/>
                          <a:pt x="84" y="111"/>
                        </a:cubicBezTo>
                        <a:cubicBezTo>
                          <a:pt x="54" y="111"/>
                          <a:pt x="54" y="111"/>
                          <a:pt x="54" y="111"/>
                        </a:cubicBezTo>
                        <a:cubicBezTo>
                          <a:pt x="42" y="111"/>
                          <a:pt x="31" y="106"/>
                          <a:pt x="23" y="98"/>
                        </a:cubicBezTo>
                        <a:cubicBezTo>
                          <a:pt x="15" y="89"/>
                          <a:pt x="10" y="78"/>
                          <a:pt x="10" y="66"/>
                        </a:cubicBezTo>
                        <a:cubicBezTo>
                          <a:pt x="10" y="5"/>
                          <a:pt x="10" y="5"/>
                          <a:pt x="10" y="5"/>
                        </a:cubicBezTo>
                        <a:cubicBezTo>
                          <a:pt x="10" y="2"/>
                          <a:pt x="7" y="0"/>
                          <a:pt x="5" y="0"/>
                        </a:cubicBezTo>
                        <a:cubicBezTo>
                          <a:pt x="2" y="0"/>
                          <a:pt x="0" y="2"/>
                          <a:pt x="0" y="5"/>
                        </a:cubicBezTo>
                        <a:cubicBezTo>
                          <a:pt x="0" y="66"/>
                          <a:pt x="0" y="66"/>
                          <a:pt x="0" y="66"/>
                        </a:cubicBezTo>
                        <a:cubicBezTo>
                          <a:pt x="0" y="96"/>
                          <a:pt x="24" y="121"/>
                          <a:pt x="54" y="121"/>
                        </a:cubicBezTo>
                        <a:cubicBezTo>
                          <a:pt x="84" y="121"/>
                          <a:pt x="84" y="121"/>
                          <a:pt x="84" y="121"/>
                        </a:cubicBezTo>
                        <a:cubicBezTo>
                          <a:pt x="115" y="121"/>
                          <a:pt x="139" y="96"/>
                          <a:pt x="139" y="66"/>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2" name="iṧ1ïḋê"/>
                  <p:cNvSpPr/>
                  <p:nvPr/>
                </p:nvSpPr>
                <p:spPr bwMode="auto">
                  <a:xfrm>
                    <a:off x="4116" y="3642"/>
                    <a:ext cx="424" cy="19"/>
                  </a:xfrm>
                  <a:custGeom>
                    <a:avLst/>
                    <a:gdLst>
                      <a:gd name="T0" fmla="*/ 5 w 222"/>
                      <a:gd name="T1" fmla="*/ 10 h 10"/>
                      <a:gd name="T2" fmla="*/ 217 w 222"/>
                      <a:gd name="T3" fmla="*/ 10 h 10"/>
                      <a:gd name="T4" fmla="*/ 222 w 222"/>
                      <a:gd name="T5" fmla="*/ 5 h 10"/>
                      <a:gd name="T6" fmla="*/ 217 w 222"/>
                      <a:gd name="T7" fmla="*/ 0 h 10"/>
                      <a:gd name="T8" fmla="*/ 5 w 222"/>
                      <a:gd name="T9" fmla="*/ 0 h 10"/>
                      <a:gd name="T10" fmla="*/ 0 w 222"/>
                      <a:gd name="T11" fmla="*/ 5 h 10"/>
                      <a:gd name="T12" fmla="*/ 5 w 222"/>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222" h="10">
                        <a:moveTo>
                          <a:pt x="5" y="10"/>
                        </a:moveTo>
                        <a:cubicBezTo>
                          <a:pt x="217" y="10"/>
                          <a:pt x="217" y="10"/>
                          <a:pt x="217" y="10"/>
                        </a:cubicBezTo>
                        <a:cubicBezTo>
                          <a:pt x="220" y="10"/>
                          <a:pt x="222" y="8"/>
                          <a:pt x="222" y="5"/>
                        </a:cubicBezTo>
                        <a:cubicBezTo>
                          <a:pt x="222" y="2"/>
                          <a:pt x="220" y="0"/>
                          <a:pt x="217" y="0"/>
                        </a:cubicBezTo>
                        <a:cubicBezTo>
                          <a:pt x="5" y="0"/>
                          <a:pt x="5" y="0"/>
                          <a:pt x="5" y="0"/>
                        </a:cubicBezTo>
                        <a:cubicBezTo>
                          <a:pt x="2" y="0"/>
                          <a:pt x="0" y="2"/>
                          <a:pt x="0" y="5"/>
                        </a:cubicBezTo>
                        <a:cubicBezTo>
                          <a:pt x="0" y="8"/>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3" name="îSļiḓe"/>
                  <p:cNvSpPr/>
                  <p:nvPr/>
                </p:nvSpPr>
                <p:spPr bwMode="auto">
                  <a:xfrm>
                    <a:off x="3966" y="3651"/>
                    <a:ext cx="743"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8 w 390"/>
                      <a:gd name="T11" fmla="*/ 52 h 346"/>
                      <a:gd name="T12" fmla="*/ 80 w 390"/>
                      <a:gd name="T13" fmla="*/ 0 h 346"/>
                      <a:gd name="T14" fmla="*/ 84 w 390"/>
                      <a:gd name="T15" fmla="*/ 0 h 346"/>
                      <a:gd name="T16" fmla="*/ 89 w 390"/>
                      <a:gd name="T17" fmla="*/ 0 h 346"/>
                      <a:gd name="T18" fmla="*/ 301 w 390"/>
                      <a:gd name="T19" fmla="*/ 0 h 346"/>
                      <a:gd name="T20" fmla="*/ 310 w 390"/>
                      <a:gd name="T21" fmla="*/ 0 h 346"/>
                      <a:gd name="T22" fmla="*/ 389 w 390"/>
                      <a:gd name="T23" fmla="*/ 79 h 346"/>
                      <a:gd name="T24" fmla="*/ 390 w 390"/>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8" y="52"/>
                        </a:cubicBezTo>
                        <a:cubicBezTo>
                          <a:pt x="21" y="24"/>
                          <a:pt x="48" y="4"/>
                          <a:pt x="80" y="0"/>
                        </a:cubicBezTo>
                        <a:cubicBezTo>
                          <a:pt x="81" y="0"/>
                          <a:pt x="83" y="0"/>
                          <a:pt x="84" y="0"/>
                        </a:cubicBezTo>
                        <a:cubicBezTo>
                          <a:pt x="86" y="0"/>
                          <a:pt x="87" y="0"/>
                          <a:pt x="89" y="0"/>
                        </a:cubicBezTo>
                        <a:cubicBezTo>
                          <a:pt x="301" y="0"/>
                          <a:pt x="301" y="0"/>
                          <a:pt x="301" y="0"/>
                        </a:cubicBezTo>
                        <a:cubicBezTo>
                          <a:pt x="304" y="0"/>
                          <a:pt x="307" y="0"/>
                          <a:pt x="310" y="0"/>
                        </a:cubicBezTo>
                        <a:cubicBezTo>
                          <a:pt x="351" y="5"/>
                          <a:pt x="384" y="37"/>
                          <a:pt x="389" y="79"/>
                        </a:cubicBezTo>
                        <a:cubicBezTo>
                          <a:pt x="389" y="82"/>
                          <a:pt x="390" y="85"/>
                          <a:pt x="390" y="89"/>
                        </a:cubicBezTo>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4" name="ïṧḷîďè"/>
                  <p:cNvSpPr/>
                  <p:nvPr/>
                </p:nvSpPr>
                <p:spPr bwMode="auto">
                  <a:xfrm>
                    <a:off x="3956"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4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15 w 400"/>
                      <a:gd name="T49" fmla="*/ 0 h 356"/>
                      <a:gd name="T50" fmla="*/ 306 w 400"/>
                      <a:gd name="T51" fmla="*/ 0 h 356"/>
                      <a:gd name="T52" fmla="*/ 94 w 400"/>
                      <a:gd name="T53" fmla="*/ 0 h 356"/>
                      <a:gd name="T54" fmla="*/ 89 w 400"/>
                      <a:gd name="T55" fmla="*/ 0 h 356"/>
                      <a:gd name="T56" fmla="*/ 89 w 400"/>
                      <a:gd name="T57" fmla="*/ 5 h 356"/>
                      <a:gd name="T58" fmla="*/ 89 w 400"/>
                      <a:gd name="T59" fmla="*/ 0 h 356"/>
                      <a:gd name="T60" fmla="*/ 85 w 400"/>
                      <a:gd name="T61" fmla="*/ 0 h 356"/>
                      <a:gd name="T62" fmla="*/ 85 w 400"/>
                      <a:gd name="T63" fmla="*/ 5 h 356"/>
                      <a:gd name="T64" fmla="*/ 85 w 400"/>
                      <a:gd name="T65" fmla="*/ 0 h 356"/>
                      <a:gd name="T66" fmla="*/ 9 w 400"/>
                      <a:gd name="T67" fmla="*/ 55 h 356"/>
                      <a:gd name="T68" fmla="*/ 9 w 400"/>
                      <a:gd name="T69" fmla="*/ 55 h 356"/>
                      <a:gd name="T70" fmla="*/ 4 w 400"/>
                      <a:gd name="T71" fmla="*/ 66 h 356"/>
                      <a:gd name="T72" fmla="*/ 0 w 400"/>
                      <a:gd name="T73" fmla="*/ 94 h 356"/>
                      <a:gd name="T74" fmla="*/ 0 w 400"/>
                      <a:gd name="T75" fmla="*/ 356 h 356"/>
                      <a:gd name="T76" fmla="*/ 400 w 400"/>
                      <a:gd name="T77" fmla="*/ 356 h 356"/>
                      <a:gd name="T78" fmla="*/ 400 w 400"/>
                      <a:gd name="T79" fmla="*/ 94 h 356"/>
                      <a:gd name="T80" fmla="*/ 395 w 400"/>
                      <a:gd name="T81"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1" y="77"/>
                          <a:pt x="14" y="69"/>
                        </a:cubicBezTo>
                        <a:cubicBezTo>
                          <a:pt x="15" y="66"/>
                          <a:pt x="16" y="62"/>
                          <a:pt x="18" y="59"/>
                        </a:cubicBezTo>
                        <a:cubicBezTo>
                          <a:pt x="18" y="59"/>
                          <a:pt x="18" y="59"/>
                          <a:pt x="18" y="59"/>
                        </a:cubicBezTo>
                        <a:cubicBezTo>
                          <a:pt x="30" y="33"/>
                          <a:pt x="55"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4"/>
                          <a:pt x="389" y="84"/>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5" y="0"/>
                        </a:cubicBezTo>
                        <a:cubicBezTo>
                          <a:pt x="312" y="0"/>
                          <a:pt x="309" y="0"/>
                          <a:pt x="306" y="0"/>
                        </a:cubicBezTo>
                        <a:cubicBezTo>
                          <a:pt x="94" y="0"/>
                          <a:pt x="94" y="0"/>
                          <a:pt x="94" y="0"/>
                        </a:cubicBezTo>
                        <a:cubicBezTo>
                          <a:pt x="92" y="0"/>
                          <a:pt x="90"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5"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5" name="is1íḓè"/>
                  <p:cNvSpPr/>
                  <p:nvPr/>
                </p:nvSpPr>
                <p:spPr bwMode="auto">
                  <a:xfrm>
                    <a:off x="3987" y="3661"/>
                    <a:ext cx="215" cy="101"/>
                  </a:xfrm>
                  <a:custGeom>
                    <a:avLst/>
                    <a:gdLst>
                      <a:gd name="T0" fmla="*/ 113 w 113"/>
                      <a:gd name="T1" fmla="*/ 0 h 53"/>
                      <a:gd name="T2" fmla="*/ 78 w 113"/>
                      <a:gd name="T3" fmla="*/ 0 h 53"/>
                      <a:gd name="T4" fmla="*/ 73 w 113"/>
                      <a:gd name="T5" fmla="*/ 0 h 53"/>
                      <a:gd name="T6" fmla="*/ 73 w 113"/>
                      <a:gd name="T7" fmla="*/ 0 h 53"/>
                      <a:gd name="T8" fmla="*/ 73 w 113"/>
                      <a:gd name="T9" fmla="*/ 0 h 53"/>
                      <a:gd name="T10" fmla="*/ 70 w 113"/>
                      <a:gd name="T11" fmla="*/ 0 h 53"/>
                      <a:gd name="T12" fmla="*/ 70 w 113"/>
                      <a:gd name="T13" fmla="*/ 0 h 53"/>
                      <a:gd name="T14" fmla="*/ 70 w 113"/>
                      <a:gd name="T15" fmla="*/ 0 h 53"/>
                      <a:gd name="T16" fmla="*/ 2 w 113"/>
                      <a:gd name="T17" fmla="*/ 49 h 53"/>
                      <a:gd name="T18" fmla="*/ 2 w 113"/>
                      <a:gd name="T19" fmla="*/ 49 h 53"/>
                      <a:gd name="T20" fmla="*/ 0 w 113"/>
                      <a:gd name="T21" fmla="*/ 53 h 53"/>
                      <a:gd name="T22" fmla="*/ 55 w 113"/>
                      <a:gd name="T23" fmla="*/ 42 h 53"/>
                      <a:gd name="T24" fmla="*/ 64 w 113"/>
                      <a:gd name="T25" fmla="*/ 42 h 53"/>
                      <a:gd name="T26" fmla="*/ 73 w 113"/>
                      <a:gd name="T27" fmla="*/ 29 h 53"/>
                      <a:gd name="T28" fmla="*/ 113 w 113"/>
                      <a:gd name="T29"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3" h="53">
                        <a:moveTo>
                          <a:pt x="113" y="0"/>
                        </a:moveTo>
                        <a:cubicBezTo>
                          <a:pt x="78" y="0"/>
                          <a:pt x="78" y="0"/>
                          <a:pt x="78" y="0"/>
                        </a:cubicBezTo>
                        <a:cubicBezTo>
                          <a:pt x="76" y="0"/>
                          <a:pt x="75" y="0"/>
                          <a:pt x="73" y="0"/>
                        </a:cubicBezTo>
                        <a:cubicBezTo>
                          <a:pt x="73" y="0"/>
                          <a:pt x="73" y="0"/>
                          <a:pt x="73" y="0"/>
                        </a:cubicBezTo>
                        <a:cubicBezTo>
                          <a:pt x="73" y="0"/>
                          <a:pt x="73" y="0"/>
                          <a:pt x="73" y="0"/>
                        </a:cubicBezTo>
                        <a:cubicBezTo>
                          <a:pt x="72" y="0"/>
                          <a:pt x="71" y="0"/>
                          <a:pt x="70" y="0"/>
                        </a:cubicBezTo>
                        <a:cubicBezTo>
                          <a:pt x="70" y="0"/>
                          <a:pt x="70" y="0"/>
                          <a:pt x="70" y="0"/>
                        </a:cubicBezTo>
                        <a:cubicBezTo>
                          <a:pt x="70" y="0"/>
                          <a:pt x="70" y="0"/>
                          <a:pt x="70" y="0"/>
                        </a:cubicBezTo>
                        <a:cubicBezTo>
                          <a:pt x="39" y="3"/>
                          <a:pt x="14" y="23"/>
                          <a:pt x="2" y="49"/>
                        </a:cubicBezTo>
                        <a:cubicBezTo>
                          <a:pt x="2" y="49"/>
                          <a:pt x="2" y="49"/>
                          <a:pt x="2" y="49"/>
                        </a:cubicBezTo>
                        <a:cubicBezTo>
                          <a:pt x="1" y="50"/>
                          <a:pt x="1" y="52"/>
                          <a:pt x="0" y="53"/>
                        </a:cubicBezTo>
                        <a:cubicBezTo>
                          <a:pt x="17" y="46"/>
                          <a:pt x="36" y="42"/>
                          <a:pt x="55" y="42"/>
                        </a:cubicBezTo>
                        <a:cubicBezTo>
                          <a:pt x="64" y="42"/>
                          <a:pt x="64" y="42"/>
                          <a:pt x="64" y="42"/>
                        </a:cubicBezTo>
                        <a:cubicBezTo>
                          <a:pt x="67" y="37"/>
                          <a:pt x="70" y="33"/>
                          <a:pt x="73" y="29"/>
                        </a:cubicBezTo>
                        <a:cubicBezTo>
                          <a:pt x="83" y="16"/>
                          <a:pt x="97" y="6"/>
                          <a:pt x="113" y="0"/>
                        </a:cubicBezTo>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6" name="íṥļíḋê"/>
                  <p:cNvSpPr/>
                  <p:nvPr/>
                </p:nvSpPr>
                <p:spPr bwMode="auto">
                  <a:xfrm>
                    <a:off x="3979" y="3651"/>
                    <a:ext cx="279" cy="115"/>
                  </a:xfrm>
                  <a:custGeom>
                    <a:avLst/>
                    <a:gdLst>
                      <a:gd name="T0" fmla="*/ 146 w 146"/>
                      <a:gd name="T1" fmla="*/ 0 h 60"/>
                      <a:gd name="T2" fmla="*/ 83 w 146"/>
                      <a:gd name="T3" fmla="*/ 0 h 60"/>
                      <a:gd name="T4" fmla="*/ 77 w 146"/>
                      <a:gd name="T5" fmla="*/ 0 h 60"/>
                      <a:gd name="T6" fmla="*/ 3 w 146"/>
                      <a:gd name="T7" fmla="*/ 52 h 60"/>
                      <a:gd name="T8" fmla="*/ 0 w 146"/>
                      <a:gd name="T9" fmla="*/ 60 h 60"/>
                      <a:gd name="T10" fmla="*/ 4 w 146"/>
                      <a:gd name="T11" fmla="*/ 58 h 60"/>
                      <a:gd name="T12" fmla="*/ 6 w 146"/>
                      <a:gd name="T13" fmla="*/ 54 h 60"/>
                      <a:gd name="T14" fmla="*/ 6 w 146"/>
                      <a:gd name="T15" fmla="*/ 54 h 60"/>
                      <a:gd name="T16" fmla="*/ 74 w 146"/>
                      <a:gd name="T17" fmla="*/ 5 h 60"/>
                      <a:gd name="T18" fmla="*/ 74 w 146"/>
                      <a:gd name="T19" fmla="*/ 5 h 60"/>
                      <a:gd name="T20" fmla="*/ 74 w 146"/>
                      <a:gd name="T21" fmla="*/ 5 h 60"/>
                      <a:gd name="T22" fmla="*/ 77 w 146"/>
                      <a:gd name="T23" fmla="*/ 5 h 60"/>
                      <a:gd name="T24" fmla="*/ 77 w 146"/>
                      <a:gd name="T25" fmla="*/ 5 h 60"/>
                      <a:gd name="T26" fmla="*/ 77 w 146"/>
                      <a:gd name="T27" fmla="*/ 5 h 60"/>
                      <a:gd name="T28" fmla="*/ 82 w 146"/>
                      <a:gd name="T29" fmla="*/ 5 h 60"/>
                      <a:gd name="T30" fmla="*/ 117 w 146"/>
                      <a:gd name="T31" fmla="*/ 5 h 60"/>
                      <a:gd name="T32" fmla="*/ 122 w 146"/>
                      <a:gd name="T33" fmla="*/ 4 h 60"/>
                      <a:gd name="T34" fmla="*/ 122 w 146"/>
                      <a:gd name="T35" fmla="*/ 4 h 60"/>
                      <a:gd name="T36" fmla="*/ 140 w 146"/>
                      <a:gd name="T37" fmla="*/ 0 h 60"/>
                      <a:gd name="T38" fmla="*/ 146 w 146"/>
                      <a:gd name="T39"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6" h="60">
                        <a:moveTo>
                          <a:pt x="146" y="0"/>
                        </a:moveTo>
                        <a:cubicBezTo>
                          <a:pt x="83" y="0"/>
                          <a:pt x="83" y="0"/>
                          <a:pt x="83" y="0"/>
                        </a:cubicBezTo>
                        <a:cubicBezTo>
                          <a:pt x="81" y="0"/>
                          <a:pt x="79" y="0"/>
                          <a:pt x="77" y="0"/>
                        </a:cubicBezTo>
                        <a:cubicBezTo>
                          <a:pt x="44" y="3"/>
                          <a:pt x="16" y="23"/>
                          <a:pt x="3" y="52"/>
                        </a:cubicBezTo>
                        <a:cubicBezTo>
                          <a:pt x="2" y="55"/>
                          <a:pt x="0" y="57"/>
                          <a:pt x="0" y="60"/>
                        </a:cubicBezTo>
                        <a:cubicBezTo>
                          <a:pt x="1" y="59"/>
                          <a:pt x="3" y="59"/>
                          <a:pt x="4" y="58"/>
                        </a:cubicBezTo>
                        <a:cubicBezTo>
                          <a:pt x="5" y="57"/>
                          <a:pt x="5" y="55"/>
                          <a:pt x="6" y="54"/>
                        </a:cubicBezTo>
                        <a:cubicBezTo>
                          <a:pt x="6" y="54"/>
                          <a:pt x="6" y="54"/>
                          <a:pt x="6" y="54"/>
                        </a:cubicBezTo>
                        <a:cubicBezTo>
                          <a:pt x="18" y="28"/>
                          <a:pt x="43" y="8"/>
                          <a:pt x="74" y="5"/>
                        </a:cubicBezTo>
                        <a:cubicBezTo>
                          <a:pt x="74" y="5"/>
                          <a:pt x="74" y="5"/>
                          <a:pt x="74" y="5"/>
                        </a:cubicBezTo>
                        <a:cubicBezTo>
                          <a:pt x="74" y="5"/>
                          <a:pt x="74" y="5"/>
                          <a:pt x="74" y="5"/>
                        </a:cubicBezTo>
                        <a:cubicBezTo>
                          <a:pt x="75" y="5"/>
                          <a:pt x="76" y="5"/>
                          <a:pt x="77" y="5"/>
                        </a:cubicBezTo>
                        <a:cubicBezTo>
                          <a:pt x="77" y="5"/>
                          <a:pt x="77" y="5"/>
                          <a:pt x="77" y="5"/>
                        </a:cubicBezTo>
                        <a:cubicBezTo>
                          <a:pt x="77" y="5"/>
                          <a:pt x="77" y="5"/>
                          <a:pt x="77" y="5"/>
                        </a:cubicBezTo>
                        <a:cubicBezTo>
                          <a:pt x="79" y="5"/>
                          <a:pt x="80" y="5"/>
                          <a:pt x="82" y="5"/>
                        </a:cubicBezTo>
                        <a:cubicBezTo>
                          <a:pt x="117" y="5"/>
                          <a:pt x="117" y="5"/>
                          <a:pt x="117" y="5"/>
                        </a:cubicBezTo>
                        <a:cubicBezTo>
                          <a:pt x="118" y="4"/>
                          <a:pt x="120" y="4"/>
                          <a:pt x="122" y="4"/>
                        </a:cubicBezTo>
                        <a:cubicBezTo>
                          <a:pt x="122" y="4"/>
                          <a:pt x="122" y="4"/>
                          <a:pt x="122" y="4"/>
                        </a:cubicBezTo>
                        <a:cubicBezTo>
                          <a:pt x="128" y="2"/>
                          <a:pt x="134" y="1"/>
                          <a:pt x="140" y="0"/>
                        </a:cubicBezTo>
                        <a:cubicBezTo>
                          <a:pt x="142" y="0"/>
                          <a:pt x="144" y="0"/>
                          <a:pt x="146"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7" name="îṩ1ïde"/>
                  <p:cNvSpPr/>
                  <p:nvPr/>
                </p:nvSpPr>
                <p:spPr bwMode="auto">
                  <a:xfrm>
                    <a:off x="3832" y="3750"/>
                    <a:ext cx="998"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8" name="ïṡliḍê"/>
                  <p:cNvSpPr/>
                  <p:nvPr/>
                </p:nvSpPr>
                <p:spPr bwMode="auto">
                  <a:xfrm>
                    <a:off x="3823"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7 w 533"/>
                      <a:gd name="T19" fmla="*/ 18 h 304"/>
                      <a:gd name="T20" fmla="*/ 437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7" y="10"/>
                          <a:pt x="423" y="13"/>
                          <a:pt x="437" y="18"/>
                        </a:cubicBezTo>
                        <a:cubicBezTo>
                          <a:pt x="437" y="18"/>
                          <a:pt x="437" y="18"/>
                          <a:pt x="437" y="18"/>
                        </a:cubicBezTo>
                        <a:cubicBezTo>
                          <a:pt x="487" y="37"/>
                          <a:pt x="523" y="85"/>
                          <a:pt x="523" y="141"/>
                        </a:cubicBezTo>
                        <a:cubicBezTo>
                          <a:pt x="528" y="141"/>
                          <a:pt x="528" y="141"/>
                          <a:pt x="528" y="141"/>
                        </a:cubicBezTo>
                        <a:cubicBezTo>
                          <a:pt x="533" y="141"/>
                          <a:pt x="533" y="141"/>
                          <a:pt x="533" y="141"/>
                        </a:cubicBezTo>
                        <a:cubicBezTo>
                          <a:pt x="533" y="81"/>
                          <a:pt x="494" y="29"/>
                          <a:pt x="441" y="9"/>
                        </a:cubicBezTo>
                        <a:cubicBezTo>
                          <a:pt x="441" y="9"/>
                          <a:pt x="441" y="9"/>
                          <a:pt x="441" y="9"/>
                        </a:cubicBezTo>
                        <a:cubicBezTo>
                          <a:pt x="425" y="3"/>
                          <a:pt x="409" y="0"/>
                          <a:pt x="391" y="0"/>
                        </a:cubicBezTo>
                        <a:cubicBezTo>
                          <a:pt x="141" y="0"/>
                          <a:pt x="141" y="0"/>
                          <a:pt x="141" y="0"/>
                        </a:cubicBezTo>
                        <a:cubicBezTo>
                          <a:pt x="79" y="0"/>
                          <a:pt x="27" y="39"/>
                          <a:pt x="8" y="94"/>
                        </a:cubicBezTo>
                        <a:cubicBezTo>
                          <a:pt x="8" y="94"/>
                          <a:pt x="8" y="94"/>
                          <a:pt x="8" y="94"/>
                        </a:cubicBezTo>
                        <a:cubicBezTo>
                          <a:pt x="2"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grpSp>
            <p:sp>
              <p:nvSpPr>
                <p:cNvPr id="63" name="îṩļïḑê"/>
                <p:cNvSpPr/>
                <p:nvPr/>
              </p:nvSpPr>
              <p:spPr bwMode="auto">
                <a:xfrm>
                  <a:off x="4027" y="2817"/>
                  <a:ext cx="591" cy="684"/>
                </a:xfrm>
                <a:custGeom>
                  <a:avLst/>
                  <a:gdLst>
                    <a:gd name="T0" fmla="*/ 185 w 310"/>
                    <a:gd name="T1" fmla="*/ 359 h 359"/>
                    <a:gd name="T2" fmla="*/ 125 w 310"/>
                    <a:gd name="T3" fmla="*/ 359 h 359"/>
                    <a:gd name="T4" fmla="*/ 0 w 310"/>
                    <a:gd name="T5" fmla="*/ 234 h 359"/>
                    <a:gd name="T6" fmla="*/ 0 w 310"/>
                    <a:gd name="T7" fmla="*/ 125 h 359"/>
                    <a:gd name="T8" fmla="*/ 125 w 310"/>
                    <a:gd name="T9" fmla="*/ 0 h 359"/>
                    <a:gd name="T10" fmla="*/ 185 w 310"/>
                    <a:gd name="T11" fmla="*/ 0 h 359"/>
                    <a:gd name="T12" fmla="*/ 310 w 310"/>
                    <a:gd name="T13" fmla="*/ 125 h 359"/>
                    <a:gd name="T14" fmla="*/ 310 w 310"/>
                    <a:gd name="T15" fmla="*/ 234 h 359"/>
                    <a:gd name="T16" fmla="*/ 185 w 310"/>
                    <a:gd name="T17" fmla="*/ 359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9">
                      <a:moveTo>
                        <a:pt x="185" y="359"/>
                      </a:moveTo>
                      <a:cubicBezTo>
                        <a:pt x="125" y="359"/>
                        <a:pt x="125" y="359"/>
                        <a:pt x="125" y="359"/>
                      </a:cubicBezTo>
                      <a:cubicBezTo>
                        <a:pt x="56" y="359"/>
                        <a:pt x="0" y="303"/>
                        <a:pt x="0" y="234"/>
                      </a:cubicBezTo>
                      <a:cubicBezTo>
                        <a:pt x="0" y="125"/>
                        <a:pt x="0" y="125"/>
                        <a:pt x="0" y="125"/>
                      </a:cubicBezTo>
                      <a:cubicBezTo>
                        <a:pt x="0" y="56"/>
                        <a:pt x="56" y="0"/>
                        <a:pt x="125" y="0"/>
                      </a:cubicBezTo>
                      <a:cubicBezTo>
                        <a:pt x="185" y="0"/>
                        <a:pt x="185" y="0"/>
                        <a:pt x="185" y="0"/>
                      </a:cubicBezTo>
                      <a:cubicBezTo>
                        <a:pt x="254" y="0"/>
                        <a:pt x="310" y="56"/>
                        <a:pt x="310" y="125"/>
                      </a:cubicBezTo>
                      <a:cubicBezTo>
                        <a:pt x="310" y="234"/>
                        <a:pt x="310" y="234"/>
                        <a:pt x="310" y="234"/>
                      </a:cubicBezTo>
                      <a:cubicBezTo>
                        <a:pt x="310" y="303"/>
                        <a:pt x="254" y="359"/>
                        <a:pt x="185" y="359"/>
                      </a:cubicBez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4" name="îṣľîḓé"/>
                <p:cNvSpPr/>
                <p:nvPr/>
              </p:nvSpPr>
              <p:spPr bwMode="auto">
                <a:xfrm>
                  <a:off x="5018"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5" name="iş1îḑé"/>
                <p:cNvSpPr/>
                <p:nvPr/>
              </p:nvSpPr>
              <p:spPr bwMode="auto">
                <a:xfrm>
                  <a:off x="5018"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66" name="í$ḷîḑe"/>
                <p:cNvSpPr/>
                <p:nvPr/>
              </p:nvSpPr>
              <p:spPr bwMode="auto">
                <a:xfrm>
                  <a:off x="5505"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7" name="işḷîḓé"/>
                <p:cNvSpPr/>
                <p:nvPr/>
              </p:nvSpPr>
              <p:spPr bwMode="auto">
                <a:xfrm>
                  <a:off x="5505"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68" name="išḷíḑe"/>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9" name="ïṥḻîḓé"/>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0" name="íSḷíḓe"/>
                <p:cNvSpPr/>
                <p:nvPr/>
              </p:nvSpPr>
              <p:spPr bwMode="auto">
                <a:xfrm>
                  <a:off x="5064" y="2933"/>
                  <a:ext cx="311" cy="676"/>
                </a:xfrm>
                <a:custGeom>
                  <a:avLst/>
                  <a:gdLst>
                    <a:gd name="T0" fmla="*/ 163 w 163"/>
                    <a:gd name="T1" fmla="*/ 352 h 355"/>
                    <a:gd name="T2" fmla="*/ 137 w 163"/>
                    <a:gd name="T3" fmla="*/ 355 h 355"/>
                    <a:gd name="T4" fmla="*/ 0 w 163"/>
                    <a:gd name="T5" fmla="*/ 218 h 355"/>
                    <a:gd name="T6" fmla="*/ 10 w 163"/>
                    <a:gd name="T7" fmla="*/ 40 h 355"/>
                    <a:gd name="T8" fmla="*/ 53 w 163"/>
                    <a:gd name="T9" fmla="*/ 0 h 355"/>
                    <a:gd name="T10" fmla="*/ 53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5" y="354"/>
                        <a:pt x="146" y="355"/>
                        <a:pt x="137" y="355"/>
                      </a:cubicBezTo>
                      <a:cubicBezTo>
                        <a:pt x="62" y="355"/>
                        <a:pt x="0" y="293"/>
                        <a:pt x="0" y="218"/>
                      </a:cubicBezTo>
                      <a:cubicBezTo>
                        <a:pt x="10" y="40"/>
                        <a:pt x="10" y="40"/>
                        <a:pt x="10" y="40"/>
                      </a:cubicBezTo>
                      <a:cubicBezTo>
                        <a:pt x="53" y="0"/>
                        <a:pt x="53" y="0"/>
                        <a:pt x="53" y="0"/>
                      </a:cubicBezTo>
                      <a:cubicBezTo>
                        <a:pt x="53" y="218"/>
                        <a:pt x="53" y="218"/>
                        <a:pt x="53" y="218"/>
                      </a:cubicBezTo>
                      <a:cubicBezTo>
                        <a:pt x="53" y="284"/>
                        <a:pt x="101"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1" name="iśḻîḓe"/>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44 h 355"/>
                    <a:gd name="T8" fmla="*/ 45 w 274"/>
                    <a:gd name="T9" fmla="*/ 0 h 355"/>
                    <a:gd name="T10" fmla="*/ 209 w 274"/>
                    <a:gd name="T11" fmla="*/ 0 h 355"/>
                    <a:gd name="T12" fmla="*/ 274 w 274"/>
                    <a:gd name="T13" fmla="*/ 65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44"/>
                        <a:pt x="0" y="44"/>
                        <a:pt x="0" y="44"/>
                      </a:cubicBezTo>
                      <a:cubicBezTo>
                        <a:pt x="0" y="20"/>
                        <a:pt x="20" y="0"/>
                        <a:pt x="45" y="0"/>
                      </a:cubicBezTo>
                      <a:cubicBezTo>
                        <a:pt x="209" y="0"/>
                        <a:pt x="209" y="0"/>
                        <a:pt x="209" y="0"/>
                      </a:cubicBezTo>
                      <a:cubicBezTo>
                        <a:pt x="245" y="0"/>
                        <a:pt x="274" y="29"/>
                        <a:pt x="274" y="65"/>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2" name="iSḻíḓé"/>
                <p:cNvSpPr/>
                <p:nvPr/>
              </p:nvSpPr>
              <p:spPr bwMode="auto">
                <a:xfrm>
                  <a:off x="4963" y="3651"/>
                  <a:ext cx="744"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9 w 390"/>
                    <a:gd name="T11" fmla="*/ 52 h 346"/>
                    <a:gd name="T12" fmla="*/ 80 w 390"/>
                    <a:gd name="T13" fmla="*/ 0 h 346"/>
                    <a:gd name="T14" fmla="*/ 84 w 390"/>
                    <a:gd name="T15" fmla="*/ 0 h 346"/>
                    <a:gd name="T16" fmla="*/ 89 w 390"/>
                    <a:gd name="T17" fmla="*/ 0 h 346"/>
                    <a:gd name="T18" fmla="*/ 301 w 390"/>
                    <a:gd name="T19" fmla="*/ 0 h 346"/>
                    <a:gd name="T20" fmla="*/ 310 w 390"/>
                    <a:gd name="T21" fmla="*/ 0 h 346"/>
                    <a:gd name="T22" fmla="*/ 389 w 390"/>
                    <a:gd name="T23" fmla="*/ 79 h 346"/>
                    <a:gd name="T24" fmla="*/ 390 w 390"/>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9" y="52"/>
                      </a:cubicBezTo>
                      <a:cubicBezTo>
                        <a:pt x="21" y="24"/>
                        <a:pt x="48" y="4"/>
                        <a:pt x="80" y="0"/>
                      </a:cubicBezTo>
                      <a:cubicBezTo>
                        <a:pt x="81" y="0"/>
                        <a:pt x="83" y="0"/>
                        <a:pt x="84" y="0"/>
                      </a:cubicBezTo>
                      <a:cubicBezTo>
                        <a:pt x="86" y="0"/>
                        <a:pt x="87" y="0"/>
                        <a:pt x="89" y="0"/>
                      </a:cubicBezTo>
                      <a:cubicBezTo>
                        <a:pt x="301" y="0"/>
                        <a:pt x="301" y="0"/>
                        <a:pt x="301" y="0"/>
                      </a:cubicBezTo>
                      <a:cubicBezTo>
                        <a:pt x="304" y="0"/>
                        <a:pt x="307" y="0"/>
                        <a:pt x="310" y="0"/>
                      </a:cubicBezTo>
                      <a:cubicBezTo>
                        <a:pt x="352" y="5"/>
                        <a:pt x="385" y="38"/>
                        <a:pt x="389" y="79"/>
                      </a:cubicBezTo>
                      <a:cubicBezTo>
                        <a:pt x="390" y="82"/>
                        <a:pt x="390" y="85"/>
                        <a:pt x="390" y="8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3" name="išḷïḑê"/>
                <p:cNvSpPr/>
                <p:nvPr/>
              </p:nvSpPr>
              <p:spPr bwMode="auto">
                <a:xfrm>
                  <a:off x="5209"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4" name="išlïďê"/>
                <p:cNvSpPr/>
                <p:nvPr/>
              </p:nvSpPr>
              <p:spPr bwMode="auto">
                <a:xfrm>
                  <a:off x="5209"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5" name="ïŝľiḋé"/>
                <p:cNvSpPr/>
                <p:nvPr/>
              </p:nvSpPr>
              <p:spPr bwMode="auto">
                <a:xfrm>
                  <a:off x="5209"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6" name="íŝlîḑè"/>
                <p:cNvSpPr/>
                <p:nvPr/>
              </p:nvSpPr>
              <p:spPr bwMode="auto">
                <a:xfrm>
                  <a:off x="5209"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7" name="îṥ1îḋé"/>
                <p:cNvSpPr/>
                <p:nvPr/>
              </p:nvSpPr>
              <p:spPr bwMode="auto">
                <a:xfrm>
                  <a:off x="5209" y="3560"/>
                  <a:ext cx="246" cy="211"/>
                </a:xfrm>
                <a:custGeom>
                  <a:avLst/>
                  <a:gdLst>
                    <a:gd name="T0" fmla="*/ 129 w 129"/>
                    <a:gd name="T1" fmla="*/ 0 h 111"/>
                    <a:gd name="T2" fmla="*/ 129 w 129"/>
                    <a:gd name="T3" fmla="*/ 61 h 111"/>
                    <a:gd name="T4" fmla="*/ 79 w 129"/>
                    <a:gd name="T5" fmla="*/ 111 h 111"/>
                    <a:gd name="T6" fmla="*/ 49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49" y="111"/>
                        <a:pt x="49" y="111"/>
                        <a:pt x="49"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8" name="íṡḷíḑê"/>
                <p:cNvSpPr/>
                <p:nvPr/>
              </p:nvSpPr>
              <p:spPr bwMode="auto">
                <a:xfrm>
                  <a:off x="5159" y="3560"/>
                  <a:ext cx="346"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9" name="ïṩľïḍê"/>
                <p:cNvSpPr/>
                <p:nvPr/>
              </p:nvSpPr>
              <p:spPr bwMode="auto">
                <a:xfrm>
                  <a:off x="5159" y="3560"/>
                  <a:ext cx="346"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0" name="ïsľïḓe"/>
                <p:cNvSpPr/>
                <p:nvPr/>
              </p:nvSpPr>
              <p:spPr bwMode="auto">
                <a:xfrm>
                  <a:off x="5123" y="3651"/>
                  <a:ext cx="404" cy="151"/>
                </a:xfrm>
                <a:prstGeom prst="rect">
                  <a:avLst/>
                </a:prstGeom>
                <a:solidFill>
                  <a:srgbClr val="C68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81" name="îşḷíďe"/>
                <p:cNvSpPr/>
                <p:nvPr/>
              </p:nvSpPr>
              <p:spPr bwMode="auto">
                <a:xfrm>
                  <a:off x="5123"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82" name="íṩlíḋe"/>
                <p:cNvSpPr/>
                <p:nvPr/>
              </p:nvSpPr>
              <p:spPr bwMode="auto">
                <a:xfrm>
                  <a:off x="4967" y="3651"/>
                  <a:ext cx="288" cy="659"/>
                </a:xfrm>
                <a:custGeom>
                  <a:avLst/>
                  <a:gdLst>
                    <a:gd name="T0" fmla="*/ 151 w 151"/>
                    <a:gd name="T1" fmla="*/ 0 h 346"/>
                    <a:gd name="T2" fmla="*/ 145 w 151"/>
                    <a:gd name="T3" fmla="*/ 0 h 346"/>
                    <a:gd name="T4" fmla="*/ 127 w 151"/>
                    <a:gd name="T5" fmla="*/ 4 h 346"/>
                    <a:gd name="T6" fmla="*/ 127 w 151"/>
                    <a:gd name="T7" fmla="*/ 4 h 346"/>
                    <a:gd name="T8" fmla="*/ 82 w 151"/>
                    <a:gd name="T9" fmla="*/ 34 h 346"/>
                    <a:gd name="T10" fmla="*/ 71 w 151"/>
                    <a:gd name="T11" fmla="*/ 52 h 346"/>
                    <a:gd name="T12" fmla="*/ 63 w 151"/>
                    <a:gd name="T13" fmla="*/ 89 h 346"/>
                    <a:gd name="T14" fmla="*/ 63 w 151"/>
                    <a:gd name="T15" fmla="*/ 346 h 346"/>
                    <a:gd name="T16" fmla="*/ 0 w 151"/>
                    <a:gd name="T17" fmla="*/ 346 h 346"/>
                    <a:gd name="T18" fmla="*/ 0 w 151"/>
                    <a:gd name="T19" fmla="*/ 89 h 346"/>
                    <a:gd name="T20" fmla="*/ 4 w 151"/>
                    <a:gd name="T21" fmla="*/ 62 h 346"/>
                    <a:gd name="T22" fmla="*/ 8 w 151"/>
                    <a:gd name="T23" fmla="*/ 52 h 346"/>
                    <a:gd name="T24" fmla="*/ 82 w 151"/>
                    <a:gd name="T25" fmla="*/ 0 h 346"/>
                    <a:gd name="T26" fmla="*/ 88 w 151"/>
                    <a:gd name="T27" fmla="*/ 0 h 346"/>
                    <a:gd name="T28" fmla="*/ 151 w 151"/>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 h="346">
                      <a:moveTo>
                        <a:pt x="151" y="0"/>
                      </a:moveTo>
                      <a:cubicBezTo>
                        <a:pt x="149" y="0"/>
                        <a:pt x="147" y="0"/>
                        <a:pt x="145" y="0"/>
                      </a:cubicBezTo>
                      <a:cubicBezTo>
                        <a:pt x="139" y="1"/>
                        <a:pt x="133" y="2"/>
                        <a:pt x="127" y="4"/>
                      </a:cubicBezTo>
                      <a:cubicBezTo>
                        <a:pt x="127" y="4"/>
                        <a:pt x="127" y="4"/>
                        <a:pt x="127" y="4"/>
                      </a:cubicBezTo>
                      <a:cubicBezTo>
                        <a:pt x="109" y="9"/>
                        <a:pt x="93" y="19"/>
                        <a:pt x="82" y="34"/>
                      </a:cubicBezTo>
                      <a:cubicBezTo>
                        <a:pt x="77" y="39"/>
                        <a:pt x="74" y="45"/>
                        <a:pt x="71" y="52"/>
                      </a:cubicBezTo>
                      <a:cubicBezTo>
                        <a:pt x="66"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8" y="0"/>
                      </a:cubicBezTo>
                      <a:cubicBezTo>
                        <a:pt x="151" y="0"/>
                        <a:pt x="151" y="0"/>
                        <a:pt x="151" y="0"/>
                      </a:cubicBezTo>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3" name="ïṥḷîḍè"/>
                <p:cNvSpPr/>
                <p:nvPr/>
              </p:nvSpPr>
              <p:spPr bwMode="auto">
                <a:xfrm>
                  <a:off x="4953"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18 w 400"/>
                    <a:gd name="T17" fmla="*/ 59 h 356"/>
                    <a:gd name="T18" fmla="*/ 86 w 400"/>
                    <a:gd name="T19" fmla="*/ 10 h 356"/>
                    <a:gd name="T20" fmla="*/ 86 w 400"/>
                    <a:gd name="T21" fmla="*/ 10 h 356"/>
                    <a:gd name="T22" fmla="*/ 86 w 400"/>
                    <a:gd name="T23" fmla="*/ 10 h 356"/>
                    <a:gd name="T24" fmla="*/ 89 w 400"/>
                    <a:gd name="T25" fmla="*/ 10 h 356"/>
                    <a:gd name="T26" fmla="*/ 89 w 400"/>
                    <a:gd name="T27" fmla="*/ 10 h 356"/>
                    <a:gd name="T28" fmla="*/ 89 w 400"/>
                    <a:gd name="T29" fmla="*/ 10 h 356"/>
                    <a:gd name="T30" fmla="*/ 94 w 400"/>
                    <a:gd name="T31" fmla="*/ 10 h 356"/>
                    <a:gd name="T32" fmla="*/ 306 w 400"/>
                    <a:gd name="T33" fmla="*/ 10 h 356"/>
                    <a:gd name="T34" fmla="*/ 314 w 400"/>
                    <a:gd name="T35" fmla="*/ 10 h 356"/>
                    <a:gd name="T36" fmla="*/ 389 w 400"/>
                    <a:gd name="T37" fmla="*/ 84 h 356"/>
                    <a:gd name="T38" fmla="*/ 389 w 400"/>
                    <a:gd name="T39" fmla="*/ 84 h 356"/>
                    <a:gd name="T40" fmla="*/ 390 w 400"/>
                    <a:gd name="T41" fmla="*/ 94 h 356"/>
                    <a:gd name="T42" fmla="*/ 395 w 400"/>
                    <a:gd name="T43" fmla="*/ 94 h 356"/>
                    <a:gd name="T44" fmla="*/ 400 w 400"/>
                    <a:gd name="T45" fmla="*/ 94 h 356"/>
                    <a:gd name="T46" fmla="*/ 399 w 400"/>
                    <a:gd name="T47" fmla="*/ 83 h 356"/>
                    <a:gd name="T48" fmla="*/ 399 w 400"/>
                    <a:gd name="T49" fmla="*/ 83 h 356"/>
                    <a:gd name="T50" fmla="*/ 315 w 400"/>
                    <a:gd name="T51" fmla="*/ 0 h 356"/>
                    <a:gd name="T52" fmla="*/ 306 w 400"/>
                    <a:gd name="T53" fmla="*/ 0 h 356"/>
                    <a:gd name="T54" fmla="*/ 94 w 400"/>
                    <a:gd name="T55" fmla="*/ 0 h 356"/>
                    <a:gd name="T56" fmla="*/ 89 w 400"/>
                    <a:gd name="T57" fmla="*/ 0 h 356"/>
                    <a:gd name="T58" fmla="*/ 89 w 400"/>
                    <a:gd name="T59" fmla="*/ 5 h 356"/>
                    <a:gd name="T60" fmla="*/ 89 w 400"/>
                    <a:gd name="T61" fmla="*/ 0 h 356"/>
                    <a:gd name="T62" fmla="*/ 85 w 400"/>
                    <a:gd name="T63" fmla="*/ 0 h 356"/>
                    <a:gd name="T64" fmla="*/ 85 w 400"/>
                    <a:gd name="T65" fmla="*/ 5 h 356"/>
                    <a:gd name="T66" fmla="*/ 85 w 400"/>
                    <a:gd name="T67" fmla="*/ 0 h 356"/>
                    <a:gd name="T68" fmla="*/ 9 w 400"/>
                    <a:gd name="T69" fmla="*/ 55 h 356"/>
                    <a:gd name="T70" fmla="*/ 9 w 400"/>
                    <a:gd name="T71" fmla="*/ 55 h 356"/>
                    <a:gd name="T72" fmla="*/ 4 w 400"/>
                    <a:gd name="T73" fmla="*/ 66 h 356"/>
                    <a:gd name="T74" fmla="*/ 0 w 400"/>
                    <a:gd name="T75" fmla="*/ 94 h 356"/>
                    <a:gd name="T76" fmla="*/ 0 w 400"/>
                    <a:gd name="T77" fmla="*/ 356 h 356"/>
                    <a:gd name="T78" fmla="*/ 400 w 400"/>
                    <a:gd name="T79" fmla="*/ 356 h 356"/>
                    <a:gd name="T80" fmla="*/ 400 w 400"/>
                    <a:gd name="T81" fmla="*/ 94 h 356"/>
                    <a:gd name="T82" fmla="*/ 395 w 400"/>
                    <a:gd name="T8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18" y="59"/>
                        <a:pt x="18" y="59"/>
                        <a:pt x="18" y="59"/>
                      </a:cubicBezTo>
                      <a:cubicBezTo>
                        <a:pt x="30" y="33"/>
                        <a:pt x="55"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4"/>
                        <a:pt x="389" y="84"/>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5" y="0"/>
                      </a:cubicBezTo>
                      <a:cubicBezTo>
                        <a:pt x="312" y="0"/>
                        <a:pt x="309" y="0"/>
                        <a:pt x="306" y="0"/>
                      </a:cubicBezTo>
                      <a:cubicBezTo>
                        <a:pt x="94" y="0"/>
                        <a:pt x="94" y="0"/>
                        <a:pt x="94" y="0"/>
                      </a:cubicBezTo>
                      <a:cubicBezTo>
                        <a:pt x="92" y="0"/>
                        <a:pt x="90"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5"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4" name="iṡ1îḋê"/>
                <p:cNvSpPr/>
                <p:nvPr/>
              </p:nvSpPr>
              <p:spPr bwMode="auto">
                <a:xfrm>
                  <a:off x="4830" y="3750"/>
                  <a:ext cx="997"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5" name="iṩľíďé"/>
                <p:cNvSpPr/>
                <p:nvPr/>
              </p:nvSpPr>
              <p:spPr bwMode="auto">
                <a:xfrm>
                  <a:off x="4820"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7 w 533"/>
                    <a:gd name="T19" fmla="*/ 18 h 304"/>
                    <a:gd name="T20" fmla="*/ 437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7" y="10"/>
                        <a:pt x="423" y="13"/>
                        <a:pt x="437" y="18"/>
                      </a:cubicBezTo>
                      <a:cubicBezTo>
                        <a:pt x="437" y="18"/>
                        <a:pt x="437" y="18"/>
                        <a:pt x="437" y="18"/>
                      </a:cubicBezTo>
                      <a:cubicBezTo>
                        <a:pt x="487" y="37"/>
                        <a:pt x="523" y="85"/>
                        <a:pt x="523" y="141"/>
                      </a:cubicBezTo>
                      <a:cubicBezTo>
                        <a:pt x="528" y="141"/>
                        <a:pt x="528" y="141"/>
                        <a:pt x="528" y="141"/>
                      </a:cubicBezTo>
                      <a:cubicBezTo>
                        <a:pt x="533" y="141"/>
                        <a:pt x="533" y="141"/>
                        <a:pt x="533" y="141"/>
                      </a:cubicBezTo>
                      <a:cubicBezTo>
                        <a:pt x="533" y="81"/>
                        <a:pt x="494" y="29"/>
                        <a:pt x="441" y="9"/>
                      </a:cubicBezTo>
                      <a:cubicBezTo>
                        <a:pt x="441" y="9"/>
                        <a:pt x="441" y="9"/>
                        <a:pt x="441" y="9"/>
                      </a:cubicBezTo>
                      <a:cubicBezTo>
                        <a:pt x="425" y="3"/>
                        <a:pt x="409" y="0"/>
                        <a:pt x="391" y="0"/>
                      </a:cubicBezTo>
                      <a:cubicBezTo>
                        <a:pt x="141" y="0"/>
                        <a:pt x="141" y="0"/>
                        <a:pt x="141" y="0"/>
                      </a:cubicBezTo>
                      <a:cubicBezTo>
                        <a:pt x="79" y="0"/>
                        <a:pt x="27" y="39"/>
                        <a:pt x="8" y="94"/>
                      </a:cubicBezTo>
                      <a:cubicBezTo>
                        <a:pt x="8" y="94"/>
                        <a:pt x="8" y="94"/>
                        <a:pt x="8" y="94"/>
                      </a:cubicBezTo>
                      <a:cubicBezTo>
                        <a:pt x="2"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6" name="iŝḷiḓe"/>
                <p:cNvSpPr/>
                <p:nvPr/>
              </p:nvSpPr>
              <p:spPr bwMode="auto">
                <a:xfrm>
                  <a:off x="5024" y="2844"/>
                  <a:ext cx="591" cy="678"/>
                </a:xfrm>
                <a:custGeom>
                  <a:avLst/>
                  <a:gdLst>
                    <a:gd name="T0" fmla="*/ 221 w 310"/>
                    <a:gd name="T1" fmla="*/ 356 h 356"/>
                    <a:gd name="T2" fmla="*/ 89 w 310"/>
                    <a:gd name="T3" fmla="*/ 356 h 356"/>
                    <a:gd name="T4" fmla="*/ 0 w 310"/>
                    <a:gd name="T5" fmla="*/ 267 h 356"/>
                    <a:gd name="T6" fmla="*/ 0 w 310"/>
                    <a:gd name="T7" fmla="*/ 125 h 356"/>
                    <a:gd name="T8" fmla="*/ 125 w 310"/>
                    <a:gd name="T9" fmla="*/ 0 h 356"/>
                    <a:gd name="T10" fmla="*/ 185 w 310"/>
                    <a:gd name="T11" fmla="*/ 0 h 356"/>
                    <a:gd name="T12" fmla="*/ 310 w 310"/>
                    <a:gd name="T13" fmla="*/ 125 h 356"/>
                    <a:gd name="T14" fmla="*/ 310 w 310"/>
                    <a:gd name="T15" fmla="*/ 267 h 356"/>
                    <a:gd name="T16" fmla="*/ 221 w 310"/>
                    <a:gd name="T17" fmla="*/ 35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6">
                      <a:moveTo>
                        <a:pt x="221" y="356"/>
                      </a:moveTo>
                      <a:cubicBezTo>
                        <a:pt x="89" y="356"/>
                        <a:pt x="89" y="356"/>
                        <a:pt x="89" y="356"/>
                      </a:cubicBezTo>
                      <a:cubicBezTo>
                        <a:pt x="40" y="356"/>
                        <a:pt x="0" y="316"/>
                        <a:pt x="0" y="267"/>
                      </a:cubicBezTo>
                      <a:cubicBezTo>
                        <a:pt x="0" y="125"/>
                        <a:pt x="0" y="125"/>
                        <a:pt x="0" y="125"/>
                      </a:cubicBezTo>
                      <a:cubicBezTo>
                        <a:pt x="0" y="56"/>
                        <a:pt x="56" y="0"/>
                        <a:pt x="125" y="0"/>
                      </a:cubicBezTo>
                      <a:cubicBezTo>
                        <a:pt x="185" y="0"/>
                        <a:pt x="185" y="0"/>
                        <a:pt x="185" y="0"/>
                      </a:cubicBezTo>
                      <a:cubicBezTo>
                        <a:pt x="254" y="0"/>
                        <a:pt x="310" y="56"/>
                        <a:pt x="310" y="125"/>
                      </a:cubicBezTo>
                      <a:cubicBezTo>
                        <a:pt x="310" y="267"/>
                        <a:pt x="310" y="267"/>
                        <a:pt x="310" y="267"/>
                      </a:cubicBezTo>
                      <a:cubicBezTo>
                        <a:pt x="310" y="316"/>
                        <a:pt x="270" y="356"/>
                        <a:pt x="221" y="35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7" name="ïSľîde"/>
                <p:cNvSpPr/>
                <p:nvPr/>
              </p:nvSpPr>
              <p:spPr bwMode="auto">
                <a:xfrm>
                  <a:off x="5024" y="2844"/>
                  <a:ext cx="591" cy="678"/>
                </a:xfrm>
                <a:custGeom>
                  <a:avLst/>
                  <a:gdLst>
                    <a:gd name="T0" fmla="*/ 221 w 310"/>
                    <a:gd name="T1" fmla="*/ 356 h 356"/>
                    <a:gd name="T2" fmla="*/ 89 w 310"/>
                    <a:gd name="T3" fmla="*/ 356 h 356"/>
                    <a:gd name="T4" fmla="*/ 0 w 310"/>
                    <a:gd name="T5" fmla="*/ 267 h 356"/>
                    <a:gd name="T6" fmla="*/ 0 w 310"/>
                    <a:gd name="T7" fmla="*/ 125 h 356"/>
                    <a:gd name="T8" fmla="*/ 125 w 310"/>
                    <a:gd name="T9" fmla="*/ 0 h 356"/>
                    <a:gd name="T10" fmla="*/ 185 w 310"/>
                    <a:gd name="T11" fmla="*/ 0 h 356"/>
                    <a:gd name="T12" fmla="*/ 310 w 310"/>
                    <a:gd name="T13" fmla="*/ 125 h 356"/>
                    <a:gd name="T14" fmla="*/ 310 w 310"/>
                    <a:gd name="T15" fmla="*/ 267 h 356"/>
                    <a:gd name="T16" fmla="*/ 221 w 310"/>
                    <a:gd name="T17" fmla="*/ 35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6">
                      <a:moveTo>
                        <a:pt x="221" y="356"/>
                      </a:moveTo>
                      <a:cubicBezTo>
                        <a:pt x="89" y="356"/>
                        <a:pt x="89" y="356"/>
                        <a:pt x="89" y="356"/>
                      </a:cubicBezTo>
                      <a:cubicBezTo>
                        <a:pt x="40" y="356"/>
                        <a:pt x="0" y="316"/>
                        <a:pt x="0" y="267"/>
                      </a:cubicBezTo>
                      <a:cubicBezTo>
                        <a:pt x="0" y="125"/>
                        <a:pt x="0" y="125"/>
                        <a:pt x="0" y="125"/>
                      </a:cubicBezTo>
                      <a:cubicBezTo>
                        <a:pt x="0" y="56"/>
                        <a:pt x="56" y="0"/>
                        <a:pt x="125" y="0"/>
                      </a:cubicBezTo>
                      <a:cubicBezTo>
                        <a:pt x="185" y="0"/>
                        <a:pt x="185" y="0"/>
                        <a:pt x="185" y="0"/>
                      </a:cubicBezTo>
                      <a:cubicBezTo>
                        <a:pt x="254" y="0"/>
                        <a:pt x="310" y="56"/>
                        <a:pt x="310" y="125"/>
                      </a:cubicBezTo>
                      <a:cubicBezTo>
                        <a:pt x="310" y="267"/>
                        <a:pt x="310" y="267"/>
                        <a:pt x="310" y="267"/>
                      </a:cubicBezTo>
                      <a:cubicBezTo>
                        <a:pt x="310" y="316"/>
                        <a:pt x="270" y="356"/>
                        <a:pt x="221" y="356"/>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8" name="îṥ1íḋê"/>
                <p:cNvSpPr/>
                <p:nvPr/>
              </p:nvSpPr>
              <p:spPr bwMode="auto">
                <a:xfrm>
                  <a:off x="1121" y="2933"/>
                  <a:ext cx="520" cy="676"/>
                </a:xfrm>
                <a:custGeom>
                  <a:avLst/>
                  <a:gdLst>
                    <a:gd name="T0" fmla="*/ 163 w 273"/>
                    <a:gd name="T1" fmla="*/ 355 h 355"/>
                    <a:gd name="T2" fmla="*/ 110 w 273"/>
                    <a:gd name="T3" fmla="*/ 355 h 355"/>
                    <a:gd name="T4" fmla="*/ 0 w 273"/>
                    <a:gd name="T5" fmla="*/ 244 h 355"/>
                    <a:gd name="T6" fmla="*/ 0 w 273"/>
                    <a:gd name="T7" fmla="*/ 0 h 355"/>
                    <a:gd name="T8" fmla="*/ 234 w 273"/>
                    <a:gd name="T9" fmla="*/ 0 h 355"/>
                    <a:gd name="T10" fmla="*/ 273 w 273"/>
                    <a:gd name="T11" fmla="*/ 39 h 355"/>
                    <a:gd name="T12" fmla="*/ 273 w 273"/>
                    <a:gd name="T13" fmla="*/ 244 h 355"/>
                    <a:gd name="T14" fmla="*/ 163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63" y="355"/>
                      </a:moveTo>
                      <a:cubicBezTo>
                        <a:pt x="110" y="355"/>
                        <a:pt x="110" y="355"/>
                        <a:pt x="110" y="355"/>
                      </a:cubicBezTo>
                      <a:cubicBezTo>
                        <a:pt x="49" y="355"/>
                        <a:pt x="0" y="305"/>
                        <a:pt x="0" y="244"/>
                      </a:cubicBezTo>
                      <a:cubicBezTo>
                        <a:pt x="0" y="0"/>
                        <a:pt x="0" y="0"/>
                        <a:pt x="0" y="0"/>
                      </a:cubicBezTo>
                      <a:cubicBezTo>
                        <a:pt x="234" y="0"/>
                        <a:pt x="234" y="0"/>
                        <a:pt x="234" y="0"/>
                      </a:cubicBezTo>
                      <a:cubicBezTo>
                        <a:pt x="255" y="0"/>
                        <a:pt x="273" y="18"/>
                        <a:pt x="273" y="39"/>
                      </a:cubicBezTo>
                      <a:cubicBezTo>
                        <a:pt x="273" y="244"/>
                        <a:pt x="273" y="244"/>
                        <a:pt x="273" y="244"/>
                      </a:cubicBezTo>
                      <a:cubicBezTo>
                        <a:pt x="273"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9" name="isļïḓè"/>
                <p:cNvSpPr/>
                <p:nvPr/>
              </p:nvSpPr>
              <p:spPr bwMode="auto">
                <a:xfrm>
                  <a:off x="1121" y="2933"/>
                  <a:ext cx="311" cy="676"/>
                </a:xfrm>
                <a:custGeom>
                  <a:avLst/>
                  <a:gdLst>
                    <a:gd name="T0" fmla="*/ 163 w 163"/>
                    <a:gd name="T1" fmla="*/ 352 h 355"/>
                    <a:gd name="T2" fmla="*/ 136 w 163"/>
                    <a:gd name="T3" fmla="*/ 355 h 355"/>
                    <a:gd name="T4" fmla="*/ 0 w 163"/>
                    <a:gd name="T5" fmla="*/ 218 h 355"/>
                    <a:gd name="T6" fmla="*/ 0 w 163"/>
                    <a:gd name="T7" fmla="*/ 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0" y="0"/>
                        <a:pt x="0" y="0"/>
                        <a:pt x="0" y="0"/>
                      </a:cubicBezTo>
                      <a:cubicBezTo>
                        <a:pt x="52" y="0"/>
                        <a:pt x="52" y="0"/>
                        <a:pt x="52" y="0"/>
                      </a:cubicBezTo>
                      <a:cubicBezTo>
                        <a:pt x="52" y="218"/>
                        <a:pt x="52" y="218"/>
                        <a:pt x="52" y="218"/>
                      </a:cubicBezTo>
                      <a:cubicBezTo>
                        <a:pt x="52" y="284"/>
                        <a:pt x="100"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0" name="ïSļïḋè"/>
                <p:cNvSpPr/>
                <p:nvPr/>
              </p:nvSpPr>
              <p:spPr bwMode="auto">
                <a:xfrm>
                  <a:off x="1121" y="2933"/>
                  <a:ext cx="520" cy="676"/>
                </a:xfrm>
                <a:custGeom>
                  <a:avLst/>
                  <a:gdLst>
                    <a:gd name="T0" fmla="*/ 163 w 273"/>
                    <a:gd name="T1" fmla="*/ 355 h 355"/>
                    <a:gd name="T2" fmla="*/ 110 w 273"/>
                    <a:gd name="T3" fmla="*/ 355 h 355"/>
                    <a:gd name="T4" fmla="*/ 0 w 273"/>
                    <a:gd name="T5" fmla="*/ 244 h 355"/>
                    <a:gd name="T6" fmla="*/ 0 w 273"/>
                    <a:gd name="T7" fmla="*/ 0 h 355"/>
                    <a:gd name="T8" fmla="*/ 234 w 273"/>
                    <a:gd name="T9" fmla="*/ 0 h 355"/>
                    <a:gd name="T10" fmla="*/ 273 w 273"/>
                    <a:gd name="T11" fmla="*/ 39 h 355"/>
                    <a:gd name="T12" fmla="*/ 273 w 273"/>
                    <a:gd name="T13" fmla="*/ 244 h 355"/>
                    <a:gd name="T14" fmla="*/ 163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63" y="355"/>
                      </a:moveTo>
                      <a:cubicBezTo>
                        <a:pt x="110" y="355"/>
                        <a:pt x="110" y="355"/>
                        <a:pt x="110" y="355"/>
                      </a:cubicBezTo>
                      <a:cubicBezTo>
                        <a:pt x="49" y="355"/>
                        <a:pt x="0" y="305"/>
                        <a:pt x="0" y="244"/>
                      </a:cubicBezTo>
                      <a:cubicBezTo>
                        <a:pt x="0" y="0"/>
                        <a:pt x="0" y="0"/>
                        <a:pt x="0" y="0"/>
                      </a:cubicBezTo>
                      <a:cubicBezTo>
                        <a:pt x="234" y="0"/>
                        <a:pt x="234" y="0"/>
                        <a:pt x="234" y="0"/>
                      </a:cubicBezTo>
                      <a:cubicBezTo>
                        <a:pt x="255" y="0"/>
                        <a:pt x="273" y="18"/>
                        <a:pt x="273" y="39"/>
                      </a:cubicBezTo>
                      <a:cubicBezTo>
                        <a:pt x="273" y="244"/>
                        <a:pt x="273" y="244"/>
                        <a:pt x="273" y="244"/>
                      </a:cubicBezTo>
                      <a:cubicBezTo>
                        <a:pt x="273"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1" name="îšļîḋé"/>
                <p:cNvSpPr/>
                <p:nvPr/>
              </p:nvSpPr>
              <p:spPr bwMode="auto">
                <a:xfrm>
                  <a:off x="989" y="3651"/>
                  <a:ext cx="744"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8 w 390"/>
                    <a:gd name="T11" fmla="*/ 52 h 346"/>
                    <a:gd name="T12" fmla="*/ 76 w 390"/>
                    <a:gd name="T13" fmla="*/ 1 h 346"/>
                    <a:gd name="T14" fmla="*/ 80 w 390"/>
                    <a:gd name="T15" fmla="*/ 0 h 346"/>
                    <a:gd name="T16" fmla="*/ 84 w 390"/>
                    <a:gd name="T17" fmla="*/ 0 h 346"/>
                    <a:gd name="T18" fmla="*/ 89 w 390"/>
                    <a:gd name="T19" fmla="*/ 0 h 346"/>
                    <a:gd name="T20" fmla="*/ 301 w 390"/>
                    <a:gd name="T21" fmla="*/ 0 h 346"/>
                    <a:gd name="T22" fmla="*/ 310 w 390"/>
                    <a:gd name="T23" fmla="*/ 0 h 346"/>
                    <a:gd name="T24" fmla="*/ 389 w 390"/>
                    <a:gd name="T25" fmla="*/ 79 h 346"/>
                    <a:gd name="T26" fmla="*/ 390 w 390"/>
                    <a:gd name="T27"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8" y="52"/>
                      </a:cubicBezTo>
                      <a:cubicBezTo>
                        <a:pt x="21" y="25"/>
                        <a:pt x="46" y="6"/>
                        <a:pt x="76" y="1"/>
                      </a:cubicBezTo>
                      <a:cubicBezTo>
                        <a:pt x="77" y="1"/>
                        <a:pt x="79" y="1"/>
                        <a:pt x="80" y="0"/>
                      </a:cubicBezTo>
                      <a:cubicBezTo>
                        <a:pt x="81" y="0"/>
                        <a:pt x="82" y="0"/>
                        <a:pt x="84" y="0"/>
                      </a:cubicBezTo>
                      <a:cubicBezTo>
                        <a:pt x="85" y="0"/>
                        <a:pt x="87" y="0"/>
                        <a:pt x="89" y="0"/>
                      </a:cubicBezTo>
                      <a:cubicBezTo>
                        <a:pt x="301" y="0"/>
                        <a:pt x="301" y="0"/>
                        <a:pt x="301" y="0"/>
                      </a:cubicBezTo>
                      <a:cubicBezTo>
                        <a:pt x="304" y="0"/>
                        <a:pt x="307" y="0"/>
                        <a:pt x="310" y="0"/>
                      </a:cubicBezTo>
                      <a:cubicBezTo>
                        <a:pt x="352" y="5"/>
                        <a:pt x="385" y="38"/>
                        <a:pt x="389" y="79"/>
                      </a:cubicBezTo>
                      <a:cubicBezTo>
                        <a:pt x="390" y="82"/>
                        <a:pt x="390" y="85"/>
                        <a:pt x="390" y="89"/>
                      </a:cubicBezTo>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2" name="íŝḷíďè"/>
                <p:cNvSpPr/>
                <p:nvPr/>
              </p:nvSpPr>
              <p:spPr bwMode="auto">
                <a:xfrm>
                  <a:off x="1054" y="3244"/>
                  <a:ext cx="132" cy="131"/>
                </a:xfrm>
                <a:custGeom>
                  <a:avLst/>
                  <a:gdLst>
                    <a:gd name="T0" fmla="*/ 69 w 69"/>
                    <a:gd name="T1" fmla="*/ 34 h 69"/>
                    <a:gd name="T2" fmla="*/ 35 w 69"/>
                    <a:gd name="T3" fmla="*/ 0 h 69"/>
                    <a:gd name="T4" fmla="*/ 0 w 69"/>
                    <a:gd name="T5" fmla="*/ 34 h 69"/>
                    <a:gd name="T6" fmla="*/ 35 w 69"/>
                    <a:gd name="T7" fmla="*/ 69 h 69"/>
                    <a:gd name="T8" fmla="*/ 52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4" y="0"/>
                        <a:pt x="35" y="0"/>
                      </a:cubicBezTo>
                      <a:cubicBezTo>
                        <a:pt x="16" y="0"/>
                        <a:pt x="0" y="15"/>
                        <a:pt x="0" y="34"/>
                      </a:cubicBezTo>
                      <a:cubicBezTo>
                        <a:pt x="0" y="53"/>
                        <a:pt x="16" y="69"/>
                        <a:pt x="35" y="69"/>
                      </a:cubicBezTo>
                      <a:cubicBezTo>
                        <a:pt x="41" y="69"/>
                        <a:pt x="47" y="67"/>
                        <a:pt x="52" y="64"/>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3" name="iṥlïdê"/>
                <p:cNvSpPr/>
                <p:nvPr/>
              </p:nvSpPr>
              <p:spPr bwMode="auto">
                <a:xfrm>
                  <a:off x="1054" y="3244"/>
                  <a:ext cx="132" cy="131"/>
                </a:xfrm>
                <a:custGeom>
                  <a:avLst/>
                  <a:gdLst>
                    <a:gd name="T0" fmla="*/ 69 w 69"/>
                    <a:gd name="T1" fmla="*/ 34 h 69"/>
                    <a:gd name="T2" fmla="*/ 35 w 69"/>
                    <a:gd name="T3" fmla="*/ 0 h 69"/>
                    <a:gd name="T4" fmla="*/ 0 w 69"/>
                    <a:gd name="T5" fmla="*/ 34 h 69"/>
                    <a:gd name="T6" fmla="*/ 35 w 69"/>
                    <a:gd name="T7" fmla="*/ 69 h 69"/>
                    <a:gd name="T8" fmla="*/ 52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4" y="0"/>
                        <a:pt x="35" y="0"/>
                      </a:cubicBezTo>
                      <a:cubicBezTo>
                        <a:pt x="16" y="0"/>
                        <a:pt x="0" y="15"/>
                        <a:pt x="0" y="34"/>
                      </a:cubicBezTo>
                      <a:cubicBezTo>
                        <a:pt x="0" y="53"/>
                        <a:pt x="16" y="69"/>
                        <a:pt x="35" y="69"/>
                      </a:cubicBezTo>
                      <a:cubicBezTo>
                        <a:pt x="41" y="69"/>
                        <a:pt x="47" y="67"/>
                        <a:pt x="52"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4" name="îṣlîḍé"/>
                <p:cNvSpPr/>
                <p:nvPr/>
              </p:nvSpPr>
              <p:spPr bwMode="auto">
                <a:xfrm>
                  <a:off x="1094" y="3282"/>
                  <a:ext cx="27" cy="27"/>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6" y="0"/>
                        <a:pt x="0" y="7"/>
                        <a:pt x="0"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5" name="ïsḻidê"/>
                <p:cNvSpPr/>
                <p:nvPr/>
              </p:nvSpPr>
              <p:spPr bwMode="auto">
                <a:xfrm>
                  <a:off x="1094" y="3282"/>
                  <a:ext cx="27" cy="27"/>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6" y="0"/>
                        <a:pt x="0" y="7"/>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6" name="îšḷïďe"/>
                <p:cNvSpPr/>
                <p:nvPr/>
              </p:nvSpPr>
              <p:spPr bwMode="auto">
                <a:xfrm>
                  <a:off x="1235" y="3579"/>
                  <a:ext cx="246" cy="192"/>
                </a:xfrm>
                <a:custGeom>
                  <a:avLst/>
                  <a:gdLst>
                    <a:gd name="T0" fmla="*/ 80 w 129"/>
                    <a:gd name="T1" fmla="*/ 101 h 101"/>
                    <a:gd name="T2" fmla="*/ 48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8" y="101"/>
                        <a:pt x="48" y="101"/>
                        <a:pt x="48" y="101"/>
                      </a:cubicBezTo>
                      <a:cubicBezTo>
                        <a:pt x="21"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7" name="îšlíḋè"/>
                <p:cNvSpPr/>
                <p:nvPr/>
              </p:nvSpPr>
              <p:spPr bwMode="auto">
                <a:xfrm>
                  <a:off x="1235" y="3579"/>
                  <a:ext cx="246" cy="192"/>
                </a:xfrm>
                <a:custGeom>
                  <a:avLst/>
                  <a:gdLst>
                    <a:gd name="T0" fmla="*/ 80 w 129"/>
                    <a:gd name="T1" fmla="*/ 101 h 101"/>
                    <a:gd name="T2" fmla="*/ 48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8" y="101"/>
                        <a:pt x="48" y="101"/>
                        <a:pt x="48" y="101"/>
                      </a:cubicBezTo>
                      <a:cubicBezTo>
                        <a:pt x="21"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8" name="iṣliďè"/>
                <p:cNvSpPr/>
                <p:nvPr/>
              </p:nvSpPr>
              <p:spPr bwMode="auto">
                <a:xfrm>
                  <a:off x="123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9" name="işḻïḍé"/>
                <p:cNvSpPr/>
                <p:nvPr/>
              </p:nvSpPr>
              <p:spPr bwMode="auto">
                <a:xfrm>
                  <a:off x="123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0" name="i$ļïďe"/>
                <p:cNvSpPr/>
                <p:nvPr/>
              </p:nvSpPr>
              <p:spPr bwMode="auto">
                <a:xfrm>
                  <a:off x="1235" y="3560"/>
                  <a:ext cx="246" cy="211"/>
                </a:xfrm>
                <a:custGeom>
                  <a:avLst/>
                  <a:gdLst>
                    <a:gd name="T0" fmla="*/ 129 w 129"/>
                    <a:gd name="T1" fmla="*/ 0 h 111"/>
                    <a:gd name="T2" fmla="*/ 129 w 129"/>
                    <a:gd name="T3" fmla="*/ 61 h 111"/>
                    <a:gd name="T4" fmla="*/ 79 w 129"/>
                    <a:gd name="T5" fmla="*/ 111 h 111"/>
                    <a:gd name="T6" fmla="*/ 49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49" y="111"/>
                        <a:pt x="49" y="111"/>
                        <a:pt x="49"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1" name="ïSļïďê"/>
                <p:cNvSpPr/>
                <p:nvPr/>
              </p:nvSpPr>
              <p:spPr bwMode="auto">
                <a:xfrm>
                  <a:off x="1186" y="3609"/>
                  <a:ext cx="345" cy="37"/>
                </a:xfrm>
                <a:custGeom>
                  <a:avLst/>
                  <a:gdLst>
                    <a:gd name="T0" fmla="*/ 0 w 181"/>
                    <a:gd name="T1" fmla="*/ 19 h 19"/>
                    <a:gd name="T2" fmla="*/ 181 w 181"/>
                    <a:gd name="T3" fmla="*/ 19 h 19"/>
                    <a:gd name="T4" fmla="*/ 181 w 181"/>
                    <a:gd name="T5" fmla="*/ 7 h 19"/>
                    <a:gd name="T6" fmla="*/ 174 w 181"/>
                    <a:gd name="T7" fmla="*/ 0 h 19"/>
                    <a:gd name="T8" fmla="*/ 8 w 181"/>
                    <a:gd name="T9" fmla="*/ 0 h 19"/>
                    <a:gd name="T10" fmla="*/ 0 w 181"/>
                    <a:gd name="T11" fmla="*/ 8 h 19"/>
                    <a:gd name="T12" fmla="*/ 0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0" y="19"/>
                      </a:moveTo>
                      <a:cubicBezTo>
                        <a:pt x="181" y="19"/>
                        <a:pt x="181" y="19"/>
                        <a:pt x="181" y="19"/>
                      </a:cubicBezTo>
                      <a:cubicBezTo>
                        <a:pt x="181" y="7"/>
                        <a:pt x="181" y="7"/>
                        <a:pt x="181" y="7"/>
                      </a:cubicBezTo>
                      <a:cubicBezTo>
                        <a:pt x="181" y="3"/>
                        <a:pt x="178" y="0"/>
                        <a:pt x="174" y="0"/>
                      </a:cubicBezTo>
                      <a:cubicBezTo>
                        <a:pt x="8" y="0"/>
                        <a:pt x="8" y="0"/>
                        <a:pt x="8" y="0"/>
                      </a:cubicBezTo>
                      <a:cubicBezTo>
                        <a:pt x="3" y="0"/>
                        <a:pt x="0" y="3"/>
                        <a:pt x="0" y="8"/>
                      </a:cubicBezTo>
                      <a:lnTo>
                        <a:pt x="0"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2" name="îsļiḍe"/>
                <p:cNvSpPr/>
                <p:nvPr/>
              </p:nvSpPr>
              <p:spPr bwMode="auto">
                <a:xfrm>
                  <a:off x="1186" y="3609"/>
                  <a:ext cx="345" cy="37"/>
                </a:xfrm>
                <a:custGeom>
                  <a:avLst/>
                  <a:gdLst>
                    <a:gd name="T0" fmla="*/ 0 w 181"/>
                    <a:gd name="T1" fmla="*/ 19 h 19"/>
                    <a:gd name="T2" fmla="*/ 181 w 181"/>
                    <a:gd name="T3" fmla="*/ 19 h 19"/>
                    <a:gd name="T4" fmla="*/ 181 w 181"/>
                    <a:gd name="T5" fmla="*/ 7 h 19"/>
                    <a:gd name="T6" fmla="*/ 174 w 181"/>
                    <a:gd name="T7" fmla="*/ 0 h 19"/>
                    <a:gd name="T8" fmla="*/ 8 w 181"/>
                    <a:gd name="T9" fmla="*/ 0 h 19"/>
                    <a:gd name="T10" fmla="*/ 0 w 181"/>
                    <a:gd name="T11" fmla="*/ 8 h 19"/>
                    <a:gd name="T12" fmla="*/ 0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0" y="19"/>
                      </a:moveTo>
                      <a:cubicBezTo>
                        <a:pt x="181" y="19"/>
                        <a:pt x="181" y="19"/>
                        <a:pt x="181" y="19"/>
                      </a:cubicBezTo>
                      <a:cubicBezTo>
                        <a:pt x="181" y="7"/>
                        <a:pt x="181" y="7"/>
                        <a:pt x="181" y="7"/>
                      </a:cubicBezTo>
                      <a:cubicBezTo>
                        <a:pt x="181" y="3"/>
                        <a:pt x="178" y="0"/>
                        <a:pt x="174" y="0"/>
                      </a:cubicBezTo>
                      <a:cubicBezTo>
                        <a:pt x="8" y="0"/>
                        <a:pt x="8" y="0"/>
                        <a:pt x="8" y="0"/>
                      </a:cubicBezTo>
                      <a:cubicBezTo>
                        <a:pt x="3" y="0"/>
                        <a:pt x="0" y="3"/>
                        <a:pt x="0" y="8"/>
                      </a:cubicBezTo>
                      <a:lnTo>
                        <a:pt x="0" y="19"/>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3" name="îsľïḍê"/>
                <p:cNvSpPr/>
                <p:nvPr/>
              </p:nvSpPr>
              <p:spPr bwMode="auto">
                <a:xfrm>
                  <a:off x="1150" y="3651"/>
                  <a:ext cx="404" cy="151"/>
                </a:xfrm>
                <a:prstGeom prst="rect">
                  <a:avLst/>
                </a:prstGeom>
                <a:solidFill>
                  <a:srgbClr val="FF9F3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04" name="íŝlîde"/>
                <p:cNvSpPr/>
                <p:nvPr/>
              </p:nvSpPr>
              <p:spPr bwMode="auto">
                <a:xfrm>
                  <a:off x="1150"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105" name="ïšļiḓé"/>
                <p:cNvSpPr/>
                <p:nvPr/>
              </p:nvSpPr>
              <p:spPr bwMode="auto">
                <a:xfrm>
                  <a:off x="1050" y="2830"/>
                  <a:ext cx="675" cy="612"/>
                </a:xfrm>
                <a:custGeom>
                  <a:avLst/>
                  <a:gdLst>
                    <a:gd name="T0" fmla="*/ 354 w 354"/>
                    <a:gd name="T1" fmla="*/ 0 h 321"/>
                    <a:gd name="T2" fmla="*/ 272 w 354"/>
                    <a:gd name="T3" fmla="*/ 0 h 321"/>
                    <a:gd name="T4" fmla="*/ 267 w 354"/>
                    <a:gd name="T5" fmla="*/ 0 h 321"/>
                    <a:gd name="T6" fmla="*/ 135 w 354"/>
                    <a:gd name="T7" fmla="*/ 0 h 321"/>
                    <a:gd name="T8" fmla="*/ 0 w 354"/>
                    <a:gd name="T9" fmla="*/ 135 h 321"/>
                    <a:gd name="T10" fmla="*/ 0 w 354"/>
                    <a:gd name="T11" fmla="*/ 250 h 321"/>
                    <a:gd name="T12" fmla="*/ 71 w 354"/>
                    <a:gd name="T13" fmla="*/ 321 h 321"/>
                    <a:gd name="T14" fmla="*/ 175 w 354"/>
                    <a:gd name="T15" fmla="*/ 321 h 321"/>
                    <a:gd name="T16" fmla="*/ 272 w 354"/>
                    <a:gd name="T17" fmla="*/ 225 h 321"/>
                    <a:gd name="T18" fmla="*/ 272 w 354"/>
                    <a:gd name="T19" fmla="*/ 105 h 321"/>
                    <a:gd name="T20" fmla="*/ 354 w 354"/>
                    <a:gd name="T21" fmla="*/ 23 h 321"/>
                    <a:gd name="T22" fmla="*/ 354 w 354"/>
                    <a:gd name="T23" fmla="*/ 0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4" h="321">
                      <a:moveTo>
                        <a:pt x="354" y="0"/>
                      </a:moveTo>
                      <a:cubicBezTo>
                        <a:pt x="272" y="0"/>
                        <a:pt x="272" y="0"/>
                        <a:pt x="272" y="0"/>
                      </a:cubicBezTo>
                      <a:cubicBezTo>
                        <a:pt x="267" y="0"/>
                        <a:pt x="267" y="0"/>
                        <a:pt x="267" y="0"/>
                      </a:cubicBezTo>
                      <a:cubicBezTo>
                        <a:pt x="135" y="0"/>
                        <a:pt x="135" y="0"/>
                        <a:pt x="135" y="0"/>
                      </a:cubicBezTo>
                      <a:cubicBezTo>
                        <a:pt x="60" y="0"/>
                        <a:pt x="0" y="60"/>
                        <a:pt x="0" y="135"/>
                      </a:cubicBezTo>
                      <a:cubicBezTo>
                        <a:pt x="0" y="250"/>
                        <a:pt x="0" y="250"/>
                        <a:pt x="0" y="250"/>
                      </a:cubicBezTo>
                      <a:cubicBezTo>
                        <a:pt x="0" y="289"/>
                        <a:pt x="32" y="321"/>
                        <a:pt x="71" y="321"/>
                      </a:cubicBezTo>
                      <a:cubicBezTo>
                        <a:pt x="175" y="321"/>
                        <a:pt x="175" y="321"/>
                        <a:pt x="175" y="321"/>
                      </a:cubicBezTo>
                      <a:cubicBezTo>
                        <a:pt x="229" y="321"/>
                        <a:pt x="272" y="278"/>
                        <a:pt x="272" y="225"/>
                      </a:cubicBezTo>
                      <a:cubicBezTo>
                        <a:pt x="272" y="105"/>
                        <a:pt x="272" y="105"/>
                        <a:pt x="272" y="105"/>
                      </a:cubicBezTo>
                      <a:cubicBezTo>
                        <a:pt x="317" y="105"/>
                        <a:pt x="354" y="68"/>
                        <a:pt x="354" y="23"/>
                      </a:cubicBezTo>
                      <a:lnTo>
                        <a:pt x="354"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6" name="îŝ1iḓe"/>
                <p:cNvSpPr/>
                <p:nvPr/>
              </p:nvSpPr>
              <p:spPr bwMode="auto">
                <a:xfrm>
                  <a:off x="1050" y="2827"/>
                  <a:ext cx="391" cy="609"/>
                </a:xfrm>
                <a:custGeom>
                  <a:avLst/>
                  <a:gdLst>
                    <a:gd name="T0" fmla="*/ 141 w 205"/>
                    <a:gd name="T1" fmla="*/ 320 h 320"/>
                    <a:gd name="T2" fmla="*/ 71 w 205"/>
                    <a:gd name="T3" fmla="*/ 320 h 320"/>
                    <a:gd name="T4" fmla="*/ 0 w 205"/>
                    <a:gd name="T5" fmla="*/ 249 h 320"/>
                    <a:gd name="T6" fmla="*/ 0 w 205"/>
                    <a:gd name="T7" fmla="*/ 134 h 320"/>
                    <a:gd name="T8" fmla="*/ 135 w 205"/>
                    <a:gd name="T9" fmla="*/ 0 h 320"/>
                    <a:gd name="T10" fmla="*/ 205 w 205"/>
                    <a:gd name="T11" fmla="*/ 0 h 320"/>
                    <a:gd name="T12" fmla="*/ 70 w 205"/>
                    <a:gd name="T13" fmla="*/ 134 h 320"/>
                    <a:gd name="T14" fmla="*/ 70 w 205"/>
                    <a:gd name="T15" fmla="*/ 249 h 320"/>
                    <a:gd name="T16" fmla="*/ 141 w 205"/>
                    <a:gd name="T17"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 h="320">
                      <a:moveTo>
                        <a:pt x="141" y="320"/>
                      </a:moveTo>
                      <a:cubicBezTo>
                        <a:pt x="71" y="320"/>
                        <a:pt x="71" y="320"/>
                        <a:pt x="71" y="320"/>
                      </a:cubicBezTo>
                      <a:cubicBezTo>
                        <a:pt x="32" y="320"/>
                        <a:pt x="0" y="289"/>
                        <a:pt x="0" y="249"/>
                      </a:cubicBezTo>
                      <a:cubicBezTo>
                        <a:pt x="0" y="134"/>
                        <a:pt x="0" y="134"/>
                        <a:pt x="0" y="134"/>
                      </a:cubicBezTo>
                      <a:cubicBezTo>
                        <a:pt x="0" y="60"/>
                        <a:pt x="60" y="0"/>
                        <a:pt x="135" y="0"/>
                      </a:cubicBezTo>
                      <a:cubicBezTo>
                        <a:pt x="205" y="0"/>
                        <a:pt x="205" y="0"/>
                        <a:pt x="205" y="0"/>
                      </a:cubicBezTo>
                      <a:cubicBezTo>
                        <a:pt x="130" y="0"/>
                        <a:pt x="70" y="60"/>
                        <a:pt x="70" y="134"/>
                      </a:cubicBezTo>
                      <a:cubicBezTo>
                        <a:pt x="70" y="249"/>
                        <a:pt x="70" y="249"/>
                        <a:pt x="70" y="249"/>
                      </a:cubicBezTo>
                      <a:cubicBezTo>
                        <a:pt x="70" y="289"/>
                        <a:pt x="102" y="320"/>
                        <a:pt x="141" y="320"/>
                      </a:cubicBezTo>
                      <a:close/>
                    </a:path>
                  </a:pathLst>
                </a:custGeom>
                <a:solidFill>
                  <a:srgbClr val="51071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7" name="ïśḷíḍê"/>
                <p:cNvSpPr/>
                <p:nvPr/>
              </p:nvSpPr>
              <p:spPr bwMode="auto">
                <a:xfrm>
                  <a:off x="1050" y="2827"/>
                  <a:ext cx="391" cy="609"/>
                </a:xfrm>
                <a:custGeom>
                  <a:avLst/>
                  <a:gdLst>
                    <a:gd name="T0" fmla="*/ 141 w 205"/>
                    <a:gd name="T1" fmla="*/ 320 h 320"/>
                    <a:gd name="T2" fmla="*/ 71 w 205"/>
                    <a:gd name="T3" fmla="*/ 320 h 320"/>
                    <a:gd name="T4" fmla="*/ 0 w 205"/>
                    <a:gd name="T5" fmla="*/ 249 h 320"/>
                    <a:gd name="T6" fmla="*/ 0 w 205"/>
                    <a:gd name="T7" fmla="*/ 134 h 320"/>
                    <a:gd name="T8" fmla="*/ 135 w 205"/>
                    <a:gd name="T9" fmla="*/ 0 h 320"/>
                    <a:gd name="T10" fmla="*/ 205 w 205"/>
                    <a:gd name="T11" fmla="*/ 0 h 320"/>
                    <a:gd name="T12" fmla="*/ 70 w 205"/>
                    <a:gd name="T13" fmla="*/ 134 h 320"/>
                    <a:gd name="T14" fmla="*/ 70 w 205"/>
                    <a:gd name="T15" fmla="*/ 249 h 320"/>
                    <a:gd name="T16" fmla="*/ 141 w 205"/>
                    <a:gd name="T17"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 h="320">
                      <a:moveTo>
                        <a:pt x="141" y="320"/>
                      </a:moveTo>
                      <a:cubicBezTo>
                        <a:pt x="71" y="320"/>
                        <a:pt x="71" y="320"/>
                        <a:pt x="71" y="320"/>
                      </a:cubicBezTo>
                      <a:cubicBezTo>
                        <a:pt x="32" y="320"/>
                        <a:pt x="0" y="289"/>
                        <a:pt x="0" y="249"/>
                      </a:cubicBezTo>
                      <a:cubicBezTo>
                        <a:pt x="0" y="134"/>
                        <a:pt x="0" y="134"/>
                        <a:pt x="0" y="134"/>
                      </a:cubicBezTo>
                      <a:cubicBezTo>
                        <a:pt x="0" y="60"/>
                        <a:pt x="60" y="0"/>
                        <a:pt x="135" y="0"/>
                      </a:cubicBezTo>
                      <a:cubicBezTo>
                        <a:pt x="205" y="0"/>
                        <a:pt x="205" y="0"/>
                        <a:pt x="205" y="0"/>
                      </a:cubicBezTo>
                      <a:cubicBezTo>
                        <a:pt x="130" y="0"/>
                        <a:pt x="70" y="60"/>
                        <a:pt x="70" y="134"/>
                      </a:cubicBezTo>
                      <a:cubicBezTo>
                        <a:pt x="70" y="249"/>
                        <a:pt x="70" y="249"/>
                        <a:pt x="70" y="249"/>
                      </a:cubicBezTo>
                      <a:cubicBezTo>
                        <a:pt x="70" y="289"/>
                        <a:pt x="102" y="320"/>
                        <a:pt x="141" y="320"/>
                      </a:cubicBezTo>
                      <a:close/>
                    </a:path>
                  </a:pathLst>
                </a:custGeom>
                <a:noFill/>
                <a:ln w="23813" cap="flat">
                  <a:solidFill>
                    <a:srgbClr val="4E121B"/>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8" name="îşļïde"/>
                <p:cNvSpPr/>
                <p:nvPr/>
              </p:nvSpPr>
              <p:spPr bwMode="auto">
                <a:xfrm>
                  <a:off x="1048" y="2827"/>
                  <a:ext cx="675" cy="609"/>
                </a:xfrm>
                <a:custGeom>
                  <a:avLst/>
                  <a:gdLst>
                    <a:gd name="T0" fmla="*/ 354 w 354"/>
                    <a:gd name="T1" fmla="*/ 0 h 320"/>
                    <a:gd name="T2" fmla="*/ 272 w 354"/>
                    <a:gd name="T3" fmla="*/ 0 h 320"/>
                    <a:gd name="T4" fmla="*/ 267 w 354"/>
                    <a:gd name="T5" fmla="*/ 0 h 320"/>
                    <a:gd name="T6" fmla="*/ 135 w 354"/>
                    <a:gd name="T7" fmla="*/ 0 h 320"/>
                    <a:gd name="T8" fmla="*/ 0 w 354"/>
                    <a:gd name="T9" fmla="*/ 134 h 320"/>
                    <a:gd name="T10" fmla="*/ 0 w 354"/>
                    <a:gd name="T11" fmla="*/ 250 h 320"/>
                    <a:gd name="T12" fmla="*/ 71 w 354"/>
                    <a:gd name="T13" fmla="*/ 320 h 320"/>
                    <a:gd name="T14" fmla="*/ 175 w 354"/>
                    <a:gd name="T15" fmla="*/ 320 h 320"/>
                    <a:gd name="T16" fmla="*/ 272 w 354"/>
                    <a:gd name="T17" fmla="*/ 224 h 320"/>
                    <a:gd name="T18" fmla="*/ 272 w 354"/>
                    <a:gd name="T19" fmla="*/ 105 h 320"/>
                    <a:gd name="T20" fmla="*/ 354 w 354"/>
                    <a:gd name="T21" fmla="*/ 22 h 320"/>
                    <a:gd name="T22" fmla="*/ 354 w 354"/>
                    <a:gd name="T23" fmla="*/ 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4" h="320">
                      <a:moveTo>
                        <a:pt x="354" y="0"/>
                      </a:moveTo>
                      <a:cubicBezTo>
                        <a:pt x="272" y="0"/>
                        <a:pt x="272" y="0"/>
                        <a:pt x="272" y="0"/>
                      </a:cubicBezTo>
                      <a:cubicBezTo>
                        <a:pt x="267" y="0"/>
                        <a:pt x="267" y="0"/>
                        <a:pt x="267" y="0"/>
                      </a:cubicBezTo>
                      <a:cubicBezTo>
                        <a:pt x="135" y="0"/>
                        <a:pt x="135" y="0"/>
                        <a:pt x="135" y="0"/>
                      </a:cubicBezTo>
                      <a:cubicBezTo>
                        <a:pt x="60" y="0"/>
                        <a:pt x="0" y="60"/>
                        <a:pt x="0" y="134"/>
                      </a:cubicBezTo>
                      <a:cubicBezTo>
                        <a:pt x="0" y="250"/>
                        <a:pt x="0" y="250"/>
                        <a:pt x="0" y="250"/>
                      </a:cubicBezTo>
                      <a:cubicBezTo>
                        <a:pt x="0" y="289"/>
                        <a:pt x="32" y="320"/>
                        <a:pt x="71" y="320"/>
                      </a:cubicBezTo>
                      <a:cubicBezTo>
                        <a:pt x="175" y="320"/>
                        <a:pt x="175" y="320"/>
                        <a:pt x="175" y="320"/>
                      </a:cubicBezTo>
                      <a:cubicBezTo>
                        <a:pt x="229" y="320"/>
                        <a:pt x="272" y="277"/>
                        <a:pt x="272" y="224"/>
                      </a:cubicBezTo>
                      <a:cubicBezTo>
                        <a:pt x="272" y="105"/>
                        <a:pt x="272" y="105"/>
                        <a:pt x="272" y="105"/>
                      </a:cubicBezTo>
                      <a:cubicBezTo>
                        <a:pt x="317" y="105"/>
                        <a:pt x="354" y="68"/>
                        <a:pt x="354" y="22"/>
                      </a:cubicBezTo>
                      <a:lnTo>
                        <a:pt x="354" y="0"/>
                      </a:lnTo>
                      <a:close/>
                    </a:path>
                  </a:pathLst>
                </a:custGeom>
                <a:noFill/>
                <a:ln w="23813" cap="rnd">
                  <a:solidFill>
                    <a:srgbClr val="510715"/>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9" name="iṡḷïḍe"/>
                <p:cNvSpPr/>
                <p:nvPr/>
              </p:nvSpPr>
              <p:spPr bwMode="auto">
                <a:xfrm>
                  <a:off x="1481" y="3190"/>
                  <a:ext cx="132" cy="132"/>
                </a:xfrm>
                <a:custGeom>
                  <a:avLst/>
                  <a:gdLst>
                    <a:gd name="T0" fmla="*/ 69 w 69"/>
                    <a:gd name="T1" fmla="*/ 34 h 69"/>
                    <a:gd name="T2" fmla="*/ 34 w 69"/>
                    <a:gd name="T3" fmla="*/ 0 h 69"/>
                    <a:gd name="T4" fmla="*/ 0 w 69"/>
                    <a:gd name="T5" fmla="*/ 34 h 69"/>
                    <a:gd name="T6" fmla="*/ 34 w 69"/>
                    <a:gd name="T7" fmla="*/ 69 h 69"/>
                    <a:gd name="T8" fmla="*/ 51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3" y="0"/>
                        <a:pt x="34" y="0"/>
                      </a:cubicBezTo>
                      <a:cubicBezTo>
                        <a:pt x="15" y="0"/>
                        <a:pt x="0" y="15"/>
                        <a:pt x="0" y="34"/>
                      </a:cubicBezTo>
                      <a:cubicBezTo>
                        <a:pt x="0" y="53"/>
                        <a:pt x="15" y="69"/>
                        <a:pt x="34" y="69"/>
                      </a:cubicBezTo>
                      <a:cubicBezTo>
                        <a:pt x="41" y="69"/>
                        <a:pt x="46" y="67"/>
                        <a:pt x="51"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0" name="ïsḻídê"/>
                <p:cNvSpPr/>
                <p:nvPr/>
              </p:nvSpPr>
              <p:spPr bwMode="auto">
                <a:xfrm>
                  <a:off x="1481" y="3190"/>
                  <a:ext cx="132" cy="132"/>
                </a:xfrm>
                <a:custGeom>
                  <a:avLst/>
                  <a:gdLst>
                    <a:gd name="T0" fmla="*/ 69 w 69"/>
                    <a:gd name="T1" fmla="*/ 34 h 69"/>
                    <a:gd name="T2" fmla="*/ 34 w 69"/>
                    <a:gd name="T3" fmla="*/ 0 h 69"/>
                    <a:gd name="T4" fmla="*/ 0 w 69"/>
                    <a:gd name="T5" fmla="*/ 34 h 69"/>
                    <a:gd name="T6" fmla="*/ 34 w 69"/>
                    <a:gd name="T7" fmla="*/ 69 h 69"/>
                    <a:gd name="T8" fmla="*/ 51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3" y="0"/>
                        <a:pt x="34" y="0"/>
                      </a:cubicBezTo>
                      <a:cubicBezTo>
                        <a:pt x="15" y="0"/>
                        <a:pt x="0" y="15"/>
                        <a:pt x="0" y="34"/>
                      </a:cubicBezTo>
                      <a:cubicBezTo>
                        <a:pt x="0" y="53"/>
                        <a:pt x="15" y="69"/>
                        <a:pt x="34" y="69"/>
                      </a:cubicBezTo>
                      <a:cubicBezTo>
                        <a:pt x="41" y="69"/>
                        <a:pt x="46" y="67"/>
                        <a:pt x="51" y="64"/>
                      </a:cubicBezTo>
                    </a:path>
                  </a:pathLst>
                </a:custGeom>
                <a:noFill/>
                <a:ln w="23813" cap="rnd">
                  <a:solidFill>
                    <a:srgbClr val="510715"/>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1" name="íṣlïḑé"/>
                <p:cNvSpPr/>
                <p:nvPr/>
              </p:nvSpPr>
              <p:spPr bwMode="auto">
                <a:xfrm>
                  <a:off x="1519" y="3229"/>
                  <a:ext cx="27" cy="26"/>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7" y="0"/>
                        <a:pt x="0" y="7"/>
                        <a:pt x="0"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2" name="iṥľíďe"/>
                <p:cNvSpPr/>
                <p:nvPr/>
              </p:nvSpPr>
              <p:spPr bwMode="auto">
                <a:xfrm>
                  <a:off x="1519" y="3229"/>
                  <a:ext cx="27" cy="26"/>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7" y="0"/>
                        <a:pt x="0" y="7"/>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3" name="i$líďe"/>
                <p:cNvSpPr/>
                <p:nvPr/>
              </p:nvSpPr>
              <p:spPr bwMode="auto">
                <a:xfrm>
                  <a:off x="993" y="3651"/>
                  <a:ext cx="288" cy="659"/>
                </a:xfrm>
                <a:custGeom>
                  <a:avLst/>
                  <a:gdLst>
                    <a:gd name="T0" fmla="*/ 151 w 151"/>
                    <a:gd name="T1" fmla="*/ 0 h 346"/>
                    <a:gd name="T2" fmla="*/ 145 w 151"/>
                    <a:gd name="T3" fmla="*/ 0 h 346"/>
                    <a:gd name="T4" fmla="*/ 127 w 151"/>
                    <a:gd name="T5" fmla="*/ 4 h 346"/>
                    <a:gd name="T6" fmla="*/ 126 w 151"/>
                    <a:gd name="T7" fmla="*/ 4 h 346"/>
                    <a:gd name="T8" fmla="*/ 82 w 151"/>
                    <a:gd name="T9" fmla="*/ 34 h 346"/>
                    <a:gd name="T10" fmla="*/ 71 w 151"/>
                    <a:gd name="T11" fmla="*/ 52 h 346"/>
                    <a:gd name="T12" fmla="*/ 63 w 151"/>
                    <a:gd name="T13" fmla="*/ 89 h 346"/>
                    <a:gd name="T14" fmla="*/ 63 w 151"/>
                    <a:gd name="T15" fmla="*/ 346 h 346"/>
                    <a:gd name="T16" fmla="*/ 0 w 151"/>
                    <a:gd name="T17" fmla="*/ 346 h 346"/>
                    <a:gd name="T18" fmla="*/ 0 w 151"/>
                    <a:gd name="T19" fmla="*/ 89 h 346"/>
                    <a:gd name="T20" fmla="*/ 4 w 151"/>
                    <a:gd name="T21" fmla="*/ 62 h 346"/>
                    <a:gd name="T22" fmla="*/ 8 w 151"/>
                    <a:gd name="T23" fmla="*/ 52 h 346"/>
                    <a:gd name="T24" fmla="*/ 82 w 151"/>
                    <a:gd name="T25" fmla="*/ 0 h 346"/>
                    <a:gd name="T26" fmla="*/ 88 w 151"/>
                    <a:gd name="T27" fmla="*/ 0 h 346"/>
                    <a:gd name="T28" fmla="*/ 151 w 151"/>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 h="346">
                      <a:moveTo>
                        <a:pt x="151" y="0"/>
                      </a:moveTo>
                      <a:cubicBezTo>
                        <a:pt x="149" y="0"/>
                        <a:pt x="147" y="0"/>
                        <a:pt x="145" y="0"/>
                      </a:cubicBezTo>
                      <a:cubicBezTo>
                        <a:pt x="139" y="1"/>
                        <a:pt x="132" y="2"/>
                        <a:pt x="127" y="4"/>
                      </a:cubicBezTo>
                      <a:cubicBezTo>
                        <a:pt x="126" y="4"/>
                        <a:pt x="126" y="4"/>
                        <a:pt x="126" y="4"/>
                      </a:cubicBezTo>
                      <a:cubicBezTo>
                        <a:pt x="109" y="9"/>
                        <a:pt x="93" y="19"/>
                        <a:pt x="82" y="34"/>
                      </a:cubicBezTo>
                      <a:cubicBezTo>
                        <a:pt x="77" y="39"/>
                        <a:pt x="74" y="45"/>
                        <a:pt x="71" y="52"/>
                      </a:cubicBezTo>
                      <a:cubicBezTo>
                        <a:pt x="65"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8" y="0"/>
                      </a:cubicBezTo>
                      <a:cubicBezTo>
                        <a:pt x="151" y="0"/>
                        <a:pt x="151" y="0"/>
                        <a:pt x="151" y="0"/>
                      </a:cubicBezTo>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4" name="îSḷíďè"/>
                <p:cNvSpPr/>
                <p:nvPr/>
              </p:nvSpPr>
              <p:spPr bwMode="auto">
                <a:xfrm>
                  <a:off x="980"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4 w 400"/>
                    <a:gd name="T13" fmla="*/ 69 h 356"/>
                    <a:gd name="T14" fmla="*/ 18 w 400"/>
                    <a:gd name="T15" fmla="*/ 59 h 356"/>
                    <a:gd name="T16" fmla="*/ 18 w 400"/>
                    <a:gd name="T17" fmla="*/ 59 h 356"/>
                    <a:gd name="T18" fmla="*/ 81 w 400"/>
                    <a:gd name="T19" fmla="*/ 11 h 356"/>
                    <a:gd name="T20" fmla="*/ 81 w 400"/>
                    <a:gd name="T21" fmla="*/ 11 h 356"/>
                    <a:gd name="T22" fmla="*/ 81 w 400"/>
                    <a:gd name="T23" fmla="*/ 11 h 356"/>
                    <a:gd name="T24" fmla="*/ 86 w 400"/>
                    <a:gd name="T25" fmla="*/ 10 h 356"/>
                    <a:gd name="T26" fmla="*/ 86 w 400"/>
                    <a:gd name="T27" fmla="*/ 10 h 356"/>
                    <a:gd name="T28" fmla="*/ 86 w 400"/>
                    <a:gd name="T29" fmla="*/ 10 h 356"/>
                    <a:gd name="T30" fmla="*/ 89 w 400"/>
                    <a:gd name="T31" fmla="*/ 10 h 356"/>
                    <a:gd name="T32" fmla="*/ 89 w 400"/>
                    <a:gd name="T33" fmla="*/ 10 h 356"/>
                    <a:gd name="T34" fmla="*/ 89 w 400"/>
                    <a:gd name="T35" fmla="*/ 10 h 356"/>
                    <a:gd name="T36" fmla="*/ 94 w 400"/>
                    <a:gd name="T37" fmla="*/ 10 h 356"/>
                    <a:gd name="T38" fmla="*/ 306 w 400"/>
                    <a:gd name="T39" fmla="*/ 10 h 356"/>
                    <a:gd name="T40" fmla="*/ 314 w 400"/>
                    <a:gd name="T41" fmla="*/ 10 h 356"/>
                    <a:gd name="T42" fmla="*/ 389 w 400"/>
                    <a:gd name="T43" fmla="*/ 84 h 356"/>
                    <a:gd name="T44" fmla="*/ 390 w 400"/>
                    <a:gd name="T45" fmla="*/ 94 h 356"/>
                    <a:gd name="T46" fmla="*/ 395 w 400"/>
                    <a:gd name="T47" fmla="*/ 94 h 356"/>
                    <a:gd name="T48" fmla="*/ 400 w 400"/>
                    <a:gd name="T49" fmla="*/ 94 h 356"/>
                    <a:gd name="T50" fmla="*/ 399 w 400"/>
                    <a:gd name="T51" fmla="*/ 83 h 356"/>
                    <a:gd name="T52" fmla="*/ 315 w 400"/>
                    <a:gd name="T53" fmla="*/ 0 h 356"/>
                    <a:gd name="T54" fmla="*/ 306 w 400"/>
                    <a:gd name="T55" fmla="*/ 0 h 356"/>
                    <a:gd name="T56" fmla="*/ 94 w 400"/>
                    <a:gd name="T57" fmla="*/ 0 h 356"/>
                    <a:gd name="T58" fmla="*/ 88 w 400"/>
                    <a:gd name="T59" fmla="*/ 0 h 356"/>
                    <a:gd name="T60" fmla="*/ 89 w 400"/>
                    <a:gd name="T61" fmla="*/ 5 h 356"/>
                    <a:gd name="T62" fmla="*/ 89 w 400"/>
                    <a:gd name="T63" fmla="*/ 0 h 356"/>
                    <a:gd name="T64" fmla="*/ 84 w 400"/>
                    <a:gd name="T65" fmla="*/ 0 h 356"/>
                    <a:gd name="T66" fmla="*/ 85 w 400"/>
                    <a:gd name="T67" fmla="*/ 5 h 356"/>
                    <a:gd name="T68" fmla="*/ 85 w 400"/>
                    <a:gd name="T69" fmla="*/ 0 h 356"/>
                    <a:gd name="T70" fmla="*/ 80 w 400"/>
                    <a:gd name="T71" fmla="*/ 1 h 356"/>
                    <a:gd name="T72" fmla="*/ 81 w 400"/>
                    <a:gd name="T73" fmla="*/ 6 h 356"/>
                    <a:gd name="T74" fmla="*/ 80 w 400"/>
                    <a:gd name="T75" fmla="*/ 1 h 356"/>
                    <a:gd name="T76" fmla="*/ 9 w 400"/>
                    <a:gd name="T77" fmla="*/ 55 h 356"/>
                    <a:gd name="T78" fmla="*/ 9 w 400"/>
                    <a:gd name="T79" fmla="*/ 55 h 356"/>
                    <a:gd name="T80" fmla="*/ 4 w 400"/>
                    <a:gd name="T81" fmla="*/ 66 h 356"/>
                    <a:gd name="T82" fmla="*/ 4 w 400"/>
                    <a:gd name="T83" fmla="*/ 66 h 356"/>
                    <a:gd name="T84" fmla="*/ 4 w 400"/>
                    <a:gd name="T85" fmla="*/ 66 h 356"/>
                    <a:gd name="T86" fmla="*/ 0 w 400"/>
                    <a:gd name="T87" fmla="*/ 94 h 356"/>
                    <a:gd name="T88" fmla="*/ 0 w 400"/>
                    <a:gd name="T89" fmla="*/ 356 h 356"/>
                    <a:gd name="T90" fmla="*/ 400 w 400"/>
                    <a:gd name="T91" fmla="*/ 356 h 356"/>
                    <a:gd name="T92" fmla="*/ 400 w 400"/>
                    <a:gd name="T93" fmla="*/ 94 h 356"/>
                    <a:gd name="T94" fmla="*/ 395 w 400"/>
                    <a:gd name="T95"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1" y="77"/>
                        <a:pt x="14" y="69"/>
                      </a:cubicBezTo>
                      <a:cubicBezTo>
                        <a:pt x="14" y="69"/>
                        <a:pt x="14" y="69"/>
                        <a:pt x="14" y="69"/>
                      </a:cubicBezTo>
                      <a:cubicBezTo>
                        <a:pt x="15" y="66"/>
                        <a:pt x="16" y="62"/>
                        <a:pt x="18" y="59"/>
                      </a:cubicBezTo>
                      <a:cubicBezTo>
                        <a:pt x="18" y="59"/>
                        <a:pt x="18" y="59"/>
                        <a:pt x="18" y="59"/>
                      </a:cubicBezTo>
                      <a:cubicBezTo>
                        <a:pt x="29" y="34"/>
                        <a:pt x="53" y="15"/>
                        <a:pt x="81" y="11"/>
                      </a:cubicBezTo>
                      <a:cubicBezTo>
                        <a:pt x="81" y="11"/>
                        <a:pt x="81" y="11"/>
                        <a:pt x="81" y="11"/>
                      </a:cubicBezTo>
                      <a:cubicBezTo>
                        <a:pt x="81" y="11"/>
                        <a:pt x="81" y="11"/>
                        <a:pt x="81" y="11"/>
                      </a:cubicBezTo>
                      <a:cubicBezTo>
                        <a:pt x="83" y="11"/>
                        <a:pt x="84" y="11"/>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4" y="40"/>
                        <a:pt x="359" y="5"/>
                        <a:pt x="315" y="0"/>
                      </a:cubicBezTo>
                      <a:cubicBezTo>
                        <a:pt x="312" y="0"/>
                        <a:pt x="309" y="0"/>
                        <a:pt x="306" y="0"/>
                      </a:cubicBezTo>
                      <a:cubicBezTo>
                        <a:pt x="94" y="0"/>
                        <a:pt x="94" y="0"/>
                        <a:pt x="94" y="0"/>
                      </a:cubicBezTo>
                      <a:cubicBezTo>
                        <a:pt x="92" y="0"/>
                        <a:pt x="90" y="0"/>
                        <a:pt x="88" y="0"/>
                      </a:cubicBezTo>
                      <a:cubicBezTo>
                        <a:pt x="89" y="5"/>
                        <a:pt x="89" y="5"/>
                        <a:pt x="89" y="5"/>
                      </a:cubicBezTo>
                      <a:cubicBezTo>
                        <a:pt x="89" y="0"/>
                        <a:pt x="89" y="0"/>
                        <a:pt x="89" y="0"/>
                      </a:cubicBezTo>
                      <a:cubicBezTo>
                        <a:pt x="87" y="0"/>
                        <a:pt x="86" y="0"/>
                        <a:pt x="84" y="0"/>
                      </a:cubicBezTo>
                      <a:cubicBezTo>
                        <a:pt x="85" y="5"/>
                        <a:pt x="85" y="5"/>
                        <a:pt x="85" y="5"/>
                      </a:cubicBezTo>
                      <a:cubicBezTo>
                        <a:pt x="85" y="0"/>
                        <a:pt x="85" y="0"/>
                        <a:pt x="85" y="0"/>
                      </a:cubicBezTo>
                      <a:cubicBezTo>
                        <a:pt x="83" y="1"/>
                        <a:pt x="81" y="1"/>
                        <a:pt x="80" y="1"/>
                      </a:cubicBezTo>
                      <a:cubicBezTo>
                        <a:pt x="81" y="6"/>
                        <a:pt x="81" y="6"/>
                        <a:pt x="81" y="6"/>
                      </a:cubicBezTo>
                      <a:cubicBezTo>
                        <a:pt x="80" y="1"/>
                        <a:pt x="80" y="1"/>
                        <a:pt x="80" y="1"/>
                      </a:cubicBezTo>
                      <a:cubicBezTo>
                        <a:pt x="48" y="6"/>
                        <a:pt x="21" y="27"/>
                        <a:pt x="9" y="55"/>
                      </a:cubicBezTo>
                      <a:cubicBezTo>
                        <a:pt x="9" y="55"/>
                        <a:pt x="9" y="55"/>
                        <a:pt x="9" y="55"/>
                      </a:cubicBezTo>
                      <a:cubicBezTo>
                        <a:pt x="7" y="59"/>
                        <a:pt x="5" y="62"/>
                        <a:pt x="4" y="66"/>
                      </a:cubicBezTo>
                      <a:cubicBezTo>
                        <a:pt x="4" y="66"/>
                        <a:pt x="4" y="66"/>
                        <a:pt x="4" y="66"/>
                      </a:cubicBezTo>
                      <a:cubicBezTo>
                        <a:pt x="4" y="66"/>
                        <a:pt x="4" y="66"/>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5" name="ïšlïdé"/>
                <p:cNvSpPr/>
                <p:nvPr/>
              </p:nvSpPr>
              <p:spPr bwMode="auto">
                <a:xfrm>
                  <a:off x="839" y="3750"/>
                  <a:ext cx="997" cy="560"/>
                </a:xfrm>
                <a:custGeom>
                  <a:avLst/>
                  <a:gdLst>
                    <a:gd name="T0" fmla="*/ 523 w 523"/>
                    <a:gd name="T1" fmla="*/ 136 h 294"/>
                    <a:gd name="T2" fmla="*/ 523 w 523"/>
                    <a:gd name="T3" fmla="*/ 294 h 294"/>
                    <a:gd name="T4" fmla="*/ 0 w 523"/>
                    <a:gd name="T5" fmla="*/ 294 h 294"/>
                    <a:gd name="T6" fmla="*/ 0 w 523"/>
                    <a:gd name="T7" fmla="*/ 136 h 294"/>
                    <a:gd name="T8" fmla="*/ 83 w 523"/>
                    <a:gd name="T9" fmla="*/ 11 h 294"/>
                    <a:gd name="T10" fmla="*/ 83 w 523"/>
                    <a:gd name="T11" fmla="*/ 11 h 294"/>
                    <a:gd name="T12" fmla="*/ 85 w 523"/>
                    <a:gd name="T13" fmla="*/ 10 h 294"/>
                    <a:gd name="T14" fmla="*/ 137 w 523"/>
                    <a:gd name="T15" fmla="*/ 0 h 294"/>
                    <a:gd name="T16" fmla="*/ 387 w 523"/>
                    <a:gd name="T17" fmla="*/ 0 h 294"/>
                    <a:gd name="T18" fmla="*/ 468 w 523"/>
                    <a:gd name="T19" fmla="*/ 27 h 294"/>
                    <a:gd name="T20" fmla="*/ 468 w 523"/>
                    <a:gd name="T21" fmla="*/ 27 h 294"/>
                    <a:gd name="T22" fmla="*/ 514 w 523"/>
                    <a:gd name="T23" fmla="*/ 87 h 294"/>
                    <a:gd name="T24" fmla="*/ 523 w 523"/>
                    <a:gd name="T25"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80"/>
                        <a:pt x="34" y="32"/>
                        <a:pt x="83" y="11"/>
                      </a:cubicBezTo>
                      <a:cubicBezTo>
                        <a:pt x="83" y="11"/>
                        <a:pt x="83" y="11"/>
                        <a:pt x="83" y="11"/>
                      </a:cubicBezTo>
                      <a:cubicBezTo>
                        <a:pt x="84" y="11"/>
                        <a:pt x="84" y="10"/>
                        <a:pt x="85" y="10"/>
                      </a:cubicBezTo>
                      <a:cubicBezTo>
                        <a:pt x="101" y="4"/>
                        <a:pt x="118" y="0"/>
                        <a:pt x="137" y="0"/>
                      </a:cubicBezTo>
                      <a:cubicBezTo>
                        <a:pt x="387" y="0"/>
                        <a:pt x="387" y="0"/>
                        <a:pt x="387" y="0"/>
                      </a:cubicBezTo>
                      <a:cubicBezTo>
                        <a:pt x="417" y="0"/>
                        <a:pt x="445" y="10"/>
                        <a:pt x="468" y="27"/>
                      </a:cubicBezTo>
                      <a:cubicBezTo>
                        <a:pt x="468" y="27"/>
                        <a:pt x="468" y="27"/>
                        <a:pt x="468" y="27"/>
                      </a:cubicBezTo>
                      <a:cubicBezTo>
                        <a:pt x="488" y="42"/>
                        <a:pt x="504" y="63"/>
                        <a:pt x="514" y="87"/>
                      </a:cubicBezTo>
                      <a:cubicBezTo>
                        <a:pt x="520" y="102"/>
                        <a:pt x="523" y="119"/>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6" name="iṩlïďê"/>
                <p:cNvSpPr/>
                <p:nvPr/>
              </p:nvSpPr>
              <p:spPr bwMode="auto">
                <a:xfrm>
                  <a:off x="829" y="3741"/>
                  <a:ext cx="1017"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90 w 533"/>
                    <a:gd name="T11" fmla="*/ 20 h 304"/>
                    <a:gd name="T12" fmla="*/ 88 w 533"/>
                    <a:gd name="T13" fmla="*/ 16 h 304"/>
                    <a:gd name="T14" fmla="*/ 90 w 533"/>
                    <a:gd name="T15" fmla="*/ 20 h 304"/>
                    <a:gd name="T16" fmla="*/ 90 w 533"/>
                    <a:gd name="T17" fmla="*/ 20 h 304"/>
                    <a:gd name="T18" fmla="*/ 88 w 533"/>
                    <a:gd name="T19" fmla="*/ 16 h 304"/>
                    <a:gd name="T20" fmla="*/ 90 w 533"/>
                    <a:gd name="T21" fmla="*/ 20 h 304"/>
                    <a:gd name="T22" fmla="*/ 92 w 533"/>
                    <a:gd name="T23" fmla="*/ 20 h 304"/>
                    <a:gd name="T24" fmla="*/ 92 w 533"/>
                    <a:gd name="T25" fmla="*/ 20 h 304"/>
                    <a:gd name="T26" fmla="*/ 92 w 533"/>
                    <a:gd name="T27" fmla="*/ 20 h 304"/>
                    <a:gd name="T28" fmla="*/ 142 w 533"/>
                    <a:gd name="T29" fmla="*/ 10 h 304"/>
                    <a:gd name="T30" fmla="*/ 392 w 533"/>
                    <a:gd name="T31" fmla="*/ 10 h 304"/>
                    <a:gd name="T32" fmla="*/ 470 w 533"/>
                    <a:gd name="T33" fmla="*/ 36 h 304"/>
                    <a:gd name="T34" fmla="*/ 473 w 533"/>
                    <a:gd name="T35" fmla="*/ 32 h 304"/>
                    <a:gd name="T36" fmla="*/ 470 w 533"/>
                    <a:gd name="T37" fmla="*/ 36 h 304"/>
                    <a:gd name="T38" fmla="*/ 470 w 533"/>
                    <a:gd name="T39" fmla="*/ 36 h 304"/>
                    <a:gd name="T40" fmla="*/ 470 w 533"/>
                    <a:gd name="T41" fmla="*/ 36 h 304"/>
                    <a:gd name="T42" fmla="*/ 470 w 533"/>
                    <a:gd name="T43" fmla="*/ 36 h 304"/>
                    <a:gd name="T44" fmla="*/ 514 w 533"/>
                    <a:gd name="T45" fmla="*/ 93 h 304"/>
                    <a:gd name="T46" fmla="*/ 514 w 533"/>
                    <a:gd name="T47" fmla="*/ 93 h 304"/>
                    <a:gd name="T48" fmla="*/ 523 w 533"/>
                    <a:gd name="T49" fmla="*/ 141 h 304"/>
                    <a:gd name="T50" fmla="*/ 528 w 533"/>
                    <a:gd name="T51" fmla="*/ 141 h 304"/>
                    <a:gd name="T52" fmla="*/ 533 w 533"/>
                    <a:gd name="T53" fmla="*/ 141 h 304"/>
                    <a:gd name="T54" fmla="*/ 523 w 533"/>
                    <a:gd name="T55" fmla="*/ 90 h 304"/>
                    <a:gd name="T56" fmla="*/ 523 w 533"/>
                    <a:gd name="T57" fmla="*/ 90 h 304"/>
                    <a:gd name="T58" fmla="*/ 476 w 533"/>
                    <a:gd name="T59" fmla="*/ 28 h 304"/>
                    <a:gd name="T60" fmla="*/ 473 w 533"/>
                    <a:gd name="T61" fmla="*/ 32 h 304"/>
                    <a:gd name="T62" fmla="*/ 476 w 533"/>
                    <a:gd name="T63" fmla="*/ 28 h 304"/>
                    <a:gd name="T64" fmla="*/ 476 w 533"/>
                    <a:gd name="T65" fmla="*/ 28 h 304"/>
                    <a:gd name="T66" fmla="*/ 476 w 533"/>
                    <a:gd name="T67" fmla="*/ 28 h 304"/>
                    <a:gd name="T68" fmla="*/ 476 w 533"/>
                    <a:gd name="T69" fmla="*/ 28 h 304"/>
                    <a:gd name="T70" fmla="*/ 392 w 533"/>
                    <a:gd name="T71" fmla="*/ 0 h 304"/>
                    <a:gd name="T72" fmla="*/ 142 w 533"/>
                    <a:gd name="T73" fmla="*/ 0 h 304"/>
                    <a:gd name="T74" fmla="*/ 88 w 533"/>
                    <a:gd name="T75" fmla="*/ 10 h 304"/>
                    <a:gd name="T76" fmla="*/ 90 w 533"/>
                    <a:gd name="T77" fmla="*/ 15 h 304"/>
                    <a:gd name="T78" fmla="*/ 88 w 533"/>
                    <a:gd name="T79" fmla="*/ 10 h 304"/>
                    <a:gd name="T80" fmla="*/ 87 w 533"/>
                    <a:gd name="T81" fmla="*/ 11 h 304"/>
                    <a:gd name="T82" fmla="*/ 86 w 533"/>
                    <a:gd name="T83" fmla="*/ 11 h 304"/>
                    <a:gd name="T84" fmla="*/ 86 w 533"/>
                    <a:gd name="T85" fmla="*/ 11 h 304"/>
                    <a:gd name="T86" fmla="*/ 86 w 533"/>
                    <a:gd name="T87" fmla="*/ 11 h 304"/>
                    <a:gd name="T88" fmla="*/ 0 w 533"/>
                    <a:gd name="T89" fmla="*/ 141 h 304"/>
                    <a:gd name="T90" fmla="*/ 0 w 533"/>
                    <a:gd name="T91" fmla="*/ 304 h 304"/>
                    <a:gd name="T92" fmla="*/ 533 w 533"/>
                    <a:gd name="T93" fmla="*/ 304 h 304"/>
                    <a:gd name="T94" fmla="*/ 533 w 533"/>
                    <a:gd name="T95" fmla="*/ 141 h 304"/>
                    <a:gd name="T96" fmla="*/ 528 w 533"/>
                    <a:gd name="T97"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87"/>
                        <a:pt x="43" y="41"/>
                        <a:pt x="90" y="20"/>
                      </a:cubicBezTo>
                      <a:cubicBezTo>
                        <a:pt x="88" y="16"/>
                        <a:pt x="88" y="16"/>
                        <a:pt x="88" y="16"/>
                      </a:cubicBezTo>
                      <a:cubicBezTo>
                        <a:pt x="90" y="20"/>
                        <a:pt x="90" y="20"/>
                        <a:pt x="90" y="20"/>
                      </a:cubicBezTo>
                      <a:cubicBezTo>
                        <a:pt x="90" y="20"/>
                        <a:pt x="90" y="20"/>
                        <a:pt x="90" y="20"/>
                      </a:cubicBezTo>
                      <a:cubicBezTo>
                        <a:pt x="88" y="16"/>
                        <a:pt x="88" y="16"/>
                        <a:pt x="88" y="16"/>
                      </a:cubicBezTo>
                      <a:cubicBezTo>
                        <a:pt x="90" y="20"/>
                        <a:pt x="90" y="20"/>
                        <a:pt x="90" y="20"/>
                      </a:cubicBezTo>
                      <a:cubicBezTo>
                        <a:pt x="91" y="20"/>
                        <a:pt x="91" y="20"/>
                        <a:pt x="92" y="20"/>
                      </a:cubicBezTo>
                      <a:cubicBezTo>
                        <a:pt x="92" y="20"/>
                        <a:pt x="92" y="20"/>
                        <a:pt x="92" y="20"/>
                      </a:cubicBezTo>
                      <a:cubicBezTo>
                        <a:pt x="92" y="20"/>
                        <a:pt x="92" y="20"/>
                        <a:pt x="92" y="20"/>
                      </a:cubicBezTo>
                      <a:cubicBezTo>
                        <a:pt x="107" y="13"/>
                        <a:pt x="124" y="10"/>
                        <a:pt x="142" y="10"/>
                      </a:cubicBezTo>
                      <a:cubicBezTo>
                        <a:pt x="392" y="10"/>
                        <a:pt x="392" y="10"/>
                        <a:pt x="392" y="10"/>
                      </a:cubicBezTo>
                      <a:cubicBezTo>
                        <a:pt x="421" y="10"/>
                        <a:pt x="448" y="20"/>
                        <a:pt x="470" y="36"/>
                      </a:cubicBezTo>
                      <a:cubicBezTo>
                        <a:pt x="473" y="32"/>
                        <a:pt x="473" y="32"/>
                        <a:pt x="473" y="32"/>
                      </a:cubicBezTo>
                      <a:cubicBezTo>
                        <a:pt x="470" y="36"/>
                        <a:pt x="470" y="36"/>
                        <a:pt x="470" y="36"/>
                      </a:cubicBezTo>
                      <a:cubicBezTo>
                        <a:pt x="470" y="36"/>
                        <a:pt x="470" y="36"/>
                        <a:pt x="470" y="36"/>
                      </a:cubicBezTo>
                      <a:cubicBezTo>
                        <a:pt x="470" y="36"/>
                        <a:pt x="470" y="36"/>
                        <a:pt x="470" y="36"/>
                      </a:cubicBezTo>
                      <a:cubicBezTo>
                        <a:pt x="470" y="36"/>
                        <a:pt x="470" y="36"/>
                        <a:pt x="470" y="36"/>
                      </a:cubicBezTo>
                      <a:cubicBezTo>
                        <a:pt x="490" y="51"/>
                        <a:pt x="505" y="70"/>
                        <a:pt x="514" y="93"/>
                      </a:cubicBezTo>
                      <a:cubicBezTo>
                        <a:pt x="514" y="93"/>
                        <a:pt x="514" y="93"/>
                        <a:pt x="514" y="93"/>
                      </a:cubicBezTo>
                      <a:cubicBezTo>
                        <a:pt x="520" y="108"/>
                        <a:pt x="523" y="124"/>
                        <a:pt x="523" y="141"/>
                      </a:cubicBezTo>
                      <a:cubicBezTo>
                        <a:pt x="528" y="141"/>
                        <a:pt x="528" y="141"/>
                        <a:pt x="528" y="141"/>
                      </a:cubicBezTo>
                      <a:cubicBezTo>
                        <a:pt x="533" y="141"/>
                        <a:pt x="533" y="141"/>
                        <a:pt x="533" y="141"/>
                      </a:cubicBezTo>
                      <a:cubicBezTo>
                        <a:pt x="533" y="123"/>
                        <a:pt x="530" y="106"/>
                        <a:pt x="523" y="90"/>
                      </a:cubicBezTo>
                      <a:cubicBezTo>
                        <a:pt x="523" y="90"/>
                        <a:pt x="523" y="90"/>
                        <a:pt x="523" y="90"/>
                      </a:cubicBezTo>
                      <a:cubicBezTo>
                        <a:pt x="514" y="65"/>
                        <a:pt x="497" y="44"/>
                        <a:pt x="476" y="28"/>
                      </a:cubicBezTo>
                      <a:cubicBezTo>
                        <a:pt x="473" y="32"/>
                        <a:pt x="473" y="32"/>
                        <a:pt x="473" y="32"/>
                      </a:cubicBezTo>
                      <a:cubicBezTo>
                        <a:pt x="476" y="28"/>
                        <a:pt x="476" y="28"/>
                        <a:pt x="476" y="28"/>
                      </a:cubicBezTo>
                      <a:cubicBezTo>
                        <a:pt x="476" y="28"/>
                        <a:pt x="476" y="28"/>
                        <a:pt x="476" y="28"/>
                      </a:cubicBezTo>
                      <a:cubicBezTo>
                        <a:pt x="476" y="28"/>
                        <a:pt x="476" y="28"/>
                        <a:pt x="476" y="28"/>
                      </a:cubicBezTo>
                      <a:cubicBezTo>
                        <a:pt x="476" y="28"/>
                        <a:pt x="476" y="28"/>
                        <a:pt x="476" y="28"/>
                      </a:cubicBezTo>
                      <a:cubicBezTo>
                        <a:pt x="452" y="10"/>
                        <a:pt x="423" y="0"/>
                        <a:pt x="392" y="0"/>
                      </a:cubicBezTo>
                      <a:cubicBezTo>
                        <a:pt x="142" y="0"/>
                        <a:pt x="142" y="0"/>
                        <a:pt x="142" y="0"/>
                      </a:cubicBezTo>
                      <a:cubicBezTo>
                        <a:pt x="123" y="0"/>
                        <a:pt x="104" y="4"/>
                        <a:pt x="88" y="10"/>
                      </a:cubicBezTo>
                      <a:cubicBezTo>
                        <a:pt x="90" y="15"/>
                        <a:pt x="90" y="15"/>
                        <a:pt x="90" y="15"/>
                      </a:cubicBezTo>
                      <a:cubicBezTo>
                        <a:pt x="88" y="10"/>
                        <a:pt x="88" y="10"/>
                        <a:pt x="88" y="10"/>
                      </a:cubicBezTo>
                      <a:cubicBezTo>
                        <a:pt x="87" y="11"/>
                        <a:pt x="87" y="11"/>
                        <a:pt x="87" y="11"/>
                      </a:cubicBezTo>
                      <a:cubicBezTo>
                        <a:pt x="86" y="11"/>
                        <a:pt x="86" y="11"/>
                        <a:pt x="86" y="11"/>
                      </a:cubicBezTo>
                      <a:cubicBezTo>
                        <a:pt x="86" y="11"/>
                        <a:pt x="86" y="11"/>
                        <a:pt x="86" y="11"/>
                      </a:cubicBezTo>
                      <a:cubicBezTo>
                        <a:pt x="86" y="11"/>
                        <a:pt x="86" y="11"/>
                        <a:pt x="86" y="11"/>
                      </a:cubicBezTo>
                      <a:cubicBezTo>
                        <a:pt x="36" y="33"/>
                        <a:pt x="0" y="83"/>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7" name="îšľïḑé"/>
                <p:cNvSpPr/>
                <p:nvPr/>
              </p:nvSpPr>
              <p:spPr bwMode="auto">
                <a:xfrm>
                  <a:off x="5930" y="3651"/>
                  <a:ext cx="741" cy="659"/>
                </a:xfrm>
                <a:custGeom>
                  <a:avLst/>
                  <a:gdLst>
                    <a:gd name="T0" fmla="*/ 0 w 389"/>
                    <a:gd name="T1" fmla="*/ 89 h 346"/>
                    <a:gd name="T2" fmla="*/ 5 w 389"/>
                    <a:gd name="T3" fmla="*/ 346 h 346"/>
                    <a:gd name="T4" fmla="*/ 389 w 389"/>
                    <a:gd name="T5" fmla="*/ 346 h 346"/>
                    <a:gd name="T6" fmla="*/ 389 w 389"/>
                    <a:gd name="T7" fmla="*/ 89 h 346"/>
                    <a:gd name="T8" fmla="*/ 385 w 389"/>
                    <a:gd name="T9" fmla="*/ 63 h 346"/>
                    <a:gd name="T10" fmla="*/ 381 w 389"/>
                    <a:gd name="T11" fmla="*/ 52 h 346"/>
                    <a:gd name="T12" fmla="*/ 362 w 389"/>
                    <a:gd name="T13" fmla="*/ 24 h 346"/>
                    <a:gd name="T14" fmla="*/ 359 w 389"/>
                    <a:gd name="T15" fmla="*/ 22 h 346"/>
                    <a:gd name="T16" fmla="*/ 306 w 389"/>
                    <a:gd name="T17" fmla="*/ 0 h 346"/>
                    <a:gd name="T18" fmla="*/ 306 w 389"/>
                    <a:gd name="T19" fmla="*/ 0 h 346"/>
                    <a:gd name="T20" fmla="*/ 301 w 389"/>
                    <a:gd name="T21" fmla="*/ 0 h 346"/>
                    <a:gd name="T22" fmla="*/ 89 w 389"/>
                    <a:gd name="T23" fmla="*/ 0 h 346"/>
                    <a:gd name="T24" fmla="*/ 87 w 389"/>
                    <a:gd name="T25" fmla="*/ 0 h 346"/>
                    <a:gd name="T26" fmla="*/ 0 w 389"/>
                    <a:gd name="T27" fmla="*/ 79 h 346"/>
                    <a:gd name="T28" fmla="*/ 0 w 389"/>
                    <a:gd name="T29"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9" h="346">
                      <a:moveTo>
                        <a:pt x="0" y="89"/>
                      </a:moveTo>
                      <a:cubicBezTo>
                        <a:pt x="5" y="346"/>
                        <a:pt x="5" y="346"/>
                        <a:pt x="5" y="346"/>
                      </a:cubicBezTo>
                      <a:cubicBezTo>
                        <a:pt x="389" y="346"/>
                        <a:pt x="389" y="346"/>
                        <a:pt x="389" y="346"/>
                      </a:cubicBezTo>
                      <a:cubicBezTo>
                        <a:pt x="389" y="89"/>
                        <a:pt x="389" y="89"/>
                        <a:pt x="389" y="89"/>
                      </a:cubicBezTo>
                      <a:cubicBezTo>
                        <a:pt x="389" y="80"/>
                        <a:pt x="388" y="71"/>
                        <a:pt x="385" y="63"/>
                      </a:cubicBezTo>
                      <a:cubicBezTo>
                        <a:pt x="384" y="59"/>
                        <a:pt x="383" y="55"/>
                        <a:pt x="381" y="52"/>
                      </a:cubicBezTo>
                      <a:cubicBezTo>
                        <a:pt x="377" y="41"/>
                        <a:pt x="370" y="32"/>
                        <a:pt x="362" y="24"/>
                      </a:cubicBezTo>
                      <a:cubicBezTo>
                        <a:pt x="361" y="23"/>
                        <a:pt x="360" y="22"/>
                        <a:pt x="359" y="22"/>
                      </a:cubicBezTo>
                      <a:cubicBezTo>
                        <a:pt x="344" y="9"/>
                        <a:pt x="326" y="1"/>
                        <a:pt x="306" y="0"/>
                      </a:cubicBezTo>
                      <a:cubicBezTo>
                        <a:pt x="306" y="0"/>
                        <a:pt x="306" y="0"/>
                        <a:pt x="306" y="0"/>
                      </a:cubicBezTo>
                      <a:cubicBezTo>
                        <a:pt x="304" y="0"/>
                        <a:pt x="302" y="0"/>
                        <a:pt x="301" y="0"/>
                      </a:cubicBezTo>
                      <a:cubicBezTo>
                        <a:pt x="89" y="0"/>
                        <a:pt x="89" y="0"/>
                        <a:pt x="89" y="0"/>
                      </a:cubicBezTo>
                      <a:cubicBezTo>
                        <a:pt x="88" y="0"/>
                        <a:pt x="87" y="0"/>
                        <a:pt x="87" y="0"/>
                      </a:cubicBezTo>
                      <a:cubicBezTo>
                        <a:pt x="42" y="1"/>
                        <a:pt x="5" y="35"/>
                        <a:pt x="0" y="79"/>
                      </a:cubicBezTo>
                      <a:cubicBezTo>
                        <a:pt x="0" y="82"/>
                        <a:pt x="0" y="85"/>
                        <a:pt x="0" y="89"/>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8" name="ïšľîḓe"/>
                <p:cNvSpPr/>
                <p:nvPr/>
              </p:nvSpPr>
              <p:spPr bwMode="auto">
                <a:xfrm>
                  <a:off x="5920" y="3642"/>
                  <a:ext cx="761" cy="678"/>
                </a:xfrm>
                <a:custGeom>
                  <a:avLst/>
                  <a:gdLst>
                    <a:gd name="T0" fmla="*/ 5 w 399"/>
                    <a:gd name="T1" fmla="*/ 94 h 356"/>
                    <a:gd name="T2" fmla="*/ 0 w 399"/>
                    <a:gd name="T3" fmla="*/ 94 h 356"/>
                    <a:gd name="T4" fmla="*/ 5 w 399"/>
                    <a:gd name="T5" fmla="*/ 356 h 356"/>
                    <a:gd name="T6" fmla="*/ 399 w 399"/>
                    <a:gd name="T7" fmla="*/ 356 h 356"/>
                    <a:gd name="T8" fmla="*/ 399 w 399"/>
                    <a:gd name="T9" fmla="*/ 94 h 356"/>
                    <a:gd name="T10" fmla="*/ 395 w 399"/>
                    <a:gd name="T11" fmla="*/ 66 h 356"/>
                    <a:gd name="T12" fmla="*/ 391 w 399"/>
                    <a:gd name="T13" fmla="*/ 55 h 356"/>
                    <a:gd name="T14" fmla="*/ 370 w 399"/>
                    <a:gd name="T15" fmla="*/ 26 h 356"/>
                    <a:gd name="T16" fmla="*/ 367 w 399"/>
                    <a:gd name="T17" fmla="*/ 29 h 356"/>
                    <a:gd name="T18" fmla="*/ 370 w 399"/>
                    <a:gd name="T19" fmla="*/ 26 h 356"/>
                    <a:gd name="T20" fmla="*/ 367 w 399"/>
                    <a:gd name="T21" fmla="*/ 23 h 356"/>
                    <a:gd name="T22" fmla="*/ 364 w 399"/>
                    <a:gd name="T23" fmla="*/ 27 h 356"/>
                    <a:gd name="T24" fmla="*/ 367 w 399"/>
                    <a:gd name="T25" fmla="*/ 23 h 356"/>
                    <a:gd name="T26" fmla="*/ 311 w 399"/>
                    <a:gd name="T27" fmla="*/ 0 h 356"/>
                    <a:gd name="T28" fmla="*/ 311 w 399"/>
                    <a:gd name="T29" fmla="*/ 5 h 356"/>
                    <a:gd name="T30" fmla="*/ 312 w 399"/>
                    <a:gd name="T31" fmla="*/ 0 h 356"/>
                    <a:gd name="T32" fmla="*/ 312 w 399"/>
                    <a:gd name="T33" fmla="*/ 0 h 356"/>
                    <a:gd name="T34" fmla="*/ 311 w 399"/>
                    <a:gd name="T35" fmla="*/ 0 h 356"/>
                    <a:gd name="T36" fmla="*/ 311 w 399"/>
                    <a:gd name="T37" fmla="*/ 0 h 356"/>
                    <a:gd name="T38" fmla="*/ 306 w 399"/>
                    <a:gd name="T39" fmla="*/ 0 h 356"/>
                    <a:gd name="T40" fmla="*/ 94 w 399"/>
                    <a:gd name="T41" fmla="*/ 0 h 356"/>
                    <a:gd name="T42" fmla="*/ 91 w 399"/>
                    <a:gd name="T43" fmla="*/ 0 h 356"/>
                    <a:gd name="T44" fmla="*/ 92 w 399"/>
                    <a:gd name="T45" fmla="*/ 5 h 356"/>
                    <a:gd name="T46" fmla="*/ 92 w 399"/>
                    <a:gd name="T47" fmla="*/ 0 h 356"/>
                    <a:gd name="T48" fmla="*/ 1 w 399"/>
                    <a:gd name="T49" fmla="*/ 83 h 356"/>
                    <a:gd name="T50" fmla="*/ 0 w 399"/>
                    <a:gd name="T51" fmla="*/ 94 h 356"/>
                    <a:gd name="T52" fmla="*/ 0 w 399"/>
                    <a:gd name="T53" fmla="*/ 94 h 356"/>
                    <a:gd name="T54" fmla="*/ 0 w 399"/>
                    <a:gd name="T55" fmla="*/ 94 h 356"/>
                    <a:gd name="T56" fmla="*/ 5 w 399"/>
                    <a:gd name="T57" fmla="*/ 94 h 356"/>
                    <a:gd name="T58" fmla="*/ 10 w 399"/>
                    <a:gd name="T59" fmla="*/ 94 h 356"/>
                    <a:gd name="T60" fmla="*/ 10 w 399"/>
                    <a:gd name="T61" fmla="*/ 85 h 356"/>
                    <a:gd name="T62" fmla="*/ 92 w 399"/>
                    <a:gd name="T63" fmla="*/ 10 h 356"/>
                    <a:gd name="T64" fmla="*/ 92 w 399"/>
                    <a:gd name="T65" fmla="*/ 10 h 356"/>
                    <a:gd name="T66" fmla="*/ 92 w 399"/>
                    <a:gd name="T67" fmla="*/ 10 h 356"/>
                    <a:gd name="T68" fmla="*/ 94 w 399"/>
                    <a:gd name="T69" fmla="*/ 10 h 356"/>
                    <a:gd name="T70" fmla="*/ 306 w 399"/>
                    <a:gd name="T71" fmla="*/ 10 h 356"/>
                    <a:gd name="T72" fmla="*/ 311 w 399"/>
                    <a:gd name="T73" fmla="*/ 10 h 356"/>
                    <a:gd name="T74" fmla="*/ 311 w 399"/>
                    <a:gd name="T75" fmla="*/ 5 h 356"/>
                    <a:gd name="T76" fmla="*/ 310 w 399"/>
                    <a:gd name="T77" fmla="*/ 10 h 356"/>
                    <a:gd name="T78" fmla="*/ 310 w 399"/>
                    <a:gd name="T79" fmla="*/ 10 h 356"/>
                    <a:gd name="T80" fmla="*/ 311 w 399"/>
                    <a:gd name="T81" fmla="*/ 10 h 356"/>
                    <a:gd name="T82" fmla="*/ 311 w 399"/>
                    <a:gd name="T83" fmla="*/ 10 h 356"/>
                    <a:gd name="T84" fmla="*/ 360 w 399"/>
                    <a:gd name="T85" fmla="*/ 30 h 356"/>
                    <a:gd name="T86" fmla="*/ 360 w 399"/>
                    <a:gd name="T87" fmla="*/ 30 h 356"/>
                    <a:gd name="T88" fmla="*/ 360 w 399"/>
                    <a:gd name="T89" fmla="*/ 30 h 356"/>
                    <a:gd name="T90" fmla="*/ 363 w 399"/>
                    <a:gd name="T91" fmla="*/ 33 h 356"/>
                    <a:gd name="T92" fmla="*/ 363 w 399"/>
                    <a:gd name="T93" fmla="*/ 33 h 356"/>
                    <a:gd name="T94" fmla="*/ 363 w 399"/>
                    <a:gd name="T95" fmla="*/ 33 h 356"/>
                    <a:gd name="T96" fmla="*/ 382 w 399"/>
                    <a:gd name="T97" fmla="*/ 59 h 356"/>
                    <a:gd name="T98" fmla="*/ 386 w 399"/>
                    <a:gd name="T99" fmla="*/ 69 h 356"/>
                    <a:gd name="T100" fmla="*/ 389 w 399"/>
                    <a:gd name="T101" fmla="*/ 94 h 356"/>
                    <a:gd name="T102" fmla="*/ 389 w 399"/>
                    <a:gd name="T103" fmla="*/ 346 h 356"/>
                    <a:gd name="T104" fmla="*/ 15 w 399"/>
                    <a:gd name="T105" fmla="*/ 346 h 356"/>
                    <a:gd name="T106" fmla="*/ 10 w 399"/>
                    <a:gd name="T107" fmla="*/ 94 h 356"/>
                    <a:gd name="T108" fmla="*/ 5 w 399"/>
                    <a:gd name="T109" fmla="*/ 94 h 356"/>
                    <a:gd name="T110" fmla="*/ 10 w 399"/>
                    <a:gd name="T111" fmla="*/ 94 h 356"/>
                    <a:gd name="T112" fmla="*/ 5 w 399"/>
                    <a:gd name="T11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99" h="356">
                      <a:moveTo>
                        <a:pt x="5" y="94"/>
                      </a:moveTo>
                      <a:cubicBezTo>
                        <a:pt x="0" y="94"/>
                        <a:pt x="0" y="94"/>
                        <a:pt x="0" y="94"/>
                      </a:cubicBezTo>
                      <a:cubicBezTo>
                        <a:pt x="5" y="356"/>
                        <a:pt x="5" y="356"/>
                        <a:pt x="5" y="356"/>
                      </a:cubicBezTo>
                      <a:cubicBezTo>
                        <a:pt x="399" y="356"/>
                        <a:pt x="399" y="356"/>
                        <a:pt x="399" y="356"/>
                      </a:cubicBezTo>
                      <a:cubicBezTo>
                        <a:pt x="399" y="94"/>
                        <a:pt x="399" y="94"/>
                        <a:pt x="399" y="94"/>
                      </a:cubicBezTo>
                      <a:cubicBezTo>
                        <a:pt x="399" y="84"/>
                        <a:pt x="398" y="75"/>
                        <a:pt x="395" y="66"/>
                      </a:cubicBezTo>
                      <a:cubicBezTo>
                        <a:pt x="394" y="62"/>
                        <a:pt x="392" y="58"/>
                        <a:pt x="391" y="55"/>
                      </a:cubicBezTo>
                      <a:cubicBezTo>
                        <a:pt x="386" y="44"/>
                        <a:pt x="379" y="34"/>
                        <a:pt x="370" y="26"/>
                      </a:cubicBezTo>
                      <a:cubicBezTo>
                        <a:pt x="367" y="29"/>
                        <a:pt x="367" y="29"/>
                        <a:pt x="367" y="29"/>
                      </a:cubicBezTo>
                      <a:cubicBezTo>
                        <a:pt x="370" y="26"/>
                        <a:pt x="370" y="26"/>
                        <a:pt x="370" y="26"/>
                      </a:cubicBezTo>
                      <a:cubicBezTo>
                        <a:pt x="369" y="25"/>
                        <a:pt x="368" y="24"/>
                        <a:pt x="367" y="23"/>
                      </a:cubicBezTo>
                      <a:cubicBezTo>
                        <a:pt x="364" y="27"/>
                        <a:pt x="364" y="27"/>
                        <a:pt x="364" y="27"/>
                      </a:cubicBezTo>
                      <a:cubicBezTo>
                        <a:pt x="367" y="23"/>
                        <a:pt x="367" y="23"/>
                        <a:pt x="367" y="23"/>
                      </a:cubicBezTo>
                      <a:cubicBezTo>
                        <a:pt x="352" y="10"/>
                        <a:pt x="333" y="2"/>
                        <a:pt x="311" y="0"/>
                      </a:cubicBezTo>
                      <a:cubicBezTo>
                        <a:pt x="311" y="5"/>
                        <a:pt x="311" y="5"/>
                        <a:pt x="311" y="5"/>
                      </a:cubicBezTo>
                      <a:cubicBezTo>
                        <a:pt x="312" y="0"/>
                        <a:pt x="312" y="0"/>
                        <a:pt x="312" y="0"/>
                      </a:cubicBezTo>
                      <a:cubicBezTo>
                        <a:pt x="312" y="0"/>
                        <a:pt x="312" y="0"/>
                        <a:pt x="312" y="0"/>
                      </a:cubicBezTo>
                      <a:cubicBezTo>
                        <a:pt x="311" y="0"/>
                        <a:pt x="311" y="0"/>
                        <a:pt x="311" y="0"/>
                      </a:cubicBezTo>
                      <a:cubicBezTo>
                        <a:pt x="311" y="0"/>
                        <a:pt x="311" y="0"/>
                        <a:pt x="311" y="0"/>
                      </a:cubicBezTo>
                      <a:cubicBezTo>
                        <a:pt x="309" y="0"/>
                        <a:pt x="307" y="0"/>
                        <a:pt x="306" y="0"/>
                      </a:cubicBezTo>
                      <a:cubicBezTo>
                        <a:pt x="94" y="0"/>
                        <a:pt x="94" y="0"/>
                        <a:pt x="94" y="0"/>
                      </a:cubicBezTo>
                      <a:cubicBezTo>
                        <a:pt x="93" y="0"/>
                        <a:pt x="92" y="0"/>
                        <a:pt x="91" y="0"/>
                      </a:cubicBezTo>
                      <a:cubicBezTo>
                        <a:pt x="92" y="5"/>
                        <a:pt x="92" y="5"/>
                        <a:pt x="92" y="5"/>
                      </a:cubicBezTo>
                      <a:cubicBezTo>
                        <a:pt x="92" y="0"/>
                        <a:pt x="92" y="0"/>
                        <a:pt x="92" y="0"/>
                      </a:cubicBezTo>
                      <a:cubicBezTo>
                        <a:pt x="44" y="1"/>
                        <a:pt x="6" y="37"/>
                        <a:pt x="1" y="83"/>
                      </a:cubicBezTo>
                      <a:cubicBezTo>
                        <a:pt x="0" y="87"/>
                        <a:pt x="0" y="90"/>
                        <a:pt x="0" y="94"/>
                      </a:cubicBezTo>
                      <a:cubicBezTo>
                        <a:pt x="0" y="94"/>
                        <a:pt x="0" y="94"/>
                        <a:pt x="0" y="94"/>
                      </a:cubicBezTo>
                      <a:cubicBezTo>
                        <a:pt x="0" y="94"/>
                        <a:pt x="0" y="94"/>
                        <a:pt x="0" y="94"/>
                      </a:cubicBezTo>
                      <a:cubicBezTo>
                        <a:pt x="5" y="94"/>
                        <a:pt x="5" y="94"/>
                        <a:pt x="5" y="94"/>
                      </a:cubicBezTo>
                      <a:cubicBezTo>
                        <a:pt x="10" y="94"/>
                        <a:pt x="10" y="94"/>
                        <a:pt x="10" y="94"/>
                      </a:cubicBezTo>
                      <a:cubicBezTo>
                        <a:pt x="10" y="91"/>
                        <a:pt x="10" y="88"/>
                        <a:pt x="10" y="85"/>
                      </a:cubicBezTo>
                      <a:cubicBezTo>
                        <a:pt x="15" y="43"/>
                        <a:pt x="50" y="11"/>
                        <a:pt x="92" y="10"/>
                      </a:cubicBezTo>
                      <a:cubicBezTo>
                        <a:pt x="92" y="10"/>
                        <a:pt x="92" y="10"/>
                        <a:pt x="92" y="10"/>
                      </a:cubicBezTo>
                      <a:cubicBezTo>
                        <a:pt x="92" y="10"/>
                        <a:pt x="92" y="10"/>
                        <a:pt x="92" y="10"/>
                      </a:cubicBezTo>
                      <a:cubicBezTo>
                        <a:pt x="93" y="10"/>
                        <a:pt x="93" y="10"/>
                        <a:pt x="94" y="10"/>
                      </a:cubicBezTo>
                      <a:cubicBezTo>
                        <a:pt x="306" y="10"/>
                        <a:pt x="306" y="10"/>
                        <a:pt x="306" y="10"/>
                      </a:cubicBezTo>
                      <a:cubicBezTo>
                        <a:pt x="307" y="10"/>
                        <a:pt x="309" y="10"/>
                        <a:pt x="311" y="10"/>
                      </a:cubicBezTo>
                      <a:cubicBezTo>
                        <a:pt x="311" y="5"/>
                        <a:pt x="311" y="5"/>
                        <a:pt x="311" y="5"/>
                      </a:cubicBezTo>
                      <a:cubicBezTo>
                        <a:pt x="310" y="10"/>
                        <a:pt x="310" y="10"/>
                        <a:pt x="310" y="10"/>
                      </a:cubicBezTo>
                      <a:cubicBezTo>
                        <a:pt x="310" y="10"/>
                        <a:pt x="310" y="10"/>
                        <a:pt x="310" y="10"/>
                      </a:cubicBezTo>
                      <a:cubicBezTo>
                        <a:pt x="311" y="10"/>
                        <a:pt x="311" y="10"/>
                        <a:pt x="311" y="10"/>
                      </a:cubicBezTo>
                      <a:cubicBezTo>
                        <a:pt x="311" y="10"/>
                        <a:pt x="311" y="10"/>
                        <a:pt x="311" y="10"/>
                      </a:cubicBezTo>
                      <a:cubicBezTo>
                        <a:pt x="330" y="11"/>
                        <a:pt x="347" y="19"/>
                        <a:pt x="360" y="30"/>
                      </a:cubicBezTo>
                      <a:cubicBezTo>
                        <a:pt x="360" y="30"/>
                        <a:pt x="360" y="30"/>
                        <a:pt x="360" y="30"/>
                      </a:cubicBezTo>
                      <a:cubicBezTo>
                        <a:pt x="360" y="30"/>
                        <a:pt x="360" y="30"/>
                        <a:pt x="360" y="30"/>
                      </a:cubicBezTo>
                      <a:cubicBezTo>
                        <a:pt x="361" y="31"/>
                        <a:pt x="362" y="32"/>
                        <a:pt x="363" y="33"/>
                      </a:cubicBezTo>
                      <a:cubicBezTo>
                        <a:pt x="363" y="33"/>
                        <a:pt x="363" y="33"/>
                        <a:pt x="363" y="33"/>
                      </a:cubicBezTo>
                      <a:cubicBezTo>
                        <a:pt x="363" y="33"/>
                        <a:pt x="363" y="33"/>
                        <a:pt x="363" y="33"/>
                      </a:cubicBezTo>
                      <a:cubicBezTo>
                        <a:pt x="371" y="40"/>
                        <a:pt x="377" y="49"/>
                        <a:pt x="382" y="59"/>
                      </a:cubicBezTo>
                      <a:cubicBezTo>
                        <a:pt x="383" y="62"/>
                        <a:pt x="385" y="66"/>
                        <a:pt x="386" y="69"/>
                      </a:cubicBezTo>
                      <a:cubicBezTo>
                        <a:pt x="388" y="77"/>
                        <a:pt x="389" y="85"/>
                        <a:pt x="389" y="94"/>
                      </a:cubicBezTo>
                      <a:cubicBezTo>
                        <a:pt x="389" y="346"/>
                        <a:pt x="389" y="346"/>
                        <a:pt x="389" y="346"/>
                      </a:cubicBezTo>
                      <a:cubicBezTo>
                        <a:pt x="15" y="346"/>
                        <a:pt x="15" y="346"/>
                        <a:pt x="15" y="346"/>
                      </a:cubicBezTo>
                      <a:cubicBezTo>
                        <a:pt x="10" y="94"/>
                        <a:pt x="10" y="94"/>
                        <a:pt x="10" y="94"/>
                      </a:cubicBezTo>
                      <a:cubicBezTo>
                        <a:pt x="5" y="94"/>
                        <a:pt x="5" y="94"/>
                        <a:pt x="5" y="94"/>
                      </a:cubicBezTo>
                      <a:cubicBezTo>
                        <a:pt x="10" y="94"/>
                        <a:pt x="10" y="94"/>
                        <a:pt x="10" y="94"/>
                      </a:cubicBezTo>
                      <a:cubicBezTo>
                        <a:pt x="5" y="94"/>
                        <a:pt x="5" y="94"/>
                        <a:pt x="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9" name="ïṩlïḓe"/>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0" name="isḷïďé"/>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1" name="íśľïḋè"/>
                <p:cNvSpPr/>
                <p:nvPr/>
              </p:nvSpPr>
              <p:spPr bwMode="auto">
                <a:xfrm>
                  <a:off x="6231" y="2933"/>
                  <a:ext cx="311" cy="676"/>
                </a:xfrm>
                <a:custGeom>
                  <a:avLst/>
                  <a:gdLst>
                    <a:gd name="T0" fmla="*/ 0 w 163"/>
                    <a:gd name="T1" fmla="*/ 352 h 355"/>
                    <a:gd name="T2" fmla="*/ 26 w 163"/>
                    <a:gd name="T3" fmla="*/ 355 h 355"/>
                    <a:gd name="T4" fmla="*/ 163 w 163"/>
                    <a:gd name="T5" fmla="*/ 218 h 355"/>
                    <a:gd name="T6" fmla="*/ 163 w 163"/>
                    <a:gd name="T7" fmla="*/ 0 h 355"/>
                    <a:gd name="T8" fmla="*/ 110 w 163"/>
                    <a:gd name="T9" fmla="*/ 0 h 355"/>
                    <a:gd name="T10" fmla="*/ 110 w 163"/>
                    <a:gd name="T11" fmla="*/ 218 h 355"/>
                    <a:gd name="T12" fmla="*/ 0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0" y="352"/>
                      </a:moveTo>
                      <a:cubicBezTo>
                        <a:pt x="9" y="354"/>
                        <a:pt x="17" y="355"/>
                        <a:pt x="26" y="355"/>
                      </a:cubicBezTo>
                      <a:cubicBezTo>
                        <a:pt x="102" y="355"/>
                        <a:pt x="163" y="293"/>
                        <a:pt x="163" y="218"/>
                      </a:cubicBezTo>
                      <a:cubicBezTo>
                        <a:pt x="163" y="0"/>
                        <a:pt x="163" y="0"/>
                        <a:pt x="163" y="0"/>
                      </a:cubicBezTo>
                      <a:cubicBezTo>
                        <a:pt x="110" y="0"/>
                        <a:pt x="110" y="0"/>
                        <a:pt x="110" y="0"/>
                      </a:cubicBezTo>
                      <a:cubicBezTo>
                        <a:pt x="110" y="218"/>
                        <a:pt x="110" y="218"/>
                        <a:pt x="110" y="218"/>
                      </a:cubicBezTo>
                      <a:cubicBezTo>
                        <a:pt x="110" y="284"/>
                        <a:pt x="63" y="340"/>
                        <a:pt x="0"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2" name="ï$líďe"/>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3" name="îšľiḍê"/>
                <p:cNvSpPr/>
                <p:nvPr/>
              </p:nvSpPr>
              <p:spPr bwMode="auto">
                <a:xfrm>
                  <a:off x="6181" y="3579"/>
                  <a:ext cx="246" cy="192"/>
                </a:xfrm>
                <a:custGeom>
                  <a:avLst/>
                  <a:gdLst>
                    <a:gd name="T0" fmla="*/ 49 w 129"/>
                    <a:gd name="T1" fmla="*/ 101 h 101"/>
                    <a:gd name="T2" fmla="*/ 80 w 129"/>
                    <a:gd name="T3" fmla="*/ 101 h 101"/>
                    <a:gd name="T4" fmla="*/ 129 w 129"/>
                    <a:gd name="T5" fmla="*/ 52 h 101"/>
                    <a:gd name="T6" fmla="*/ 129 w 129"/>
                    <a:gd name="T7" fmla="*/ 0 h 101"/>
                    <a:gd name="T8" fmla="*/ 0 w 129"/>
                    <a:gd name="T9" fmla="*/ 0 h 101"/>
                    <a:gd name="T10" fmla="*/ 0 w 129"/>
                    <a:gd name="T11" fmla="*/ 52 h 101"/>
                    <a:gd name="T12" fmla="*/ 49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49" y="101"/>
                      </a:moveTo>
                      <a:cubicBezTo>
                        <a:pt x="80" y="101"/>
                        <a:pt x="80" y="101"/>
                        <a:pt x="80" y="101"/>
                      </a:cubicBezTo>
                      <a:cubicBezTo>
                        <a:pt x="107" y="101"/>
                        <a:pt x="129" y="79"/>
                        <a:pt x="129" y="52"/>
                      </a:cubicBezTo>
                      <a:cubicBezTo>
                        <a:pt x="129" y="0"/>
                        <a:pt x="129" y="0"/>
                        <a:pt x="129" y="0"/>
                      </a:cubicBezTo>
                      <a:cubicBezTo>
                        <a:pt x="0" y="0"/>
                        <a:pt x="0" y="0"/>
                        <a:pt x="0" y="0"/>
                      </a:cubicBezTo>
                      <a:cubicBezTo>
                        <a:pt x="0" y="52"/>
                        <a:pt x="0" y="52"/>
                        <a:pt x="0" y="52"/>
                      </a:cubicBezTo>
                      <a:cubicBezTo>
                        <a:pt x="0" y="79"/>
                        <a:pt x="22" y="101"/>
                        <a:pt x="49"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4" name="i$1iďé"/>
                <p:cNvSpPr/>
                <p:nvPr/>
              </p:nvSpPr>
              <p:spPr bwMode="auto">
                <a:xfrm>
                  <a:off x="6181" y="3579"/>
                  <a:ext cx="246" cy="192"/>
                </a:xfrm>
                <a:custGeom>
                  <a:avLst/>
                  <a:gdLst>
                    <a:gd name="T0" fmla="*/ 49 w 129"/>
                    <a:gd name="T1" fmla="*/ 101 h 101"/>
                    <a:gd name="T2" fmla="*/ 80 w 129"/>
                    <a:gd name="T3" fmla="*/ 101 h 101"/>
                    <a:gd name="T4" fmla="*/ 129 w 129"/>
                    <a:gd name="T5" fmla="*/ 52 h 101"/>
                    <a:gd name="T6" fmla="*/ 129 w 129"/>
                    <a:gd name="T7" fmla="*/ 0 h 101"/>
                    <a:gd name="T8" fmla="*/ 0 w 129"/>
                    <a:gd name="T9" fmla="*/ 0 h 101"/>
                    <a:gd name="T10" fmla="*/ 0 w 129"/>
                    <a:gd name="T11" fmla="*/ 52 h 101"/>
                    <a:gd name="T12" fmla="*/ 49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49" y="101"/>
                      </a:moveTo>
                      <a:cubicBezTo>
                        <a:pt x="80" y="101"/>
                        <a:pt x="80" y="101"/>
                        <a:pt x="80" y="101"/>
                      </a:cubicBezTo>
                      <a:cubicBezTo>
                        <a:pt x="107" y="101"/>
                        <a:pt x="129" y="79"/>
                        <a:pt x="129" y="52"/>
                      </a:cubicBezTo>
                      <a:cubicBezTo>
                        <a:pt x="129" y="0"/>
                        <a:pt x="129" y="0"/>
                        <a:pt x="129" y="0"/>
                      </a:cubicBezTo>
                      <a:cubicBezTo>
                        <a:pt x="0" y="0"/>
                        <a:pt x="0" y="0"/>
                        <a:pt x="0" y="0"/>
                      </a:cubicBezTo>
                      <a:cubicBezTo>
                        <a:pt x="0" y="52"/>
                        <a:pt x="0" y="52"/>
                        <a:pt x="0" y="52"/>
                      </a:cubicBezTo>
                      <a:cubicBezTo>
                        <a:pt x="0" y="79"/>
                        <a:pt x="22" y="101"/>
                        <a:pt x="49"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5" name="íśḷiḑé"/>
                <p:cNvSpPr/>
                <p:nvPr/>
              </p:nvSpPr>
              <p:spPr bwMode="auto">
                <a:xfrm>
                  <a:off x="6181" y="3560"/>
                  <a:ext cx="246" cy="103"/>
                </a:xfrm>
                <a:custGeom>
                  <a:avLst/>
                  <a:gdLst>
                    <a:gd name="T0" fmla="*/ 0 w 129"/>
                    <a:gd name="T1" fmla="*/ 0 h 54"/>
                    <a:gd name="T2" fmla="*/ 0 w 129"/>
                    <a:gd name="T3" fmla="*/ 40 h 54"/>
                    <a:gd name="T4" fmla="*/ 53 w 129"/>
                    <a:gd name="T5" fmla="*/ 54 h 54"/>
                    <a:gd name="T6" fmla="*/ 76 w 129"/>
                    <a:gd name="T7" fmla="*/ 54 h 54"/>
                    <a:gd name="T8" fmla="*/ 129 w 129"/>
                    <a:gd name="T9" fmla="*/ 40 h 54"/>
                    <a:gd name="T10" fmla="*/ 129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0" y="0"/>
                      </a:moveTo>
                      <a:cubicBezTo>
                        <a:pt x="0" y="40"/>
                        <a:pt x="0" y="40"/>
                        <a:pt x="0" y="40"/>
                      </a:cubicBezTo>
                      <a:cubicBezTo>
                        <a:pt x="16" y="49"/>
                        <a:pt x="34" y="54"/>
                        <a:pt x="53" y="54"/>
                      </a:cubicBezTo>
                      <a:cubicBezTo>
                        <a:pt x="76" y="54"/>
                        <a:pt x="76" y="54"/>
                        <a:pt x="76" y="54"/>
                      </a:cubicBezTo>
                      <a:cubicBezTo>
                        <a:pt x="95" y="54"/>
                        <a:pt x="113" y="49"/>
                        <a:pt x="129" y="4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6" name="iŝḻîḍè"/>
                <p:cNvSpPr/>
                <p:nvPr/>
              </p:nvSpPr>
              <p:spPr bwMode="auto">
                <a:xfrm>
                  <a:off x="6181" y="3560"/>
                  <a:ext cx="246" cy="103"/>
                </a:xfrm>
                <a:custGeom>
                  <a:avLst/>
                  <a:gdLst>
                    <a:gd name="T0" fmla="*/ 0 w 129"/>
                    <a:gd name="T1" fmla="*/ 0 h 54"/>
                    <a:gd name="T2" fmla="*/ 0 w 129"/>
                    <a:gd name="T3" fmla="*/ 40 h 54"/>
                    <a:gd name="T4" fmla="*/ 53 w 129"/>
                    <a:gd name="T5" fmla="*/ 54 h 54"/>
                    <a:gd name="T6" fmla="*/ 76 w 129"/>
                    <a:gd name="T7" fmla="*/ 54 h 54"/>
                    <a:gd name="T8" fmla="*/ 129 w 129"/>
                    <a:gd name="T9" fmla="*/ 40 h 54"/>
                    <a:gd name="T10" fmla="*/ 129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0" y="0"/>
                      </a:moveTo>
                      <a:cubicBezTo>
                        <a:pt x="0" y="40"/>
                        <a:pt x="0" y="40"/>
                        <a:pt x="0" y="40"/>
                      </a:cubicBezTo>
                      <a:cubicBezTo>
                        <a:pt x="16" y="49"/>
                        <a:pt x="34" y="54"/>
                        <a:pt x="53" y="54"/>
                      </a:cubicBezTo>
                      <a:cubicBezTo>
                        <a:pt x="76" y="54"/>
                        <a:pt x="76" y="54"/>
                        <a:pt x="76" y="54"/>
                      </a:cubicBezTo>
                      <a:cubicBezTo>
                        <a:pt x="95" y="54"/>
                        <a:pt x="113" y="49"/>
                        <a:pt x="129" y="40"/>
                      </a:cubicBezTo>
                      <a:cubicBezTo>
                        <a:pt x="129" y="0"/>
                        <a:pt x="129" y="0"/>
                        <a:pt x="129"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7" name="iSḷiḓé"/>
                <p:cNvSpPr/>
                <p:nvPr/>
              </p:nvSpPr>
              <p:spPr bwMode="auto">
                <a:xfrm>
                  <a:off x="6181" y="3560"/>
                  <a:ext cx="246" cy="211"/>
                </a:xfrm>
                <a:custGeom>
                  <a:avLst/>
                  <a:gdLst>
                    <a:gd name="T0" fmla="*/ 0 w 129"/>
                    <a:gd name="T1" fmla="*/ 0 h 111"/>
                    <a:gd name="T2" fmla="*/ 0 w 129"/>
                    <a:gd name="T3" fmla="*/ 61 h 111"/>
                    <a:gd name="T4" fmla="*/ 50 w 129"/>
                    <a:gd name="T5" fmla="*/ 111 h 111"/>
                    <a:gd name="T6" fmla="*/ 79 w 129"/>
                    <a:gd name="T7" fmla="*/ 111 h 111"/>
                    <a:gd name="T8" fmla="*/ 129 w 129"/>
                    <a:gd name="T9" fmla="*/ 61 h 111"/>
                    <a:gd name="T10" fmla="*/ 129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0" y="0"/>
                      </a:moveTo>
                      <a:cubicBezTo>
                        <a:pt x="0" y="61"/>
                        <a:pt x="0" y="61"/>
                        <a:pt x="0" y="61"/>
                      </a:cubicBezTo>
                      <a:cubicBezTo>
                        <a:pt x="0" y="88"/>
                        <a:pt x="22" y="111"/>
                        <a:pt x="50" y="111"/>
                      </a:cubicBezTo>
                      <a:cubicBezTo>
                        <a:pt x="79" y="111"/>
                        <a:pt x="79" y="111"/>
                        <a:pt x="79" y="111"/>
                      </a:cubicBezTo>
                      <a:cubicBezTo>
                        <a:pt x="107" y="111"/>
                        <a:pt x="129" y="88"/>
                        <a:pt x="129" y="61"/>
                      </a:cubicBezTo>
                      <a:cubicBezTo>
                        <a:pt x="129" y="0"/>
                        <a:pt x="129" y="0"/>
                        <a:pt x="129"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8" name="ïṥľidê"/>
                <p:cNvSpPr/>
                <p:nvPr/>
              </p:nvSpPr>
              <p:spPr bwMode="auto">
                <a:xfrm>
                  <a:off x="6132" y="3609"/>
                  <a:ext cx="345" cy="37"/>
                </a:xfrm>
                <a:custGeom>
                  <a:avLst/>
                  <a:gdLst>
                    <a:gd name="T0" fmla="*/ 181 w 181"/>
                    <a:gd name="T1" fmla="*/ 19 h 19"/>
                    <a:gd name="T2" fmla="*/ 0 w 181"/>
                    <a:gd name="T3" fmla="*/ 19 h 19"/>
                    <a:gd name="T4" fmla="*/ 0 w 181"/>
                    <a:gd name="T5" fmla="*/ 7 h 19"/>
                    <a:gd name="T6" fmla="*/ 7 w 181"/>
                    <a:gd name="T7" fmla="*/ 0 h 19"/>
                    <a:gd name="T8" fmla="*/ 173 w 181"/>
                    <a:gd name="T9" fmla="*/ 0 h 19"/>
                    <a:gd name="T10" fmla="*/ 181 w 181"/>
                    <a:gd name="T11" fmla="*/ 8 h 19"/>
                    <a:gd name="T12" fmla="*/ 181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181" y="19"/>
                      </a:moveTo>
                      <a:cubicBezTo>
                        <a:pt x="0" y="19"/>
                        <a:pt x="0" y="19"/>
                        <a:pt x="0" y="19"/>
                      </a:cubicBezTo>
                      <a:cubicBezTo>
                        <a:pt x="0" y="7"/>
                        <a:pt x="0" y="7"/>
                        <a:pt x="0" y="7"/>
                      </a:cubicBezTo>
                      <a:cubicBezTo>
                        <a:pt x="0" y="3"/>
                        <a:pt x="3" y="0"/>
                        <a:pt x="7" y="0"/>
                      </a:cubicBezTo>
                      <a:cubicBezTo>
                        <a:pt x="173" y="0"/>
                        <a:pt x="173" y="0"/>
                        <a:pt x="173" y="0"/>
                      </a:cubicBezTo>
                      <a:cubicBezTo>
                        <a:pt x="177" y="0"/>
                        <a:pt x="181" y="3"/>
                        <a:pt x="181" y="8"/>
                      </a:cubicBezTo>
                      <a:lnTo>
                        <a:pt x="181"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9" name="îSļïḓé"/>
                <p:cNvSpPr/>
                <p:nvPr/>
              </p:nvSpPr>
              <p:spPr bwMode="auto">
                <a:xfrm>
                  <a:off x="6132" y="3609"/>
                  <a:ext cx="345" cy="37"/>
                </a:xfrm>
                <a:custGeom>
                  <a:avLst/>
                  <a:gdLst>
                    <a:gd name="T0" fmla="*/ 181 w 181"/>
                    <a:gd name="T1" fmla="*/ 19 h 19"/>
                    <a:gd name="T2" fmla="*/ 0 w 181"/>
                    <a:gd name="T3" fmla="*/ 19 h 19"/>
                    <a:gd name="T4" fmla="*/ 0 w 181"/>
                    <a:gd name="T5" fmla="*/ 7 h 19"/>
                    <a:gd name="T6" fmla="*/ 7 w 181"/>
                    <a:gd name="T7" fmla="*/ 0 h 19"/>
                    <a:gd name="T8" fmla="*/ 173 w 181"/>
                    <a:gd name="T9" fmla="*/ 0 h 19"/>
                    <a:gd name="T10" fmla="*/ 181 w 181"/>
                    <a:gd name="T11" fmla="*/ 8 h 19"/>
                    <a:gd name="T12" fmla="*/ 181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181" y="19"/>
                      </a:moveTo>
                      <a:cubicBezTo>
                        <a:pt x="0" y="19"/>
                        <a:pt x="0" y="19"/>
                        <a:pt x="0" y="19"/>
                      </a:cubicBezTo>
                      <a:cubicBezTo>
                        <a:pt x="0" y="7"/>
                        <a:pt x="0" y="7"/>
                        <a:pt x="0" y="7"/>
                      </a:cubicBezTo>
                      <a:cubicBezTo>
                        <a:pt x="0" y="3"/>
                        <a:pt x="3" y="0"/>
                        <a:pt x="7" y="0"/>
                      </a:cubicBezTo>
                      <a:cubicBezTo>
                        <a:pt x="173" y="0"/>
                        <a:pt x="173" y="0"/>
                        <a:pt x="173" y="0"/>
                      </a:cubicBezTo>
                      <a:cubicBezTo>
                        <a:pt x="177" y="0"/>
                        <a:pt x="181" y="3"/>
                        <a:pt x="181" y="8"/>
                      </a:cubicBezTo>
                      <a:lnTo>
                        <a:pt x="181" y="19"/>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0" name="îślîḍê"/>
                <p:cNvSpPr/>
                <p:nvPr/>
              </p:nvSpPr>
              <p:spPr bwMode="auto">
                <a:xfrm>
                  <a:off x="6109" y="3651"/>
                  <a:ext cx="404" cy="151"/>
                </a:xfrm>
                <a:prstGeom prst="rect">
                  <a:avLst/>
                </a:prstGeom>
                <a:solidFill>
                  <a:srgbClr val="FF9F3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1" name="îŝļîḋè"/>
                <p:cNvSpPr/>
                <p:nvPr/>
              </p:nvSpPr>
              <p:spPr bwMode="auto">
                <a:xfrm flipH="1">
                  <a:off x="6109"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132" name="işľiďè"/>
                <p:cNvSpPr/>
                <p:nvPr/>
              </p:nvSpPr>
              <p:spPr bwMode="auto">
                <a:xfrm>
                  <a:off x="5937" y="2827"/>
                  <a:ext cx="677" cy="923"/>
                </a:xfrm>
                <a:custGeom>
                  <a:avLst/>
                  <a:gdLst>
                    <a:gd name="T0" fmla="*/ 0 w 355"/>
                    <a:gd name="T1" fmla="*/ 52 h 485"/>
                    <a:gd name="T2" fmla="*/ 53 w 355"/>
                    <a:gd name="T3" fmla="*/ 0 h 485"/>
                    <a:gd name="T4" fmla="*/ 83 w 355"/>
                    <a:gd name="T5" fmla="*/ 0 h 485"/>
                    <a:gd name="T6" fmla="*/ 87 w 355"/>
                    <a:gd name="T7" fmla="*/ 0 h 485"/>
                    <a:gd name="T8" fmla="*/ 220 w 355"/>
                    <a:gd name="T9" fmla="*/ 0 h 485"/>
                    <a:gd name="T10" fmla="*/ 355 w 355"/>
                    <a:gd name="T11" fmla="*/ 134 h 485"/>
                    <a:gd name="T12" fmla="*/ 355 w 355"/>
                    <a:gd name="T13" fmla="*/ 485 h 485"/>
                    <a:gd name="T14" fmla="*/ 83 w 355"/>
                    <a:gd name="T15" fmla="*/ 485 h 485"/>
                    <a:gd name="T16" fmla="*/ 83 w 355"/>
                    <a:gd name="T17" fmla="*/ 135 h 485"/>
                    <a:gd name="T18" fmla="*/ 53 w 355"/>
                    <a:gd name="T19" fmla="*/ 105 h 485"/>
                    <a:gd name="T20" fmla="*/ 0 w 355"/>
                    <a:gd name="T21" fmla="*/ 52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5" h="485">
                      <a:moveTo>
                        <a:pt x="0" y="52"/>
                      </a:moveTo>
                      <a:cubicBezTo>
                        <a:pt x="0" y="23"/>
                        <a:pt x="24" y="0"/>
                        <a:pt x="53" y="0"/>
                      </a:cubicBezTo>
                      <a:cubicBezTo>
                        <a:pt x="83" y="0"/>
                        <a:pt x="83" y="0"/>
                        <a:pt x="83" y="0"/>
                      </a:cubicBezTo>
                      <a:cubicBezTo>
                        <a:pt x="87" y="0"/>
                        <a:pt x="87" y="0"/>
                        <a:pt x="87" y="0"/>
                      </a:cubicBezTo>
                      <a:cubicBezTo>
                        <a:pt x="220" y="0"/>
                        <a:pt x="220" y="0"/>
                        <a:pt x="220" y="0"/>
                      </a:cubicBezTo>
                      <a:cubicBezTo>
                        <a:pt x="294" y="0"/>
                        <a:pt x="355" y="60"/>
                        <a:pt x="355" y="134"/>
                      </a:cubicBezTo>
                      <a:cubicBezTo>
                        <a:pt x="355" y="485"/>
                        <a:pt x="355" y="485"/>
                        <a:pt x="355" y="485"/>
                      </a:cubicBezTo>
                      <a:cubicBezTo>
                        <a:pt x="83" y="485"/>
                        <a:pt x="83" y="485"/>
                        <a:pt x="83" y="485"/>
                      </a:cubicBezTo>
                      <a:cubicBezTo>
                        <a:pt x="83" y="135"/>
                        <a:pt x="83" y="135"/>
                        <a:pt x="83" y="135"/>
                      </a:cubicBezTo>
                      <a:cubicBezTo>
                        <a:pt x="83" y="118"/>
                        <a:pt x="69" y="105"/>
                        <a:pt x="53" y="105"/>
                      </a:cubicBezTo>
                      <a:cubicBezTo>
                        <a:pt x="24" y="105"/>
                        <a:pt x="0" y="81"/>
                        <a:pt x="0" y="52"/>
                      </a:cubicBezTo>
                      <a:close/>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3" name="iSľîḋè"/>
                <p:cNvSpPr/>
                <p:nvPr/>
              </p:nvSpPr>
              <p:spPr bwMode="auto">
                <a:xfrm>
                  <a:off x="6258" y="2827"/>
                  <a:ext cx="362" cy="923"/>
                </a:xfrm>
                <a:custGeom>
                  <a:avLst/>
                  <a:gdLst>
                    <a:gd name="T0" fmla="*/ 0 w 190"/>
                    <a:gd name="T1" fmla="*/ 0 h 485"/>
                    <a:gd name="T2" fmla="*/ 134 w 190"/>
                    <a:gd name="T3" fmla="*/ 135 h 485"/>
                    <a:gd name="T4" fmla="*/ 134 w 190"/>
                    <a:gd name="T5" fmla="*/ 485 h 485"/>
                    <a:gd name="T6" fmla="*/ 190 w 190"/>
                    <a:gd name="T7" fmla="*/ 485 h 485"/>
                    <a:gd name="T8" fmla="*/ 190 w 190"/>
                    <a:gd name="T9" fmla="*/ 135 h 485"/>
                    <a:gd name="T10" fmla="*/ 55 w 190"/>
                    <a:gd name="T11" fmla="*/ 0 h 485"/>
                    <a:gd name="T12" fmla="*/ 0 w 190"/>
                    <a:gd name="T13" fmla="*/ 0 h 485"/>
                  </a:gdLst>
                  <a:ahLst/>
                  <a:cxnLst>
                    <a:cxn ang="0">
                      <a:pos x="T0" y="T1"/>
                    </a:cxn>
                    <a:cxn ang="0">
                      <a:pos x="T2" y="T3"/>
                    </a:cxn>
                    <a:cxn ang="0">
                      <a:pos x="T4" y="T5"/>
                    </a:cxn>
                    <a:cxn ang="0">
                      <a:pos x="T6" y="T7"/>
                    </a:cxn>
                    <a:cxn ang="0">
                      <a:pos x="T8" y="T9"/>
                    </a:cxn>
                    <a:cxn ang="0">
                      <a:pos x="T10" y="T11"/>
                    </a:cxn>
                    <a:cxn ang="0">
                      <a:pos x="T12" y="T13"/>
                    </a:cxn>
                  </a:cxnLst>
                  <a:rect l="0" t="0" r="r" b="b"/>
                  <a:pathLst>
                    <a:path w="190" h="485">
                      <a:moveTo>
                        <a:pt x="0" y="0"/>
                      </a:moveTo>
                      <a:cubicBezTo>
                        <a:pt x="74" y="0"/>
                        <a:pt x="134" y="60"/>
                        <a:pt x="134" y="135"/>
                      </a:cubicBezTo>
                      <a:cubicBezTo>
                        <a:pt x="134" y="485"/>
                        <a:pt x="134" y="485"/>
                        <a:pt x="134" y="485"/>
                      </a:cubicBezTo>
                      <a:cubicBezTo>
                        <a:pt x="190" y="485"/>
                        <a:pt x="190" y="485"/>
                        <a:pt x="190" y="485"/>
                      </a:cubicBezTo>
                      <a:cubicBezTo>
                        <a:pt x="190" y="135"/>
                        <a:pt x="190" y="135"/>
                        <a:pt x="190" y="135"/>
                      </a:cubicBezTo>
                      <a:cubicBezTo>
                        <a:pt x="190" y="60"/>
                        <a:pt x="129" y="0"/>
                        <a:pt x="55" y="0"/>
                      </a:cubicBezTo>
                      <a:lnTo>
                        <a:pt x="0" y="0"/>
                      </a:lnTo>
                      <a:close/>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4" name="í$1ïḑé"/>
                <p:cNvSpPr/>
                <p:nvPr/>
              </p:nvSpPr>
              <p:spPr bwMode="auto">
                <a:xfrm>
                  <a:off x="5937" y="2827"/>
                  <a:ext cx="677" cy="923"/>
                </a:xfrm>
                <a:custGeom>
                  <a:avLst/>
                  <a:gdLst>
                    <a:gd name="T0" fmla="*/ 0 w 355"/>
                    <a:gd name="T1" fmla="*/ 52 h 485"/>
                    <a:gd name="T2" fmla="*/ 53 w 355"/>
                    <a:gd name="T3" fmla="*/ 0 h 485"/>
                    <a:gd name="T4" fmla="*/ 83 w 355"/>
                    <a:gd name="T5" fmla="*/ 0 h 485"/>
                    <a:gd name="T6" fmla="*/ 87 w 355"/>
                    <a:gd name="T7" fmla="*/ 0 h 485"/>
                    <a:gd name="T8" fmla="*/ 220 w 355"/>
                    <a:gd name="T9" fmla="*/ 0 h 485"/>
                    <a:gd name="T10" fmla="*/ 355 w 355"/>
                    <a:gd name="T11" fmla="*/ 134 h 485"/>
                    <a:gd name="T12" fmla="*/ 355 w 355"/>
                    <a:gd name="T13" fmla="*/ 485 h 485"/>
                    <a:gd name="T14" fmla="*/ 83 w 355"/>
                    <a:gd name="T15" fmla="*/ 485 h 485"/>
                    <a:gd name="T16" fmla="*/ 83 w 355"/>
                    <a:gd name="T17" fmla="*/ 135 h 485"/>
                    <a:gd name="T18" fmla="*/ 53 w 355"/>
                    <a:gd name="T19" fmla="*/ 105 h 485"/>
                    <a:gd name="T20" fmla="*/ 0 w 355"/>
                    <a:gd name="T21" fmla="*/ 52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5" h="485">
                      <a:moveTo>
                        <a:pt x="0" y="52"/>
                      </a:moveTo>
                      <a:cubicBezTo>
                        <a:pt x="0" y="23"/>
                        <a:pt x="24" y="0"/>
                        <a:pt x="53" y="0"/>
                      </a:cubicBezTo>
                      <a:cubicBezTo>
                        <a:pt x="83" y="0"/>
                        <a:pt x="83" y="0"/>
                        <a:pt x="83" y="0"/>
                      </a:cubicBezTo>
                      <a:cubicBezTo>
                        <a:pt x="87" y="0"/>
                        <a:pt x="87" y="0"/>
                        <a:pt x="87" y="0"/>
                      </a:cubicBezTo>
                      <a:cubicBezTo>
                        <a:pt x="220" y="0"/>
                        <a:pt x="220" y="0"/>
                        <a:pt x="220" y="0"/>
                      </a:cubicBezTo>
                      <a:cubicBezTo>
                        <a:pt x="294" y="0"/>
                        <a:pt x="355" y="60"/>
                        <a:pt x="355" y="134"/>
                      </a:cubicBezTo>
                      <a:cubicBezTo>
                        <a:pt x="355" y="485"/>
                        <a:pt x="355" y="485"/>
                        <a:pt x="355" y="485"/>
                      </a:cubicBezTo>
                      <a:cubicBezTo>
                        <a:pt x="83" y="485"/>
                        <a:pt x="83" y="485"/>
                        <a:pt x="83" y="485"/>
                      </a:cubicBezTo>
                      <a:cubicBezTo>
                        <a:pt x="83" y="135"/>
                        <a:pt x="83" y="135"/>
                        <a:pt x="83" y="135"/>
                      </a:cubicBezTo>
                      <a:cubicBezTo>
                        <a:pt x="83" y="118"/>
                        <a:pt x="69" y="105"/>
                        <a:pt x="53" y="105"/>
                      </a:cubicBezTo>
                      <a:cubicBezTo>
                        <a:pt x="24" y="105"/>
                        <a:pt x="0" y="81"/>
                        <a:pt x="0" y="52"/>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5" name="iśḻide"/>
                <p:cNvSpPr/>
                <p:nvPr/>
              </p:nvSpPr>
              <p:spPr bwMode="auto">
                <a:xfrm>
                  <a:off x="6050" y="3190"/>
                  <a:ext cx="131" cy="132"/>
                </a:xfrm>
                <a:custGeom>
                  <a:avLst/>
                  <a:gdLst>
                    <a:gd name="T0" fmla="*/ 0 w 69"/>
                    <a:gd name="T1" fmla="*/ 34 h 69"/>
                    <a:gd name="T2" fmla="*/ 34 w 69"/>
                    <a:gd name="T3" fmla="*/ 0 h 69"/>
                    <a:gd name="T4" fmla="*/ 69 w 69"/>
                    <a:gd name="T5" fmla="*/ 34 h 69"/>
                    <a:gd name="T6" fmla="*/ 34 w 69"/>
                    <a:gd name="T7" fmla="*/ 69 h 69"/>
                    <a:gd name="T8" fmla="*/ 17 w 69"/>
                    <a:gd name="T9" fmla="*/ 64 h 69"/>
                  </a:gdLst>
                  <a:ahLst/>
                  <a:cxnLst>
                    <a:cxn ang="0">
                      <a:pos x="T0" y="T1"/>
                    </a:cxn>
                    <a:cxn ang="0">
                      <a:pos x="T2" y="T3"/>
                    </a:cxn>
                    <a:cxn ang="0">
                      <a:pos x="T4" y="T5"/>
                    </a:cxn>
                    <a:cxn ang="0">
                      <a:pos x="T6" y="T7"/>
                    </a:cxn>
                    <a:cxn ang="0">
                      <a:pos x="T8" y="T9"/>
                    </a:cxn>
                  </a:cxnLst>
                  <a:rect l="0" t="0" r="r" b="b"/>
                  <a:pathLst>
                    <a:path w="69" h="69">
                      <a:moveTo>
                        <a:pt x="0" y="34"/>
                      </a:moveTo>
                      <a:cubicBezTo>
                        <a:pt x="0" y="15"/>
                        <a:pt x="15" y="0"/>
                        <a:pt x="34" y="0"/>
                      </a:cubicBezTo>
                      <a:cubicBezTo>
                        <a:pt x="53" y="0"/>
                        <a:pt x="69" y="15"/>
                        <a:pt x="69" y="34"/>
                      </a:cubicBezTo>
                      <a:cubicBezTo>
                        <a:pt x="69" y="53"/>
                        <a:pt x="53" y="69"/>
                        <a:pt x="34" y="69"/>
                      </a:cubicBezTo>
                      <a:cubicBezTo>
                        <a:pt x="28" y="69"/>
                        <a:pt x="22" y="67"/>
                        <a:pt x="17"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6" name="ïṥļïḍe"/>
                <p:cNvSpPr/>
                <p:nvPr/>
              </p:nvSpPr>
              <p:spPr bwMode="auto">
                <a:xfrm>
                  <a:off x="6050" y="3190"/>
                  <a:ext cx="131" cy="132"/>
                </a:xfrm>
                <a:custGeom>
                  <a:avLst/>
                  <a:gdLst>
                    <a:gd name="T0" fmla="*/ 0 w 69"/>
                    <a:gd name="T1" fmla="*/ 34 h 69"/>
                    <a:gd name="T2" fmla="*/ 34 w 69"/>
                    <a:gd name="T3" fmla="*/ 0 h 69"/>
                    <a:gd name="T4" fmla="*/ 69 w 69"/>
                    <a:gd name="T5" fmla="*/ 34 h 69"/>
                    <a:gd name="T6" fmla="*/ 34 w 69"/>
                    <a:gd name="T7" fmla="*/ 69 h 69"/>
                    <a:gd name="T8" fmla="*/ 17 w 69"/>
                    <a:gd name="T9" fmla="*/ 64 h 69"/>
                  </a:gdLst>
                  <a:ahLst/>
                  <a:cxnLst>
                    <a:cxn ang="0">
                      <a:pos x="T0" y="T1"/>
                    </a:cxn>
                    <a:cxn ang="0">
                      <a:pos x="T2" y="T3"/>
                    </a:cxn>
                    <a:cxn ang="0">
                      <a:pos x="T4" y="T5"/>
                    </a:cxn>
                    <a:cxn ang="0">
                      <a:pos x="T6" y="T7"/>
                    </a:cxn>
                    <a:cxn ang="0">
                      <a:pos x="T8" y="T9"/>
                    </a:cxn>
                  </a:cxnLst>
                  <a:rect l="0" t="0" r="r" b="b"/>
                  <a:pathLst>
                    <a:path w="69" h="69">
                      <a:moveTo>
                        <a:pt x="0" y="34"/>
                      </a:moveTo>
                      <a:cubicBezTo>
                        <a:pt x="0" y="15"/>
                        <a:pt x="15" y="0"/>
                        <a:pt x="34" y="0"/>
                      </a:cubicBezTo>
                      <a:cubicBezTo>
                        <a:pt x="53" y="0"/>
                        <a:pt x="69" y="15"/>
                        <a:pt x="69" y="34"/>
                      </a:cubicBezTo>
                      <a:cubicBezTo>
                        <a:pt x="69" y="53"/>
                        <a:pt x="53" y="69"/>
                        <a:pt x="34" y="69"/>
                      </a:cubicBezTo>
                      <a:cubicBezTo>
                        <a:pt x="28" y="69"/>
                        <a:pt x="22" y="67"/>
                        <a:pt x="17"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7" name="ïślide"/>
                <p:cNvSpPr/>
                <p:nvPr/>
              </p:nvSpPr>
              <p:spPr bwMode="auto">
                <a:xfrm>
                  <a:off x="6115" y="3229"/>
                  <a:ext cx="26" cy="26"/>
                </a:xfrm>
                <a:custGeom>
                  <a:avLst/>
                  <a:gdLst>
                    <a:gd name="T0" fmla="*/ 0 w 14"/>
                    <a:gd name="T1" fmla="*/ 0 h 14"/>
                    <a:gd name="T2" fmla="*/ 14 w 14"/>
                    <a:gd name="T3" fmla="*/ 14 h 14"/>
                  </a:gdLst>
                  <a:ahLst/>
                  <a:cxnLst>
                    <a:cxn ang="0">
                      <a:pos x="T0" y="T1"/>
                    </a:cxn>
                    <a:cxn ang="0">
                      <a:pos x="T2" y="T3"/>
                    </a:cxn>
                  </a:cxnLst>
                  <a:rect l="0" t="0" r="r" b="b"/>
                  <a:pathLst>
                    <a:path w="14" h="14">
                      <a:moveTo>
                        <a:pt x="0" y="0"/>
                      </a:moveTo>
                      <a:cubicBezTo>
                        <a:pt x="8" y="0"/>
                        <a:pt x="14" y="7"/>
                        <a:pt x="14"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8" name="íṩ1iḑé"/>
                <p:cNvSpPr/>
                <p:nvPr/>
              </p:nvSpPr>
              <p:spPr bwMode="auto">
                <a:xfrm>
                  <a:off x="6115" y="3229"/>
                  <a:ext cx="26" cy="26"/>
                </a:xfrm>
                <a:custGeom>
                  <a:avLst/>
                  <a:gdLst>
                    <a:gd name="T0" fmla="*/ 0 w 14"/>
                    <a:gd name="T1" fmla="*/ 0 h 14"/>
                    <a:gd name="T2" fmla="*/ 14 w 14"/>
                    <a:gd name="T3" fmla="*/ 14 h 14"/>
                  </a:gdLst>
                  <a:ahLst/>
                  <a:cxnLst>
                    <a:cxn ang="0">
                      <a:pos x="T0" y="T1"/>
                    </a:cxn>
                    <a:cxn ang="0">
                      <a:pos x="T2" y="T3"/>
                    </a:cxn>
                  </a:cxnLst>
                  <a:rect l="0" t="0" r="r" b="b"/>
                  <a:pathLst>
                    <a:path w="14" h="14">
                      <a:moveTo>
                        <a:pt x="0" y="0"/>
                      </a:moveTo>
                      <a:cubicBezTo>
                        <a:pt x="8" y="0"/>
                        <a:pt x="14" y="7"/>
                        <a:pt x="14"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9" name="íS1ïḍe"/>
                <p:cNvSpPr/>
                <p:nvPr/>
              </p:nvSpPr>
              <p:spPr bwMode="auto">
                <a:xfrm>
                  <a:off x="6080" y="3270"/>
                  <a:ext cx="35" cy="3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0" name="ïŝ1iḍê"/>
                <p:cNvSpPr/>
                <p:nvPr/>
              </p:nvSpPr>
              <p:spPr bwMode="auto">
                <a:xfrm>
                  <a:off x="5827" y="3750"/>
                  <a:ext cx="997" cy="560"/>
                </a:xfrm>
                <a:custGeom>
                  <a:avLst/>
                  <a:gdLst>
                    <a:gd name="T0" fmla="*/ 0 w 523"/>
                    <a:gd name="T1" fmla="*/ 136 h 294"/>
                    <a:gd name="T2" fmla="*/ 0 w 523"/>
                    <a:gd name="T3" fmla="*/ 294 h 294"/>
                    <a:gd name="T4" fmla="*/ 54 w 523"/>
                    <a:gd name="T5" fmla="*/ 294 h 294"/>
                    <a:gd name="T6" fmla="*/ 59 w 523"/>
                    <a:gd name="T7" fmla="*/ 294 h 294"/>
                    <a:gd name="T8" fmla="*/ 523 w 523"/>
                    <a:gd name="T9" fmla="*/ 294 h 294"/>
                    <a:gd name="T10" fmla="*/ 523 w 523"/>
                    <a:gd name="T11" fmla="*/ 136 h 294"/>
                    <a:gd name="T12" fmla="*/ 439 w 523"/>
                    <a:gd name="T13" fmla="*/ 11 h 294"/>
                    <a:gd name="T14" fmla="*/ 397 w 523"/>
                    <a:gd name="T15" fmla="*/ 0 h 294"/>
                    <a:gd name="T16" fmla="*/ 386 w 523"/>
                    <a:gd name="T17" fmla="*/ 0 h 294"/>
                    <a:gd name="T18" fmla="*/ 136 w 523"/>
                    <a:gd name="T19" fmla="*/ 0 h 294"/>
                    <a:gd name="T20" fmla="*/ 54 w 523"/>
                    <a:gd name="T21" fmla="*/ 27 h 294"/>
                    <a:gd name="T22" fmla="*/ 0 w 523"/>
                    <a:gd name="T23"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3" h="294">
                      <a:moveTo>
                        <a:pt x="0" y="136"/>
                      </a:moveTo>
                      <a:cubicBezTo>
                        <a:pt x="0" y="294"/>
                        <a:pt x="0" y="294"/>
                        <a:pt x="0" y="294"/>
                      </a:cubicBezTo>
                      <a:cubicBezTo>
                        <a:pt x="54" y="294"/>
                        <a:pt x="54" y="294"/>
                        <a:pt x="54" y="294"/>
                      </a:cubicBezTo>
                      <a:cubicBezTo>
                        <a:pt x="59" y="294"/>
                        <a:pt x="59" y="294"/>
                        <a:pt x="59" y="294"/>
                      </a:cubicBezTo>
                      <a:cubicBezTo>
                        <a:pt x="523" y="294"/>
                        <a:pt x="523" y="294"/>
                        <a:pt x="523" y="294"/>
                      </a:cubicBezTo>
                      <a:cubicBezTo>
                        <a:pt x="523" y="136"/>
                        <a:pt x="523" y="136"/>
                        <a:pt x="523" y="136"/>
                      </a:cubicBezTo>
                      <a:cubicBezTo>
                        <a:pt x="523" y="80"/>
                        <a:pt x="488" y="31"/>
                        <a:pt x="439" y="11"/>
                      </a:cubicBezTo>
                      <a:cubicBezTo>
                        <a:pt x="426" y="5"/>
                        <a:pt x="412" y="2"/>
                        <a:pt x="397" y="0"/>
                      </a:cubicBezTo>
                      <a:cubicBezTo>
                        <a:pt x="394" y="0"/>
                        <a:pt x="390" y="0"/>
                        <a:pt x="386" y="0"/>
                      </a:cubicBezTo>
                      <a:cubicBezTo>
                        <a:pt x="136" y="0"/>
                        <a:pt x="136" y="0"/>
                        <a:pt x="136" y="0"/>
                      </a:cubicBezTo>
                      <a:cubicBezTo>
                        <a:pt x="106" y="0"/>
                        <a:pt x="77" y="10"/>
                        <a:pt x="54" y="27"/>
                      </a:cubicBezTo>
                      <a:cubicBezTo>
                        <a:pt x="21" y="52"/>
                        <a:pt x="0" y="92"/>
                        <a:pt x="0"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1" name="íšḷídè"/>
                <p:cNvSpPr/>
                <p:nvPr/>
              </p:nvSpPr>
              <p:spPr bwMode="auto">
                <a:xfrm>
                  <a:off x="5817" y="3741"/>
                  <a:ext cx="1017" cy="579"/>
                </a:xfrm>
                <a:custGeom>
                  <a:avLst/>
                  <a:gdLst>
                    <a:gd name="T0" fmla="*/ 5 w 533"/>
                    <a:gd name="T1" fmla="*/ 141 h 304"/>
                    <a:gd name="T2" fmla="*/ 0 w 533"/>
                    <a:gd name="T3" fmla="*/ 141 h 304"/>
                    <a:gd name="T4" fmla="*/ 0 w 533"/>
                    <a:gd name="T5" fmla="*/ 304 h 304"/>
                    <a:gd name="T6" fmla="*/ 59 w 533"/>
                    <a:gd name="T7" fmla="*/ 304 h 304"/>
                    <a:gd name="T8" fmla="*/ 64 w 533"/>
                    <a:gd name="T9" fmla="*/ 304 h 304"/>
                    <a:gd name="T10" fmla="*/ 533 w 533"/>
                    <a:gd name="T11" fmla="*/ 304 h 304"/>
                    <a:gd name="T12" fmla="*/ 533 w 533"/>
                    <a:gd name="T13" fmla="*/ 141 h 304"/>
                    <a:gd name="T14" fmla="*/ 446 w 533"/>
                    <a:gd name="T15" fmla="*/ 11 h 304"/>
                    <a:gd name="T16" fmla="*/ 446 w 533"/>
                    <a:gd name="T17" fmla="*/ 11 h 304"/>
                    <a:gd name="T18" fmla="*/ 403 w 533"/>
                    <a:gd name="T19" fmla="*/ 0 h 304"/>
                    <a:gd name="T20" fmla="*/ 402 w 533"/>
                    <a:gd name="T21" fmla="*/ 5 h 304"/>
                    <a:gd name="T22" fmla="*/ 403 w 533"/>
                    <a:gd name="T23" fmla="*/ 0 h 304"/>
                    <a:gd name="T24" fmla="*/ 391 w 533"/>
                    <a:gd name="T25" fmla="*/ 0 h 304"/>
                    <a:gd name="T26" fmla="*/ 141 w 533"/>
                    <a:gd name="T27" fmla="*/ 0 h 304"/>
                    <a:gd name="T28" fmla="*/ 56 w 533"/>
                    <a:gd name="T29" fmla="*/ 28 h 304"/>
                    <a:gd name="T30" fmla="*/ 0 w 533"/>
                    <a:gd name="T31" fmla="*/ 141 h 304"/>
                    <a:gd name="T32" fmla="*/ 5 w 533"/>
                    <a:gd name="T33" fmla="*/ 141 h 304"/>
                    <a:gd name="T34" fmla="*/ 10 w 533"/>
                    <a:gd name="T35" fmla="*/ 141 h 304"/>
                    <a:gd name="T36" fmla="*/ 62 w 533"/>
                    <a:gd name="T37" fmla="*/ 36 h 304"/>
                    <a:gd name="T38" fmla="*/ 141 w 533"/>
                    <a:gd name="T39" fmla="*/ 10 h 304"/>
                    <a:gd name="T40" fmla="*/ 391 w 533"/>
                    <a:gd name="T41" fmla="*/ 10 h 304"/>
                    <a:gd name="T42" fmla="*/ 402 w 533"/>
                    <a:gd name="T43" fmla="*/ 10 h 304"/>
                    <a:gd name="T44" fmla="*/ 402 w 533"/>
                    <a:gd name="T45" fmla="*/ 10 h 304"/>
                    <a:gd name="T46" fmla="*/ 402 w 533"/>
                    <a:gd name="T47" fmla="*/ 10 h 304"/>
                    <a:gd name="T48" fmla="*/ 442 w 533"/>
                    <a:gd name="T49" fmla="*/ 20 h 304"/>
                    <a:gd name="T50" fmla="*/ 442 w 533"/>
                    <a:gd name="T51" fmla="*/ 20 h 304"/>
                    <a:gd name="T52" fmla="*/ 523 w 533"/>
                    <a:gd name="T53" fmla="*/ 141 h 304"/>
                    <a:gd name="T54" fmla="*/ 523 w 533"/>
                    <a:gd name="T55" fmla="*/ 294 h 304"/>
                    <a:gd name="T56" fmla="*/ 64 w 533"/>
                    <a:gd name="T57" fmla="*/ 294 h 304"/>
                    <a:gd name="T58" fmla="*/ 59 w 533"/>
                    <a:gd name="T59" fmla="*/ 294 h 304"/>
                    <a:gd name="T60" fmla="*/ 10 w 533"/>
                    <a:gd name="T61" fmla="*/ 294 h 304"/>
                    <a:gd name="T62" fmla="*/ 10 w 533"/>
                    <a:gd name="T63" fmla="*/ 141 h 304"/>
                    <a:gd name="T64" fmla="*/ 5 w 533"/>
                    <a:gd name="T65"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33" h="304">
                      <a:moveTo>
                        <a:pt x="5" y="141"/>
                      </a:moveTo>
                      <a:cubicBezTo>
                        <a:pt x="0" y="141"/>
                        <a:pt x="0" y="141"/>
                        <a:pt x="0" y="141"/>
                      </a:cubicBezTo>
                      <a:cubicBezTo>
                        <a:pt x="0" y="304"/>
                        <a:pt x="0" y="304"/>
                        <a:pt x="0" y="304"/>
                      </a:cubicBezTo>
                      <a:cubicBezTo>
                        <a:pt x="59" y="304"/>
                        <a:pt x="59" y="304"/>
                        <a:pt x="59" y="304"/>
                      </a:cubicBezTo>
                      <a:cubicBezTo>
                        <a:pt x="64" y="304"/>
                        <a:pt x="64" y="304"/>
                        <a:pt x="64" y="304"/>
                      </a:cubicBezTo>
                      <a:cubicBezTo>
                        <a:pt x="533" y="304"/>
                        <a:pt x="533" y="304"/>
                        <a:pt x="533" y="304"/>
                      </a:cubicBezTo>
                      <a:cubicBezTo>
                        <a:pt x="533" y="141"/>
                        <a:pt x="533" y="141"/>
                        <a:pt x="533" y="141"/>
                      </a:cubicBezTo>
                      <a:cubicBezTo>
                        <a:pt x="533" y="83"/>
                        <a:pt x="497" y="33"/>
                        <a:pt x="446" y="11"/>
                      </a:cubicBezTo>
                      <a:cubicBezTo>
                        <a:pt x="446" y="11"/>
                        <a:pt x="446" y="11"/>
                        <a:pt x="446" y="11"/>
                      </a:cubicBezTo>
                      <a:cubicBezTo>
                        <a:pt x="433" y="5"/>
                        <a:pt x="418" y="2"/>
                        <a:pt x="403" y="0"/>
                      </a:cubicBezTo>
                      <a:cubicBezTo>
                        <a:pt x="402" y="5"/>
                        <a:pt x="402" y="5"/>
                        <a:pt x="402" y="5"/>
                      </a:cubicBezTo>
                      <a:cubicBezTo>
                        <a:pt x="403" y="0"/>
                        <a:pt x="403" y="0"/>
                        <a:pt x="403" y="0"/>
                      </a:cubicBezTo>
                      <a:cubicBezTo>
                        <a:pt x="399" y="0"/>
                        <a:pt x="395" y="0"/>
                        <a:pt x="391" y="0"/>
                      </a:cubicBezTo>
                      <a:cubicBezTo>
                        <a:pt x="141" y="0"/>
                        <a:pt x="141" y="0"/>
                        <a:pt x="141" y="0"/>
                      </a:cubicBezTo>
                      <a:cubicBezTo>
                        <a:pt x="109" y="0"/>
                        <a:pt x="80" y="10"/>
                        <a:pt x="56" y="28"/>
                      </a:cubicBezTo>
                      <a:cubicBezTo>
                        <a:pt x="22" y="54"/>
                        <a:pt x="0" y="95"/>
                        <a:pt x="0" y="141"/>
                      </a:cubicBezTo>
                      <a:cubicBezTo>
                        <a:pt x="5" y="141"/>
                        <a:pt x="5" y="141"/>
                        <a:pt x="5" y="141"/>
                      </a:cubicBezTo>
                      <a:cubicBezTo>
                        <a:pt x="10" y="141"/>
                        <a:pt x="10" y="141"/>
                        <a:pt x="10" y="141"/>
                      </a:cubicBezTo>
                      <a:cubicBezTo>
                        <a:pt x="10" y="98"/>
                        <a:pt x="30" y="60"/>
                        <a:pt x="62" y="36"/>
                      </a:cubicBezTo>
                      <a:cubicBezTo>
                        <a:pt x="84" y="20"/>
                        <a:pt x="112" y="10"/>
                        <a:pt x="141" y="10"/>
                      </a:cubicBezTo>
                      <a:cubicBezTo>
                        <a:pt x="391" y="10"/>
                        <a:pt x="391" y="10"/>
                        <a:pt x="391" y="10"/>
                      </a:cubicBezTo>
                      <a:cubicBezTo>
                        <a:pt x="395" y="10"/>
                        <a:pt x="398" y="10"/>
                        <a:pt x="402" y="10"/>
                      </a:cubicBezTo>
                      <a:cubicBezTo>
                        <a:pt x="402" y="10"/>
                        <a:pt x="402" y="10"/>
                        <a:pt x="402" y="10"/>
                      </a:cubicBezTo>
                      <a:cubicBezTo>
                        <a:pt x="402" y="10"/>
                        <a:pt x="402" y="10"/>
                        <a:pt x="402" y="10"/>
                      </a:cubicBezTo>
                      <a:cubicBezTo>
                        <a:pt x="416" y="12"/>
                        <a:pt x="430" y="15"/>
                        <a:pt x="442" y="20"/>
                      </a:cubicBezTo>
                      <a:cubicBezTo>
                        <a:pt x="442" y="20"/>
                        <a:pt x="442" y="20"/>
                        <a:pt x="442" y="20"/>
                      </a:cubicBezTo>
                      <a:cubicBezTo>
                        <a:pt x="490" y="40"/>
                        <a:pt x="523" y="87"/>
                        <a:pt x="523" y="141"/>
                      </a:cubicBezTo>
                      <a:cubicBezTo>
                        <a:pt x="523" y="294"/>
                        <a:pt x="523" y="294"/>
                        <a:pt x="523" y="294"/>
                      </a:cubicBezTo>
                      <a:cubicBezTo>
                        <a:pt x="64" y="294"/>
                        <a:pt x="64" y="294"/>
                        <a:pt x="64" y="294"/>
                      </a:cubicBezTo>
                      <a:cubicBezTo>
                        <a:pt x="59" y="294"/>
                        <a:pt x="59" y="294"/>
                        <a:pt x="59" y="294"/>
                      </a:cubicBezTo>
                      <a:cubicBezTo>
                        <a:pt x="10" y="294"/>
                        <a:pt x="10" y="294"/>
                        <a:pt x="10" y="294"/>
                      </a:cubicBezTo>
                      <a:cubicBezTo>
                        <a:pt x="10" y="141"/>
                        <a:pt x="10" y="141"/>
                        <a:pt x="10" y="141"/>
                      </a:cubicBezTo>
                      <a:cubicBezTo>
                        <a:pt x="5" y="141"/>
                        <a:pt x="5" y="141"/>
                        <a:pt x="5"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2" name="ïṩḷíḑê"/>
                <p:cNvSpPr/>
                <p:nvPr/>
              </p:nvSpPr>
              <p:spPr bwMode="auto">
                <a:xfrm>
                  <a:off x="3175" y="3569"/>
                  <a:ext cx="87" cy="73"/>
                </a:xfrm>
                <a:custGeom>
                  <a:avLst/>
                  <a:gdLst>
                    <a:gd name="T0" fmla="*/ 46 w 46"/>
                    <a:gd name="T1" fmla="*/ 0 h 38"/>
                    <a:gd name="T2" fmla="*/ 3 w 46"/>
                    <a:gd name="T3" fmla="*/ 0 h 38"/>
                    <a:gd name="T4" fmla="*/ 0 w 46"/>
                    <a:gd name="T5" fmla="*/ 3 h 38"/>
                    <a:gd name="T6" fmla="*/ 0 w 46"/>
                    <a:gd name="T7" fmla="*/ 38 h 38"/>
                    <a:gd name="T8" fmla="*/ 46 w 46"/>
                    <a:gd name="T9" fmla="*/ 38 h 38"/>
                    <a:gd name="T10" fmla="*/ 46 w 46"/>
                    <a:gd name="T11" fmla="*/ 0 h 38"/>
                  </a:gdLst>
                  <a:ahLst/>
                  <a:cxnLst>
                    <a:cxn ang="0">
                      <a:pos x="T0" y="T1"/>
                    </a:cxn>
                    <a:cxn ang="0">
                      <a:pos x="T2" y="T3"/>
                    </a:cxn>
                    <a:cxn ang="0">
                      <a:pos x="T4" y="T5"/>
                    </a:cxn>
                    <a:cxn ang="0">
                      <a:pos x="T6" y="T7"/>
                    </a:cxn>
                    <a:cxn ang="0">
                      <a:pos x="T8" y="T9"/>
                    </a:cxn>
                    <a:cxn ang="0">
                      <a:pos x="T10" y="T11"/>
                    </a:cxn>
                  </a:cxnLst>
                  <a:rect l="0" t="0" r="r" b="b"/>
                  <a:pathLst>
                    <a:path w="46" h="38">
                      <a:moveTo>
                        <a:pt x="46" y="0"/>
                      </a:moveTo>
                      <a:cubicBezTo>
                        <a:pt x="3" y="0"/>
                        <a:pt x="3" y="0"/>
                        <a:pt x="3" y="0"/>
                      </a:cubicBezTo>
                      <a:cubicBezTo>
                        <a:pt x="1" y="0"/>
                        <a:pt x="0" y="1"/>
                        <a:pt x="0" y="3"/>
                      </a:cubicBezTo>
                      <a:cubicBezTo>
                        <a:pt x="0" y="38"/>
                        <a:pt x="0" y="38"/>
                        <a:pt x="0" y="38"/>
                      </a:cubicBezTo>
                      <a:cubicBezTo>
                        <a:pt x="46" y="38"/>
                        <a:pt x="46" y="38"/>
                        <a:pt x="46" y="38"/>
                      </a:cubicBezTo>
                      <a:cubicBezTo>
                        <a:pt x="46" y="0"/>
                        <a:pt x="46" y="0"/>
                        <a:pt x="46"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3" name="islïḑe"/>
                <p:cNvSpPr/>
                <p:nvPr/>
              </p:nvSpPr>
              <p:spPr bwMode="auto">
                <a:xfrm>
                  <a:off x="3171" y="3552"/>
                  <a:ext cx="91" cy="90"/>
                </a:xfrm>
                <a:custGeom>
                  <a:avLst/>
                  <a:gdLst>
                    <a:gd name="T0" fmla="*/ 48 w 48"/>
                    <a:gd name="T1" fmla="*/ 0 h 47"/>
                    <a:gd name="T2" fmla="*/ 0 w 48"/>
                    <a:gd name="T3" fmla="*/ 0 h 47"/>
                    <a:gd name="T4" fmla="*/ 0 w 48"/>
                    <a:gd name="T5" fmla="*/ 47 h 47"/>
                    <a:gd name="T6" fmla="*/ 2 w 48"/>
                    <a:gd name="T7" fmla="*/ 47 h 47"/>
                    <a:gd name="T8" fmla="*/ 2 w 48"/>
                    <a:gd name="T9" fmla="*/ 12 h 47"/>
                    <a:gd name="T10" fmla="*/ 5 w 48"/>
                    <a:gd name="T11" fmla="*/ 9 h 47"/>
                    <a:gd name="T12" fmla="*/ 48 w 48"/>
                    <a:gd name="T13" fmla="*/ 9 h 47"/>
                    <a:gd name="T14" fmla="*/ 48 w 48"/>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47">
                      <a:moveTo>
                        <a:pt x="48" y="0"/>
                      </a:moveTo>
                      <a:cubicBezTo>
                        <a:pt x="0" y="0"/>
                        <a:pt x="0" y="0"/>
                        <a:pt x="0" y="0"/>
                      </a:cubicBezTo>
                      <a:cubicBezTo>
                        <a:pt x="0" y="47"/>
                        <a:pt x="0" y="47"/>
                        <a:pt x="0" y="47"/>
                      </a:cubicBezTo>
                      <a:cubicBezTo>
                        <a:pt x="2" y="47"/>
                        <a:pt x="2" y="47"/>
                        <a:pt x="2" y="47"/>
                      </a:cubicBezTo>
                      <a:cubicBezTo>
                        <a:pt x="2" y="12"/>
                        <a:pt x="2" y="12"/>
                        <a:pt x="2" y="12"/>
                      </a:cubicBezTo>
                      <a:cubicBezTo>
                        <a:pt x="2" y="10"/>
                        <a:pt x="3" y="9"/>
                        <a:pt x="5" y="9"/>
                      </a:cubicBezTo>
                      <a:cubicBezTo>
                        <a:pt x="48" y="9"/>
                        <a:pt x="48" y="9"/>
                        <a:pt x="48" y="9"/>
                      </a:cubicBezTo>
                      <a:cubicBezTo>
                        <a:pt x="48" y="0"/>
                        <a:pt x="48" y="0"/>
                        <a:pt x="48"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4" name="íşḷíďe"/>
                <p:cNvSpPr/>
                <p:nvPr/>
              </p:nvSpPr>
              <p:spPr bwMode="auto">
                <a:xfrm>
                  <a:off x="3171" y="3642"/>
                  <a:ext cx="91" cy="9"/>
                </a:xfrm>
                <a:custGeom>
                  <a:avLst/>
                  <a:gdLst>
                    <a:gd name="T0" fmla="*/ 91 w 91"/>
                    <a:gd name="T1" fmla="*/ 0 h 9"/>
                    <a:gd name="T2" fmla="*/ 4 w 91"/>
                    <a:gd name="T3" fmla="*/ 0 h 9"/>
                    <a:gd name="T4" fmla="*/ 0 w 91"/>
                    <a:gd name="T5" fmla="*/ 0 h 9"/>
                    <a:gd name="T6" fmla="*/ 0 w 91"/>
                    <a:gd name="T7" fmla="*/ 9 h 9"/>
                    <a:gd name="T8" fmla="*/ 91 w 91"/>
                    <a:gd name="T9" fmla="*/ 9 h 9"/>
                    <a:gd name="T10" fmla="*/ 91 w 91"/>
                    <a:gd name="T11" fmla="*/ 0 h 9"/>
                  </a:gdLst>
                  <a:ahLst/>
                  <a:cxnLst>
                    <a:cxn ang="0">
                      <a:pos x="T0" y="T1"/>
                    </a:cxn>
                    <a:cxn ang="0">
                      <a:pos x="T2" y="T3"/>
                    </a:cxn>
                    <a:cxn ang="0">
                      <a:pos x="T4" y="T5"/>
                    </a:cxn>
                    <a:cxn ang="0">
                      <a:pos x="T6" y="T7"/>
                    </a:cxn>
                    <a:cxn ang="0">
                      <a:pos x="T8" y="T9"/>
                    </a:cxn>
                    <a:cxn ang="0">
                      <a:pos x="T10" y="T11"/>
                    </a:cxn>
                  </a:cxnLst>
                  <a:rect l="0" t="0" r="r" b="b"/>
                  <a:pathLst>
                    <a:path w="91" h="9">
                      <a:moveTo>
                        <a:pt x="91" y="0"/>
                      </a:moveTo>
                      <a:lnTo>
                        <a:pt x="4" y="0"/>
                      </a:lnTo>
                      <a:lnTo>
                        <a:pt x="0" y="0"/>
                      </a:lnTo>
                      <a:lnTo>
                        <a:pt x="0" y="9"/>
                      </a:lnTo>
                      <a:lnTo>
                        <a:pt x="91" y="9"/>
                      </a:lnTo>
                      <a:lnTo>
                        <a:pt x="91"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5" name="is1îdé"/>
                <p:cNvSpPr/>
                <p:nvPr/>
              </p:nvSpPr>
              <p:spPr bwMode="auto">
                <a:xfrm>
                  <a:off x="3171" y="3642"/>
                  <a:ext cx="91" cy="9"/>
                </a:xfrm>
                <a:custGeom>
                  <a:avLst/>
                  <a:gdLst>
                    <a:gd name="T0" fmla="*/ 91 w 91"/>
                    <a:gd name="T1" fmla="*/ 0 h 9"/>
                    <a:gd name="T2" fmla="*/ 4 w 91"/>
                    <a:gd name="T3" fmla="*/ 0 h 9"/>
                    <a:gd name="T4" fmla="*/ 0 w 91"/>
                    <a:gd name="T5" fmla="*/ 0 h 9"/>
                    <a:gd name="T6" fmla="*/ 0 w 91"/>
                    <a:gd name="T7" fmla="*/ 9 h 9"/>
                    <a:gd name="T8" fmla="*/ 91 w 91"/>
                    <a:gd name="T9" fmla="*/ 9 h 9"/>
                    <a:gd name="T10" fmla="*/ 91 w 91"/>
                    <a:gd name="T11" fmla="*/ 0 h 9"/>
                  </a:gdLst>
                  <a:ahLst/>
                  <a:cxnLst>
                    <a:cxn ang="0">
                      <a:pos x="T0" y="T1"/>
                    </a:cxn>
                    <a:cxn ang="0">
                      <a:pos x="T2" y="T3"/>
                    </a:cxn>
                    <a:cxn ang="0">
                      <a:pos x="T4" y="T5"/>
                    </a:cxn>
                    <a:cxn ang="0">
                      <a:pos x="T6" y="T7"/>
                    </a:cxn>
                    <a:cxn ang="0">
                      <a:pos x="T8" y="T9"/>
                    </a:cxn>
                    <a:cxn ang="0">
                      <a:pos x="T10" y="T11"/>
                    </a:cxn>
                  </a:cxnLst>
                  <a:rect l="0" t="0" r="r" b="b"/>
                  <a:pathLst>
                    <a:path w="91" h="9">
                      <a:moveTo>
                        <a:pt x="91" y="0"/>
                      </a:moveTo>
                      <a:lnTo>
                        <a:pt x="4" y="0"/>
                      </a:lnTo>
                      <a:lnTo>
                        <a:pt x="0" y="0"/>
                      </a:lnTo>
                      <a:lnTo>
                        <a:pt x="0" y="9"/>
                      </a:lnTo>
                      <a:lnTo>
                        <a:pt x="91" y="9"/>
                      </a:lnTo>
                      <a:lnTo>
                        <a:pt x="9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6" name="ïşḷíďe"/>
                <p:cNvSpPr/>
                <p:nvPr/>
              </p:nvSpPr>
              <p:spPr bwMode="auto">
                <a:xfrm>
                  <a:off x="722" y="4310"/>
                  <a:ext cx="6237" cy="0"/>
                </a:xfrm>
                <a:custGeom>
                  <a:avLst/>
                  <a:gdLst>
                    <a:gd name="T0" fmla="*/ 0 w 6237"/>
                    <a:gd name="T1" fmla="*/ 6237 w 6237"/>
                    <a:gd name="T2" fmla="*/ 0 w 6237"/>
                  </a:gdLst>
                  <a:ahLst/>
                  <a:cxnLst>
                    <a:cxn ang="0">
                      <a:pos x="T0" y="0"/>
                    </a:cxn>
                    <a:cxn ang="0">
                      <a:pos x="T1" y="0"/>
                    </a:cxn>
                    <a:cxn ang="0">
                      <a:pos x="T2" y="0"/>
                    </a:cxn>
                  </a:cxnLst>
                  <a:rect l="0" t="0" r="r" b="b"/>
                  <a:pathLst>
                    <a:path w="6237">
                      <a:moveTo>
                        <a:pt x="0" y="0"/>
                      </a:moveTo>
                      <a:lnTo>
                        <a:pt x="623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7" name="íşlïḍe"/>
                <p:cNvSpPr/>
                <p:nvPr/>
              </p:nvSpPr>
              <p:spPr bwMode="auto">
                <a:xfrm>
                  <a:off x="722" y="4310"/>
                  <a:ext cx="6237" cy="0"/>
                </a:xfrm>
                <a:custGeom>
                  <a:avLst/>
                  <a:gdLst>
                    <a:gd name="T0" fmla="*/ 0 w 6237"/>
                    <a:gd name="T1" fmla="*/ 6237 w 6237"/>
                    <a:gd name="T2" fmla="*/ 0 w 6237"/>
                  </a:gdLst>
                  <a:ahLst/>
                  <a:cxnLst>
                    <a:cxn ang="0">
                      <a:pos x="T0" y="0"/>
                    </a:cxn>
                    <a:cxn ang="0">
                      <a:pos x="T1" y="0"/>
                    </a:cxn>
                    <a:cxn ang="0">
                      <a:pos x="T2" y="0"/>
                    </a:cxn>
                  </a:cxnLst>
                  <a:rect l="0" t="0" r="r" b="b"/>
                  <a:pathLst>
                    <a:path w="6237">
                      <a:moveTo>
                        <a:pt x="0" y="0"/>
                      </a:moveTo>
                      <a:lnTo>
                        <a:pt x="6237"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8" name="ïSļiḓè"/>
                <p:cNvSpPr/>
                <p:nvPr/>
              </p:nvSpPr>
              <p:spPr bwMode="auto">
                <a:xfrm>
                  <a:off x="713" y="4301"/>
                  <a:ext cx="6256" cy="19"/>
                </a:xfrm>
                <a:custGeom>
                  <a:avLst/>
                  <a:gdLst>
                    <a:gd name="T0" fmla="*/ 5 w 3281"/>
                    <a:gd name="T1" fmla="*/ 10 h 10"/>
                    <a:gd name="T2" fmla="*/ 3276 w 3281"/>
                    <a:gd name="T3" fmla="*/ 10 h 10"/>
                    <a:gd name="T4" fmla="*/ 3281 w 3281"/>
                    <a:gd name="T5" fmla="*/ 5 h 10"/>
                    <a:gd name="T6" fmla="*/ 3276 w 3281"/>
                    <a:gd name="T7" fmla="*/ 0 h 10"/>
                    <a:gd name="T8" fmla="*/ 5 w 3281"/>
                    <a:gd name="T9" fmla="*/ 0 h 10"/>
                    <a:gd name="T10" fmla="*/ 0 w 3281"/>
                    <a:gd name="T11" fmla="*/ 5 h 10"/>
                    <a:gd name="T12" fmla="*/ 5 w 328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3281" h="10">
                      <a:moveTo>
                        <a:pt x="5" y="10"/>
                      </a:moveTo>
                      <a:cubicBezTo>
                        <a:pt x="3276" y="10"/>
                        <a:pt x="3276" y="10"/>
                        <a:pt x="3276" y="10"/>
                      </a:cubicBezTo>
                      <a:cubicBezTo>
                        <a:pt x="3279" y="10"/>
                        <a:pt x="3281" y="7"/>
                        <a:pt x="3281" y="5"/>
                      </a:cubicBezTo>
                      <a:cubicBezTo>
                        <a:pt x="3281" y="2"/>
                        <a:pt x="3279" y="0"/>
                        <a:pt x="3276" y="0"/>
                      </a:cubicBezTo>
                      <a:cubicBezTo>
                        <a:pt x="5" y="0"/>
                        <a:pt x="5" y="0"/>
                        <a:pt x="5" y="0"/>
                      </a:cubicBezTo>
                      <a:cubicBezTo>
                        <a:pt x="2" y="0"/>
                        <a:pt x="0" y="2"/>
                        <a:pt x="0" y="5"/>
                      </a:cubicBezTo>
                      <a:cubicBezTo>
                        <a:pt x="0" y="7"/>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9" name="ïš1ïḑé"/>
                <p:cNvSpPr/>
                <p:nvPr/>
              </p:nvSpPr>
              <p:spPr bwMode="auto">
                <a:xfrm>
                  <a:off x="1847" y="4150"/>
                  <a:ext cx="979"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0" name="işḻîḋe"/>
                <p:cNvSpPr/>
                <p:nvPr/>
              </p:nvSpPr>
              <p:spPr bwMode="auto">
                <a:xfrm>
                  <a:off x="1847" y="4150"/>
                  <a:ext cx="97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1" name="iśľiḍé"/>
                <p:cNvSpPr/>
                <p:nvPr/>
              </p:nvSpPr>
              <p:spPr bwMode="auto">
                <a:xfrm>
                  <a:off x="1846" y="4150"/>
                  <a:ext cx="1"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2" name="išlïḍé"/>
                <p:cNvSpPr/>
                <p:nvPr/>
              </p:nvSpPr>
              <p:spPr bwMode="auto">
                <a:xfrm>
                  <a:off x="1846" y="4150"/>
                  <a:ext cx="1"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3" name="ïṣļîḋê"/>
                <p:cNvSpPr/>
                <p:nvPr/>
              </p:nvSpPr>
              <p:spPr bwMode="auto">
                <a:xfrm>
                  <a:off x="2845"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4" name="îSľïḑe"/>
                <p:cNvSpPr/>
                <p:nvPr/>
              </p:nvSpPr>
              <p:spPr bwMode="auto">
                <a:xfrm>
                  <a:off x="2845"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5" name="îşlídê"/>
                <p:cNvSpPr/>
                <p:nvPr/>
              </p:nvSpPr>
              <p:spPr bwMode="auto">
                <a:xfrm>
                  <a:off x="2826"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6" name="iŝḷíḑe"/>
                <p:cNvSpPr/>
                <p:nvPr/>
              </p:nvSpPr>
              <p:spPr bwMode="auto">
                <a:xfrm>
                  <a:off x="2826"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7" name="îşļïďê"/>
                <p:cNvSpPr/>
                <p:nvPr/>
              </p:nvSpPr>
              <p:spPr bwMode="auto">
                <a:xfrm>
                  <a:off x="3842"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8" name="işľîde"/>
                <p:cNvSpPr/>
                <p:nvPr/>
              </p:nvSpPr>
              <p:spPr bwMode="auto">
                <a:xfrm>
                  <a:off x="3842"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9" name="ïṩļiḋe"/>
                <p:cNvSpPr/>
                <p:nvPr/>
              </p:nvSpPr>
              <p:spPr bwMode="auto">
                <a:xfrm>
                  <a:off x="3823"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0" name="îśḷíḑè"/>
                <p:cNvSpPr/>
                <p:nvPr/>
              </p:nvSpPr>
              <p:spPr bwMode="auto">
                <a:xfrm>
                  <a:off x="3823"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1" name="íṧḷíḓê"/>
                <p:cNvSpPr/>
                <p:nvPr/>
              </p:nvSpPr>
              <p:spPr bwMode="auto">
                <a:xfrm>
                  <a:off x="4839"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2" name="ïṥ1îdè"/>
                <p:cNvSpPr/>
                <p:nvPr/>
              </p:nvSpPr>
              <p:spPr bwMode="auto">
                <a:xfrm>
                  <a:off x="4839"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3" name="íṣ1îďé"/>
                <p:cNvSpPr/>
                <p:nvPr/>
              </p:nvSpPr>
              <p:spPr bwMode="auto">
                <a:xfrm>
                  <a:off x="4820"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4" name="îşḷiḍé"/>
                <p:cNvSpPr/>
                <p:nvPr/>
              </p:nvSpPr>
              <p:spPr bwMode="auto">
                <a:xfrm>
                  <a:off x="4820"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5" name="ísļîḓè"/>
                <p:cNvSpPr/>
                <p:nvPr/>
              </p:nvSpPr>
              <p:spPr bwMode="auto">
                <a:xfrm>
                  <a:off x="848"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6" name="íśľiḑe"/>
                <p:cNvSpPr/>
                <p:nvPr/>
              </p:nvSpPr>
              <p:spPr bwMode="auto">
                <a:xfrm>
                  <a:off x="848"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7" name="iŝlîḑé"/>
                <p:cNvSpPr/>
                <p:nvPr/>
              </p:nvSpPr>
              <p:spPr bwMode="auto">
                <a:xfrm>
                  <a:off x="1826" y="4150"/>
                  <a:ext cx="20"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8" name="iṩľíḓé"/>
                <p:cNvSpPr/>
                <p:nvPr/>
              </p:nvSpPr>
              <p:spPr bwMode="auto">
                <a:xfrm>
                  <a:off x="1826" y="4150"/>
                  <a:ext cx="20"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9" name="iSľiḑé"/>
                <p:cNvSpPr/>
                <p:nvPr/>
              </p:nvSpPr>
              <p:spPr bwMode="auto">
                <a:xfrm>
                  <a:off x="5836"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0" name="îsľidé"/>
                <p:cNvSpPr/>
                <p:nvPr/>
              </p:nvSpPr>
              <p:spPr bwMode="auto">
                <a:xfrm>
                  <a:off x="5836"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1" name="íṡḻïdé"/>
                <p:cNvSpPr/>
                <p:nvPr/>
              </p:nvSpPr>
              <p:spPr bwMode="auto">
                <a:xfrm>
                  <a:off x="5817"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2" name="ï$1iḍe"/>
                <p:cNvSpPr/>
                <p:nvPr/>
              </p:nvSpPr>
              <p:spPr bwMode="auto">
                <a:xfrm>
                  <a:off x="5817"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3" name="íSliḋê"/>
                <p:cNvSpPr/>
                <p:nvPr/>
              </p:nvSpPr>
              <p:spPr bwMode="auto">
                <a:xfrm>
                  <a:off x="1847" y="4131"/>
                  <a:ext cx="979"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4" name="iSľïḍé"/>
                <p:cNvSpPr/>
                <p:nvPr/>
              </p:nvSpPr>
              <p:spPr bwMode="auto">
                <a:xfrm>
                  <a:off x="1847" y="4131"/>
                  <a:ext cx="979"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5" name="ïṡḷïḍè"/>
                <p:cNvSpPr/>
                <p:nvPr/>
              </p:nvSpPr>
              <p:spPr bwMode="auto">
                <a:xfrm>
                  <a:off x="1846" y="4131"/>
                  <a:ext cx="1" cy="19"/>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6" name="îsḷîḍè"/>
                <p:cNvSpPr/>
                <p:nvPr/>
              </p:nvSpPr>
              <p:spPr bwMode="auto">
                <a:xfrm>
                  <a:off x="1846" y="4131"/>
                  <a:ext cx="1"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7" name="î$lîḋé"/>
                <p:cNvSpPr/>
                <p:nvPr/>
              </p:nvSpPr>
              <p:spPr bwMode="auto">
                <a:xfrm>
                  <a:off x="2845"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8" name="îSļiḑé"/>
                <p:cNvSpPr/>
                <p:nvPr/>
              </p:nvSpPr>
              <p:spPr bwMode="auto">
                <a:xfrm>
                  <a:off x="2845"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9" name="iṥḻîḓe"/>
                <p:cNvSpPr/>
                <p:nvPr/>
              </p:nvSpPr>
              <p:spPr bwMode="auto">
                <a:xfrm>
                  <a:off x="2826"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0" name="iṡḻíďé"/>
                <p:cNvSpPr/>
                <p:nvPr/>
              </p:nvSpPr>
              <p:spPr bwMode="auto">
                <a:xfrm>
                  <a:off x="2826"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1" name="iSḷîḍè"/>
                <p:cNvSpPr/>
                <p:nvPr/>
              </p:nvSpPr>
              <p:spPr bwMode="auto">
                <a:xfrm>
                  <a:off x="3842"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2" name="îšḷiḑê"/>
                <p:cNvSpPr/>
                <p:nvPr/>
              </p:nvSpPr>
              <p:spPr bwMode="auto">
                <a:xfrm>
                  <a:off x="3842"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3" name="îṥḷïḍè"/>
                <p:cNvSpPr/>
                <p:nvPr/>
              </p:nvSpPr>
              <p:spPr bwMode="auto">
                <a:xfrm>
                  <a:off x="3823"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4" name="ïṣḷiḑê"/>
                <p:cNvSpPr/>
                <p:nvPr/>
              </p:nvSpPr>
              <p:spPr bwMode="auto">
                <a:xfrm>
                  <a:off x="3823"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5" name="îslîḍê"/>
                <p:cNvSpPr/>
                <p:nvPr/>
              </p:nvSpPr>
              <p:spPr bwMode="auto">
                <a:xfrm>
                  <a:off x="4839"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6" name="íṩlîḓè"/>
                <p:cNvSpPr/>
                <p:nvPr/>
              </p:nvSpPr>
              <p:spPr bwMode="auto">
                <a:xfrm>
                  <a:off x="4839"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7" name="ïşļíḓé"/>
                <p:cNvSpPr/>
                <p:nvPr/>
              </p:nvSpPr>
              <p:spPr bwMode="auto">
                <a:xfrm>
                  <a:off x="4820"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8" name="ï$ḻïďè"/>
                <p:cNvSpPr/>
                <p:nvPr/>
              </p:nvSpPr>
              <p:spPr bwMode="auto">
                <a:xfrm>
                  <a:off x="4820"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9" name="íṩḻíḋè"/>
                <p:cNvSpPr/>
                <p:nvPr/>
              </p:nvSpPr>
              <p:spPr bwMode="auto">
                <a:xfrm>
                  <a:off x="848" y="4131"/>
                  <a:ext cx="978" cy="170"/>
                </a:xfrm>
                <a:custGeom>
                  <a:avLst/>
                  <a:gdLst>
                    <a:gd name="T0" fmla="*/ 978 w 978"/>
                    <a:gd name="T1" fmla="*/ 0 h 170"/>
                    <a:gd name="T2" fmla="*/ 0 w 978"/>
                    <a:gd name="T3" fmla="*/ 0 h 170"/>
                    <a:gd name="T4" fmla="*/ 0 w 978"/>
                    <a:gd name="T5" fmla="*/ 170 h 170"/>
                    <a:gd name="T6" fmla="*/ 978 w 978"/>
                    <a:gd name="T7" fmla="*/ 170 h 170"/>
                    <a:gd name="T8" fmla="*/ 0 w 978"/>
                    <a:gd name="T9" fmla="*/ 170 h 170"/>
                    <a:gd name="T10" fmla="*/ 0 w 978"/>
                    <a:gd name="T11" fmla="*/ 19 h 170"/>
                    <a:gd name="T12" fmla="*/ 978 w 978"/>
                    <a:gd name="T13" fmla="*/ 19 h 170"/>
                    <a:gd name="T14" fmla="*/ 978 w 978"/>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8" h="170">
                      <a:moveTo>
                        <a:pt x="978" y="0"/>
                      </a:moveTo>
                      <a:lnTo>
                        <a:pt x="0" y="0"/>
                      </a:lnTo>
                      <a:lnTo>
                        <a:pt x="0" y="170"/>
                      </a:lnTo>
                      <a:lnTo>
                        <a:pt x="978" y="170"/>
                      </a:lnTo>
                      <a:lnTo>
                        <a:pt x="0" y="170"/>
                      </a:lnTo>
                      <a:lnTo>
                        <a:pt x="0" y="19"/>
                      </a:lnTo>
                      <a:lnTo>
                        <a:pt x="978" y="19"/>
                      </a:lnTo>
                      <a:lnTo>
                        <a:pt x="978" y="0"/>
                      </a:lnTo>
                      <a:close/>
                    </a:path>
                  </a:pathLst>
                </a:custGeom>
                <a:solidFill>
                  <a:srgbClr val="C0434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0" name="ïšľïdè"/>
                <p:cNvSpPr/>
                <p:nvPr/>
              </p:nvSpPr>
              <p:spPr bwMode="auto">
                <a:xfrm>
                  <a:off x="848" y="4131"/>
                  <a:ext cx="978" cy="170"/>
                </a:xfrm>
                <a:custGeom>
                  <a:avLst/>
                  <a:gdLst>
                    <a:gd name="T0" fmla="*/ 978 w 978"/>
                    <a:gd name="T1" fmla="*/ 0 h 170"/>
                    <a:gd name="T2" fmla="*/ 0 w 978"/>
                    <a:gd name="T3" fmla="*/ 0 h 170"/>
                    <a:gd name="T4" fmla="*/ 0 w 978"/>
                    <a:gd name="T5" fmla="*/ 170 h 170"/>
                    <a:gd name="T6" fmla="*/ 978 w 978"/>
                    <a:gd name="T7" fmla="*/ 170 h 170"/>
                    <a:gd name="T8" fmla="*/ 0 w 978"/>
                    <a:gd name="T9" fmla="*/ 170 h 170"/>
                    <a:gd name="T10" fmla="*/ 0 w 978"/>
                    <a:gd name="T11" fmla="*/ 19 h 170"/>
                    <a:gd name="T12" fmla="*/ 978 w 978"/>
                    <a:gd name="T13" fmla="*/ 19 h 170"/>
                    <a:gd name="T14" fmla="*/ 978 w 978"/>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8" h="170">
                      <a:moveTo>
                        <a:pt x="978" y="0"/>
                      </a:moveTo>
                      <a:lnTo>
                        <a:pt x="0" y="0"/>
                      </a:lnTo>
                      <a:lnTo>
                        <a:pt x="0" y="170"/>
                      </a:lnTo>
                      <a:lnTo>
                        <a:pt x="978" y="170"/>
                      </a:lnTo>
                      <a:lnTo>
                        <a:pt x="0" y="170"/>
                      </a:lnTo>
                      <a:lnTo>
                        <a:pt x="0" y="19"/>
                      </a:lnTo>
                      <a:lnTo>
                        <a:pt x="978" y="19"/>
                      </a:lnTo>
                      <a:lnTo>
                        <a:pt x="97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1" name="išļïḑe"/>
                <p:cNvSpPr/>
                <p:nvPr/>
              </p:nvSpPr>
              <p:spPr bwMode="auto">
                <a:xfrm>
                  <a:off x="829" y="4131"/>
                  <a:ext cx="1017" cy="170"/>
                </a:xfrm>
                <a:custGeom>
                  <a:avLst/>
                  <a:gdLst>
                    <a:gd name="T0" fmla="*/ 1017 w 1017"/>
                    <a:gd name="T1" fmla="*/ 170 h 170"/>
                    <a:gd name="T2" fmla="*/ 997 w 1017"/>
                    <a:gd name="T3" fmla="*/ 170 h 170"/>
                    <a:gd name="T4" fmla="*/ 1017 w 1017"/>
                    <a:gd name="T5" fmla="*/ 170 h 170"/>
                    <a:gd name="T6" fmla="*/ 19 w 1017"/>
                    <a:gd name="T7" fmla="*/ 0 h 170"/>
                    <a:gd name="T8" fmla="*/ 0 w 1017"/>
                    <a:gd name="T9" fmla="*/ 0 h 170"/>
                    <a:gd name="T10" fmla="*/ 0 w 1017"/>
                    <a:gd name="T11" fmla="*/ 170 h 170"/>
                    <a:gd name="T12" fmla="*/ 19 w 1017"/>
                    <a:gd name="T13" fmla="*/ 170 h 170"/>
                    <a:gd name="T14" fmla="*/ 19 w 1017"/>
                    <a:gd name="T15" fmla="*/ 0 h 170"/>
                    <a:gd name="T16" fmla="*/ 1017 w 1017"/>
                    <a:gd name="T17" fmla="*/ 0 h 170"/>
                    <a:gd name="T18" fmla="*/ 997 w 1017"/>
                    <a:gd name="T19" fmla="*/ 0 h 170"/>
                    <a:gd name="T20" fmla="*/ 997 w 1017"/>
                    <a:gd name="T21" fmla="*/ 19 h 170"/>
                    <a:gd name="T22" fmla="*/ 1017 w 1017"/>
                    <a:gd name="T23" fmla="*/ 19 h 170"/>
                    <a:gd name="T24" fmla="*/ 1017 w 1017"/>
                    <a:gd name="T25"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7" h="170">
                      <a:moveTo>
                        <a:pt x="1017" y="170"/>
                      </a:moveTo>
                      <a:lnTo>
                        <a:pt x="997" y="170"/>
                      </a:lnTo>
                      <a:lnTo>
                        <a:pt x="1017" y="170"/>
                      </a:lnTo>
                      <a:close/>
                      <a:moveTo>
                        <a:pt x="19" y="0"/>
                      </a:moveTo>
                      <a:lnTo>
                        <a:pt x="0" y="0"/>
                      </a:lnTo>
                      <a:lnTo>
                        <a:pt x="0" y="170"/>
                      </a:lnTo>
                      <a:lnTo>
                        <a:pt x="19" y="170"/>
                      </a:lnTo>
                      <a:lnTo>
                        <a:pt x="19" y="0"/>
                      </a:lnTo>
                      <a:close/>
                      <a:moveTo>
                        <a:pt x="1017" y="0"/>
                      </a:moveTo>
                      <a:lnTo>
                        <a:pt x="997" y="0"/>
                      </a:lnTo>
                      <a:lnTo>
                        <a:pt x="997" y="19"/>
                      </a:lnTo>
                      <a:lnTo>
                        <a:pt x="1017" y="19"/>
                      </a:lnTo>
                      <a:lnTo>
                        <a:pt x="1017"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2" name="îSḷíďè"/>
                <p:cNvSpPr/>
                <p:nvPr/>
              </p:nvSpPr>
              <p:spPr bwMode="auto">
                <a:xfrm>
                  <a:off x="829" y="4131"/>
                  <a:ext cx="1017" cy="170"/>
                </a:xfrm>
                <a:custGeom>
                  <a:avLst/>
                  <a:gdLst>
                    <a:gd name="T0" fmla="*/ 1017 w 1017"/>
                    <a:gd name="T1" fmla="*/ 170 h 170"/>
                    <a:gd name="T2" fmla="*/ 997 w 1017"/>
                    <a:gd name="T3" fmla="*/ 170 h 170"/>
                    <a:gd name="T4" fmla="*/ 1017 w 1017"/>
                    <a:gd name="T5" fmla="*/ 170 h 170"/>
                    <a:gd name="T6" fmla="*/ 19 w 1017"/>
                    <a:gd name="T7" fmla="*/ 0 h 170"/>
                    <a:gd name="T8" fmla="*/ 0 w 1017"/>
                    <a:gd name="T9" fmla="*/ 0 h 170"/>
                    <a:gd name="T10" fmla="*/ 0 w 1017"/>
                    <a:gd name="T11" fmla="*/ 170 h 170"/>
                    <a:gd name="T12" fmla="*/ 19 w 1017"/>
                    <a:gd name="T13" fmla="*/ 170 h 170"/>
                    <a:gd name="T14" fmla="*/ 19 w 1017"/>
                    <a:gd name="T15" fmla="*/ 0 h 170"/>
                    <a:gd name="T16" fmla="*/ 1017 w 1017"/>
                    <a:gd name="T17" fmla="*/ 0 h 170"/>
                    <a:gd name="T18" fmla="*/ 997 w 1017"/>
                    <a:gd name="T19" fmla="*/ 0 h 170"/>
                    <a:gd name="T20" fmla="*/ 997 w 1017"/>
                    <a:gd name="T21" fmla="*/ 19 h 170"/>
                    <a:gd name="T22" fmla="*/ 1017 w 1017"/>
                    <a:gd name="T23" fmla="*/ 19 h 170"/>
                    <a:gd name="T24" fmla="*/ 1017 w 1017"/>
                    <a:gd name="T25"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7" h="170">
                      <a:moveTo>
                        <a:pt x="1017" y="170"/>
                      </a:moveTo>
                      <a:lnTo>
                        <a:pt x="997" y="170"/>
                      </a:lnTo>
                      <a:lnTo>
                        <a:pt x="1017" y="170"/>
                      </a:lnTo>
                      <a:moveTo>
                        <a:pt x="19" y="0"/>
                      </a:moveTo>
                      <a:lnTo>
                        <a:pt x="0" y="0"/>
                      </a:lnTo>
                      <a:lnTo>
                        <a:pt x="0" y="170"/>
                      </a:lnTo>
                      <a:lnTo>
                        <a:pt x="19" y="170"/>
                      </a:lnTo>
                      <a:lnTo>
                        <a:pt x="19" y="0"/>
                      </a:lnTo>
                      <a:moveTo>
                        <a:pt x="1017" y="0"/>
                      </a:moveTo>
                      <a:lnTo>
                        <a:pt x="997" y="0"/>
                      </a:lnTo>
                      <a:lnTo>
                        <a:pt x="997" y="19"/>
                      </a:lnTo>
                      <a:lnTo>
                        <a:pt x="1017" y="19"/>
                      </a:lnTo>
                      <a:lnTo>
                        <a:pt x="10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3" name="ïŝḻiḍè"/>
                <p:cNvSpPr/>
                <p:nvPr/>
              </p:nvSpPr>
              <p:spPr bwMode="auto">
                <a:xfrm>
                  <a:off x="5836"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94" name="ïṣliḋê"/>
                <p:cNvSpPr/>
                <p:nvPr/>
              </p:nvSpPr>
              <p:spPr bwMode="auto">
                <a:xfrm>
                  <a:off x="5836"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95" name="iş1iḑê"/>
                <p:cNvSpPr/>
                <p:nvPr/>
              </p:nvSpPr>
              <p:spPr bwMode="auto">
                <a:xfrm>
                  <a:off x="5817" y="4131"/>
                  <a:ext cx="1017" cy="170"/>
                </a:xfrm>
                <a:custGeom>
                  <a:avLst/>
                  <a:gdLst>
                    <a:gd name="T0" fmla="*/ 19 w 1017"/>
                    <a:gd name="T1" fmla="*/ 170 h 170"/>
                    <a:gd name="T2" fmla="*/ 0 w 1017"/>
                    <a:gd name="T3" fmla="*/ 170 h 170"/>
                    <a:gd name="T4" fmla="*/ 19 w 1017"/>
                    <a:gd name="T5" fmla="*/ 170 h 170"/>
                    <a:gd name="T6" fmla="*/ 19 w 1017"/>
                    <a:gd name="T7" fmla="*/ 0 h 170"/>
                    <a:gd name="T8" fmla="*/ 0 w 1017"/>
                    <a:gd name="T9" fmla="*/ 0 h 170"/>
                    <a:gd name="T10" fmla="*/ 0 w 1017"/>
                    <a:gd name="T11" fmla="*/ 19 h 170"/>
                    <a:gd name="T12" fmla="*/ 19 w 1017"/>
                    <a:gd name="T13" fmla="*/ 19 h 170"/>
                    <a:gd name="T14" fmla="*/ 19 w 1017"/>
                    <a:gd name="T15" fmla="*/ 0 h 170"/>
                    <a:gd name="T16" fmla="*/ 1017 w 1017"/>
                    <a:gd name="T17" fmla="*/ 0 h 170"/>
                    <a:gd name="T18" fmla="*/ 997 w 1017"/>
                    <a:gd name="T19" fmla="*/ 0 h 170"/>
                    <a:gd name="T20" fmla="*/ 997 w 1017"/>
                    <a:gd name="T21" fmla="*/ 19 h 170"/>
                    <a:gd name="T22" fmla="*/ 997 w 1017"/>
                    <a:gd name="T23" fmla="*/ 170 h 170"/>
                    <a:gd name="T24" fmla="*/ 1007 w 1017"/>
                    <a:gd name="T25" fmla="*/ 170 h 170"/>
                    <a:gd name="T26" fmla="*/ 1017 w 1017"/>
                    <a:gd name="T27" fmla="*/ 170 h 170"/>
                    <a:gd name="T28" fmla="*/ 1017 w 1017"/>
                    <a:gd name="T2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17" h="170">
                      <a:moveTo>
                        <a:pt x="19" y="170"/>
                      </a:moveTo>
                      <a:lnTo>
                        <a:pt x="0" y="170"/>
                      </a:lnTo>
                      <a:lnTo>
                        <a:pt x="19" y="170"/>
                      </a:lnTo>
                      <a:close/>
                      <a:moveTo>
                        <a:pt x="19" y="0"/>
                      </a:moveTo>
                      <a:lnTo>
                        <a:pt x="0" y="0"/>
                      </a:lnTo>
                      <a:lnTo>
                        <a:pt x="0" y="19"/>
                      </a:lnTo>
                      <a:lnTo>
                        <a:pt x="19" y="19"/>
                      </a:lnTo>
                      <a:lnTo>
                        <a:pt x="19" y="0"/>
                      </a:lnTo>
                      <a:close/>
                      <a:moveTo>
                        <a:pt x="1017" y="0"/>
                      </a:moveTo>
                      <a:lnTo>
                        <a:pt x="997" y="0"/>
                      </a:lnTo>
                      <a:lnTo>
                        <a:pt x="997" y="19"/>
                      </a:lnTo>
                      <a:lnTo>
                        <a:pt x="997" y="170"/>
                      </a:lnTo>
                      <a:lnTo>
                        <a:pt x="1007" y="170"/>
                      </a:lnTo>
                      <a:lnTo>
                        <a:pt x="1017" y="170"/>
                      </a:lnTo>
                      <a:lnTo>
                        <a:pt x="1017"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6" name="ïšḻíḋê"/>
                <p:cNvSpPr/>
                <p:nvPr/>
              </p:nvSpPr>
              <p:spPr bwMode="auto">
                <a:xfrm>
                  <a:off x="5817" y="4131"/>
                  <a:ext cx="1017" cy="170"/>
                </a:xfrm>
                <a:custGeom>
                  <a:avLst/>
                  <a:gdLst>
                    <a:gd name="T0" fmla="*/ 19 w 1017"/>
                    <a:gd name="T1" fmla="*/ 170 h 170"/>
                    <a:gd name="T2" fmla="*/ 0 w 1017"/>
                    <a:gd name="T3" fmla="*/ 170 h 170"/>
                    <a:gd name="T4" fmla="*/ 19 w 1017"/>
                    <a:gd name="T5" fmla="*/ 170 h 170"/>
                    <a:gd name="T6" fmla="*/ 19 w 1017"/>
                    <a:gd name="T7" fmla="*/ 0 h 170"/>
                    <a:gd name="T8" fmla="*/ 0 w 1017"/>
                    <a:gd name="T9" fmla="*/ 0 h 170"/>
                    <a:gd name="T10" fmla="*/ 0 w 1017"/>
                    <a:gd name="T11" fmla="*/ 19 h 170"/>
                    <a:gd name="T12" fmla="*/ 19 w 1017"/>
                    <a:gd name="T13" fmla="*/ 19 h 170"/>
                    <a:gd name="T14" fmla="*/ 19 w 1017"/>
                    <a:gd name="T15" fmla="*/ 0 h 170"/>
                    <a:gd name="T16" fmla="*/ 1017 w 1017"/>
                    <a:gd name="T17" fmla="*/ 0 h 170"/>
                    <a:gd name="T18" fmla="*/ 997 w 1017"/>
                    <a:gd name="T19" fmla="*/ 0 h 170"/>
                    <a:gd name="T20" fmla="*/ 997 w 1017"/>
                    <a:gd name="T21" fmla="*/ 19 h 170"/>
                    <a:gd name="T22" fmla="*/ 997 w 1017"/>
                    <a:gd name="T23" fmla="*/ 170 h 170"/>
                    <a:gd name="T24" fmla="*/ 1007 w 1017"/>
                    <a:gd name="T25" fmla="*/ 170 h 170"/>
                    <a:gd name="T26" fmla="*/ 1017 w 1017"/>
                    <a:gd name="T27" fmla="*/ 170 h 170"/>
                    <a:gd name="T28" fmla="*/ 1017 w 1017"/>
                    <a:gd name="T2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17" h="170">
                      <a:moveTo>
                        <a:pt x="19" y="170"/>
                      </a:moveTo>
                      <a:lnTo>
                        <a:pt x="0" y="170"/>
                      </a:lnTo>
                      <a:lnTo>
                        <a:pt x="19" y="170"/>
                      </a:lnTo>
                      <a:moveTo>
                        <a:pt x="19" y="0"/>
                      </a:moveTo>
                      <a:lnTo>
                        <a:pt x="0" y="0"/>
                      </a:lnTo>
                      <a:lnTo>
                        <a:pt x="0" y="19"/>
                      </a:lnTo>
                      <a:lnTo>
                        <a:pt x="19" y="19"/>
                      </a:lnTo>
                      <a:lnTo>
                        <a:pt x="19" y="0"/>
                      </a:lnTo>
                      <a:moveTo>
                        <a:pt x="1017" y="0"/>
                      </a:moveTo>
                      <a:lnTo>
                        <a:pt x="997" y="0"/>
                      </a:lnTo>
                      <a:lnTo>
                        <a:pt x="997" y="19"/>
                      </a:lnTo>
                      <a:lnTo>
                        <a:pt x="997" y="170"/>
                      </a:lnTo>
                      <a:lnTo>
                        <a:pt x="1007" y="170"/>
                      </a:lnTo>
                      <a:lnTo>
                        <a:pt x="1017" y="170"/>
                      </a:lnTo>
                      <a:lnTo>
                        <a:pt x="10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7" name="iSļïḋê"/>
                <p:cNvSpPr/>
                <p:nvPr/>
              </p:nvSpPr>
              <p:spPr bwMode="auto">
                <a:xfrm>
                  <a:off x="829" y="4301"/>
                  <a:ext cx="6005" cy="19"/>
                </a:xfrm>
                <a:custGeom>
                  <a:avLst/>
                  <a:gdLst>
                    <a:gd name="T0" fmla="*/ 6005 w 6005"/>
                    <a:gd name="T1" fmla="*/ 0 h 19"/>
                    <a:gd name="T2" fmla="*/ 6005 w 6005"/>
                    <a:gd name="T3" fmla="*/ 0 h 19"/>
                    <a:gd name="T4" fmla="*/ 5995 w 6005"/>
                    <a:gd name="T5" fmla="*/ 0 h 19"/>
                    <a:gd name="T6" fmla="*/ 5995 w 6005"/>
                    <a:gd name="T7" fmla="*/ 9 h 19"/>
                    <a:gd name="T8" fmla="*/ 6005 w 6005"/>
                    <a:gd name="T9" fmla="*/ 9 h 19"/>
                    <a:gd name="T10" fmla="*/ 5995 w 6005"/>
                    <a:gd name="T11" fmla="*/ 9 h 19"/>
                    <a:gd name="T12" fmla="*/ 5995 w 6005"/>
                    <a:gd name="T13" fmla="*/ 0 h 19"/>
                    <a:gd name="T14" fmla="*/ 5985 w 6005"/>
                    <a:gd name="T15" fmla="*/ 0 h 19"/>
                    <a:gd name="T16" fmla="*/ 5007 w 6005"/>
                    <a:gd name="T17" fmla="*/ 0 h 19"/>
                    <a:gd name="T18" fmla="*/ 4988 w 6005"/>
                    <a:gd name="T19" fmla="*/ 0 h 19"/>
                    <a:gd name="T20" fmla="*/ 4010 w 6005"/>
                    <a:gd name="T21" fmla="*/ 0 h 19"/>
                    <a:gd name="T22" fmla="*/ 3991 w 6005"/>
                    <a:gd name="T23" fmla="*/ 0 h 19"/>
                    <a:gd name="T24" fmla="*/ 3013 w 6005"/>
                    <a:gd name="T25" fmla="*/ 0 h 19"/>
                    <a:gd name="T26" fmla="*/ 2994 w 6005"/>
                    <a:gd name="T27" fmla="*/ 0 h 19"/>
                    <a:gd name="T28" fmla="*/ 2016 w 6005"/>
                    <a:gd name="T29" fmla="*/ 0 h 19"/>
                    <a:gd name="T30" fmla="*/ 1997 w 6005"/>
                    <a:gd name="T31" fmla="*/ 0 h 19"/>
                    <a:gd name="T32" fmla="*/ 1017 w 6005"/>
                    <a:gd name="T33" fmla="*/ 0 h 19"/>
                    <a:gd name="T34" fmla="*/ 997 w 6005"/>
                    <a:gd name="T35" fmla="*/ 0 h 19"/>
                    <a:gd name="T36" fmla="*/ 19 w 6005"/>
                    <a:gd name="T37" fmla="*/ 0 h 19"/>
                    <a:gd name="T38" fmla="*/ 0 w 6005"/>
                    <a:gd name="T39" fmla="*/ 0 h 19"/>
                    <a:gd name="T40" fmla="*/ 0 w 6005"/>
                    <a:gd name="T41" fmla="*/ 19 h 19"/>
                    <a:gd name="T42" fmla="*/ 6005 w 6005"/>
                    <a:gd name="T43" fmla="*/ 19 h 19"/>
                    <a:gd name="T44" fmla="*/ 6005 w 6005"/>
                    <a:gd name="T45" fmla="*/ 9 h 19"/>
                    <a:gd name="T46" fmla="*/ 6005 w 6005"/>
                    <a:gd name="T4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05" h="19">
                      <a:moveTo>
                        <a:pt x="6005" y="0"/>
                      </a:moveTo>
                      <a:lnTo>
                        <a:pt x="6005" y="0"/>
                      </a:lnTo>
                      <a:lnTo>
                        <a:pt x="5995" y="0"/>
                      </a:lnTo>
                      <a:lnTo>
                        <a:pt x="5995" y="9"/>
                      </a:lnTo>
                      <a:lnTo>
                        <a:pt x="6005" y="9"/>
                      </a:lnTo>
                      <a:lnTo>
                        <a:pt x="5995" y="9"/>
                      </a:lnTo>
                      <a:lnTo>
                        <a:pt x="5995" y="0"/>
                      </a:lnTo>
                      <a:lnTo>
                        <a:pt x="5985" y="0"/>
                      </a:lnTo>
                      <a:lnTo>
                        <a:pt x="5007" y="0"/>
                      </a:lnTo>
                      <a:lnTo>
                        <a:pt x="4988" y="0"/>
                      </a:lnTo>
                      <a:lnTo>
                        <a:pt x="4010" y="0"/>
                      </a:lnTo>
                      <a:lnTo>
                        <a:pt x="3991" y="0"/>
                      </a:lnTo>
                      <a:lnTo>
                        <a:pt x="3013" y="0"/>
                      </a:lnTo>
                      <a:lnTo>
                        <a:pt x="2994" y="0"/>
                      </a:lnTo>
                      <a:lnTo>
                        <a:pt x="2016" y="0"/>
                      </a:lnTo>
                      <a:lnTo>
                        <a:pt x="1997" y="0"/>
                      </a:lnTo>
                      <a:lnTo>
                        <a:pt x="1017" y="0"/>
                      </a:lnTo>
                      <a:lnTo>
                        <a:pt x="997" y="0"/>
                      </a:lnTo>
                      <a:lnTo>
                        <a:pt x="19" y="0"/>
                      </a:lnTo>
                      <a:lnTo>
                        <a:pt x="0" y="0"/>
                      </a:lnTo>
                      <a:lnTo>
                        <a:pt x="0" y="19"/>
                      </a:lnTo>
                      <a:lnTo>
                        <a:pt x="6005" y="19"/>
                      </a:lnTo>
                      <a:lnTo>
                        <a:pt x="6005" y="9"/>
                      </a:lnTo>
                      <a:lnTo>
                        <a:pt x="6005"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8" name="íšļíḑé"/>
                <p:cNvSpPr/>
                <p:nvPr/>
              </p:nvSpPr>
              <p:spPr bwMode="auto">
                <a:xfrm>
                  <a:off x="829" y="4301"/>
                  <a:ext cx="6005" cy="19"/>
                </a:xfrm>
                <a:custGeom>
                  <a:avLst/>
                  <a:gdLst>
                    <a:gd name="T0" fmla="*/ 6005 w 6005"/>
                    <a:gd name="T1" fmla="*/ 0 h 19"/>
                    <a:gd name="T2" fmla="*/ 6005 w 6005"/>
                    <a:gd name="T3" fmla="*/ 0 h 19"/>
                    <a:gd name="T4" fmla="*/ 5995 w 6005"/>
                    <a:gd name="T5" fmla="*/ 0 h 19"/>
                    <a:gd name="T6" fmla="*/ 5995 w 6005"/>
                    <a:gd name="T7" fmla="*/ 9 h 19"/>
                    <a:gd name="T8" fmla="*/ 6005 w 6005"/>
                    <a:gd name="T9" fmla="*/ 9 h 19"/>
                    <a:gd name="T10" fmla="*/ 5995 w 6005"/>
                    <a:gd name="T11" fmla="*/ 9 h 19"/>
                    <a:gd name="T12" fmla="*/ 5995 w 6005"/>
                    <a:gd name="T13" fmla="*/ 0 h 19"/>
                    <a:gd name="T14" fmla="*/ 5985 w 6005"/>
                    <a:gd name="T15" fmla="*/ 0 h 19"/>
                    <a:gd name="T16" fmla="*/ 5007 w 6005"/>
                    <a:gd name="T17" fmla="*/ 0 h 19"/>
                    <a:gd name="T18" fmla="*/ 4988 w 6005"/>
                    <a:gd name="T19" fmla="*/ 0 h 19"/>
                    <a:gd name="T20" fmla="*/ 4010 w 6005"/>
                    <a:gd name="T21" fmla="*/ 0 h 19"/>
                    <a:gd name="T22" fmla="*/ 3991 w 6005"/>
                    <a:gd name="T23" fmla="*/ 0 h 19"/>
                    <a:gd name="T24" fmla="*/ 3013 w 6005"/>
                    <a:gd name="T25" fmla="*/ 0 h 19"/>
                    <a:gd name="T26" fmla="*/ 2994 w 6005"/>
                    <a:gd name="T27" fmla="*/ 0 h 19"/>
                    <a:gd name="T28" fmla="*/ 2016 w 6005"/>
                    <a:gd name="T29" fmla="*/ 0 h 19"/>
                    <a:gd name="T30" fmla="*/ 1997 w 6005"/>
                    <a:gd name="T31" fmla="*/ 0 h 19"/>
                    <a:gd name="T32" fmla="*/ 1017 w 6005"/>
                    <a:gd name="T33" fmla="*/ 0 h 19"/>
                    <a:gd name="T34" fmla="*/ 997 w 6005"/>
                    <a:gd name="T35" fmla="*/ 0 h 19"/>
                    <a:gd name="T36" fmla="*/ 19 w 6005"/>
                    <a:gd name="T37" fmla="*/ 0 h 19"/>
                    <a:gd name="T38" fmla="*/ 0 w 6005"/>
                    <a:gd name="T39" fmla="*/ 0 h 19"/>
                    <a:gd name="T40" fmla="*/ 0 w 6005"/>
                    <a:gd name="T41" fmla="*/ 19 h 19"/>
                    <a:gd name="T42" fmla="*/ 6005 w 6005"/>
                    <a:gd name="T43" fmla="*/ 19 h 19"/>
                    <a:gd name="T44" fmla="*/ 6005 w 6005"/>
                    <a:gd name="T45" fmla="*/ 9 h 19"/>
                    <a:gd name="T46" fmla="*/ 6005 w 6005"/>
                    <a:gd name="T4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05" h="19">
                      <a:moveTo>
                        <a:pt x="6005" y="0"/>
                      </a:moveTo>
                      <a:lnTo>
                        <a:pt x="6005" y="0"/>
                      </a:lnTo>
                      <a:lnTo>
                        <a:pt x="5995" y="0"/>
                      </a:lnTo>
                      <a:lnTo>
                        <a:pt x="5995" y="9"/>
                      </a:lnTo>
                      <a:lnTo>
                        <a:pt x="6005" y="9"/>
                      </a:lnTo>
                      <a:lnTo>
                        <a:pt x="5995" y="9"/>
                      </a:lnTo>
                      <a:lnTo>
                        <a:pt x="5995" y="0"/>
                      </a:lnTo>
                      <a:lnTo>
                        <a:pt x="5985" y="0"/>
                      </a:lnTo>
                      <a:lnTo>
                        <a:pt x="5007" y="0"/>
                      </a:lnTo>
                      <a:lnTo>
                        <a:pt x="4988" y="0"/>
                      </a:lnTo>
                      <a:lnTo>
                        <a:pt x="4010" y="0"/>
                      </a:lnTo>
                      <a:lnTo>
                        <a:pt x="3991" y="0"/>
                      </a:lnTo>
                      <a:lnTo>
                        <a:pt x="3013" y="0"/>
                      </a:lnTo>
                      <a:lnTo>
                        <a:pt x="2994" y="0"/>
                      </a:lnTo>
                      <a:lnTo>
                        <a:pt x="2016" y="0"/>
                      </a:lnTo>
                      <a:lnTo>
                        <a:pt x="1997" y="0"/>
                      </a:lnTo>
                      <a:lnTo>
                        <a:pt x="1017" y="0"/>
                      </a:lnTo>
                      <a:lnTo>
                        <a:pt x="997" y="0"/>
                      </a:lnTo>
                      <a:lnTo>
                        <a:pt x="19" y="0"/>
                      </a:lnTo>
                      <a:lnTo>
                        <a:pt x="0" y="0"/>
                      </a:lnTo>
                      <a:lnTo>
                        <a:pt x="0" y="19"/>
                      </a:lnTo>
                      <a:lnTo>
                        <a:pt x="6005" y="19"/>
                      </a:lnTo>
                      <a:lnTo>
                        <a:pt x="6005" y="9"/>
                      </a:lnTo>
                      <a:lnTo>
                        <a:pt x="600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9" name="íṧľïďè"/>
                <p:cNvSpPr/>
                <p:nvPr/>
              </p:nvSpPr>
              <p:spPr bwMode="auto">
                <a:xfrm>
                  <a:off x="4587" y="1070"/>
                  <a:ext cx="77" cy="149"/>
                </a:xfrm>
                <a:custGeom>
                  <a:avLst/>
                  <a:gdLst>
                    <a:gd name="T0" fmla="*/ 40 w 40"/>
                    <a:gd name="T1" fmla="*/ 0 h 78"/>
                    <a:gd name="T2" fmla="*/ 40 w 40"/>
                    <a:gd name="T3" fmla="*/ 60 h 78"/>
                    <a:gd name="T4" fmla="*/ 20 w 40"/>
                    <a:gd name="T5" fmla="*/ 78 h 78"/>
                    <a:gd name="T6" fmla="*/ 0 w 40"/>
                    <a:gd name="T7" fmla="*/ 60 h 78"/>
                    <a:gd name="T8" fmla="*/ 0 w 40"/>
                    <a:gd name="T9" fmla="*/ 14 h 78"/>
                  </a:gdLst>
                  <a:ahLst/>
                  <a:cxnLst>
                    <a:cxn ang="0">
                      <a:pos x="T0" y="T1"/>
                    </a:cxn>
                    <a:cxn ang="0">
                      <a:pos x="T2" y="T3"/>
                    </a:cxn>
                    <a:cxn ang="0">
                      <a:pos x="T4" y="T5"/>
                    </a:cxn>
                    <a:cxn ang="0">
                      <a:pos x="T6" y="T7"/>
                    </a:cxn>
                    <a:cxn ang="0">
                      <a:pos x="T8" y="T9"/>
                    </a:cxn>
                  </a:cxnLst>
                  <a:rect l="0" t="0" r="r" b="b"/>
                  <a:pathLst>
                    <a:path w="40" h="78">
                      <a:moveTo>
                        <a:pt x="40" y="0"/>
                      </a:moveTo>
                      <a:cubicBezTo>
                        <a:pt x="40" y="60"/>
                        <a:pt x="40" y="60"/>
                        <a:pt x="40" y="60"/>
                      </a:cubicBezTo>
                      <a:cubicBezTo>
                        <a:pt x="40" y="70"/>
                        <a:pt x="31" y="78"/>
                        <a:pt x="20" y="78"/>
                      </a:cubicBezTo>
                      <a:cubicBezTo>
                        <a:pt x="9" y="78"/>
                        <a:pt x="0" y="70"/>
                        <a:pt x="0" y="60"/>
                      </a:cubicBezTo>
                      <a:cubicBezTo>
                        <a:pt x="0" y="14"/>
                        <a:pt x="0" y="14"/>
                        <a:pt x="0" y="14"/>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0" name="iSļîḓé"/>
                <p:cNvSpPr/>
                <p:nvPr/>
              </p:nvSpPr>
              <p:spPr bwMode="auto">
                <a:xfrm>
                  <a:off x="4587" y="1070"/>
                  <a:ext cx="77" cy="149"/>
                </a:xfrm>
                <a:custGeom>
                  <a:avLst/>
                  <a:gdLst>
                    <a:gd name="T0" fmla="*/ 40 w 40"/>
                    <a:gd name="T1" fmla="*/ 0 h 78"/>
                    <a:gd name="T2" fmla="*/ 40 w 40"/>
                    <a:gd name="T3" fmla="*/ 60 h 78"/>
                    <a:gd name="T4" fmla="*/ 20 w 40"/>
                    <a:gd name="T5" fmla="*/ 78 h 78"/>
                    <a:gd name="T6" fmla="*/ 0 w 40"/>
                    <a:gd name="T7" fmla="*/ 60 h 78"/>
                    <a:gd name="T8" fmla="*/ 0 w 40"/>
                    <a:gd name="T9" fmla="*/ 14 h 78"/>
                  </a:gdLst>
                  <a:ahLst/>
                  <a:cxnLst>
                    <a:cxn ang="0">
                      <a:pos x="T0" y="T1"/>
                    </a:cxn>
                    <a:cxn ang="0">
                      <a:pos x="T2" y="T3"/>
                    </a:cxn>
                    <a:cxn ang="0">
                      <a:pos x="T4" y="T5"/>
                    </a:cxn>
                    <a:cxn ang="0">
                      <a:pos x="T6" y="T7"/>
                    </a:cxn>
                    <a:cxn ang="0">
                      <a:pos x="T8" y="T9"/>
                    </a:cxn>
                  </a:cxnLst>
                  <a:rect l="0" t="0" r="r" b="b"/>
                  <a:pathLst>
                    <a:path w="40" h="78">
                      <a:moveTo>
                        <a:pt x="40" y="0"/>
                      </a:moveTo>
                      <a:cubicBezTo>
                        <a:pt x="40" y="60"/>
                        <a:pt x="40" y="60"/>
                        <a:pt x="40" y="60"/>
                      </a:cubicBezTo>
                      <a:cubicBezTo>
                        <a:pt x="40" y="70"/>
                        <a:pt x="31" y="78"/>
                        <a:pt x="20" y="78"/>
                      </a:cubicBezTo>
                      <a:cubicBezTo>
                        <a:pt x="9" y="78"/>
                        <a:pt x="0" y="70"/>
                        <a:pt x="0" y="60"/>
                      </a:cubicBezTo>
                      <a:cubicBezTo>
                        <a:pt x="0" y="14"/>
                        <a:pt x="0" y="14"/>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01" name="ïṣľïḑe"/>
                <p:cNvSpPr/>
                <p:nvPr/>
              </p:nvSpPr>
              <p:spPr bwMode="auto">
                <a:xfrm>
                  <a:off x="4437" y="1139"/>
                  <a:ext cx="585" cy="8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02" name="îṡľiďè"/>
                <p:cNvSpPr/>
                <p:nvPr/>
              </p:nvSpPr>
              <p:spPr bwMode="auto">
                <a:xfrm>
                  <a:off x="4437" y="1139"/>
                  <a:ext cx="585" cy="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03" name="ïSľíḑè"/>
                <p:cNvSpPr/>
                <p:nvPr/>
              </p:nvSpPr>
              <p:spPr bwMode="auto">
                <a:xfrm>
                  <a:off x="4427" y="1129"/>
                  <a:ext cx="605" cy="829"/>
                </a:xfrm>
                <a:custGeom>
                  <a:avLst/>
                  <a:gdLst>
                    <a:gd name="T0" fmla="*/ 595 w 605"/>
                    <a:gd name="T1" fmla="*/ 820 h 829"/>
                    <a:gd name="T2" fmla="*/ 595 w 605"/>
                    <a:gd name="T3" fmla="*/ 810 h 829"/>
                    <a:gd name="T4" fmla="*/ 19 w 605"/>
                    <a:gd name="T5" fmla="*/ 810 h 829"/>
                    <a:gd name="T6" fmla="*/ 19 w 605"/>
                    <a:gd name="T7" fmla="*/ 20 h 829"/>
                    <a:gd name="T8" fmla="*/ 586 w 605"/>
                    <a:gd name="T9" fmla="*/ 20 h 829"/>
                    <a:gd name="T10" fmla="*/ 586 w 605"/>
                    <a:gd name="T11" fmla="*/ 820 h 829"/>
                    <a:gd name="T12" fmla="*/ 595 w 605"/>
                    <a:gd name="T13" fmla="*/ 820 h 829"/>
                    <a:gd name="T14" fmla="*/ 595 w 605"/>
                    <a:gd name="T15" fmla="*/ 810 h 829"/>
                    <a:gd name="T16" fmla="*/ 595 w 605"/>
                    <a:gd name="T17" fmla="*/ 820 h 829"/>
                    <a:gd name="T18" fmla="*/ 605 w 605"/>
                    <a:gd name="T19" fmla="*/ 820 h 829"/>
                    <a:gd name="T20" fmla="*/ 605 w 605"/>
                    <a:gd name="T21" fmla="*/ 0 h 829"/>
                    <a:gd name="T22" fmla="*/ 0 w 605"/>
                    <a:gd name="T23" fmla="*/ 0 h 829"/>
                    <a:gd name="T24" fmla="*/ 0 w 605"/>
                    <a:gd name="T25" fmla="*/ 829 h 829"/>
                    <a:gd name="T26" fmla="*/ 605 w 605"/>
                    <a:gd name="T27" fmla="*/ 829 h 829"/>
                    <a:gd name="T28" fmla="*/ 605 w 605"/>
                    <a:gd name="T29" fmla="*/ 820 h 829"/>
                    <a:gd name="T30" fmla="*/ 595 w 605"/>
                    <a:gd name="T31" fmla="*/ 820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5" h="829">
                      <a:moveTo>
                        <a:pt x="595" y="820"/>
                      </a:moveTo>
                      <a:lnTo>
                        <a:pt x="595" y="810"/>
                      </a:lnTo>
                      <a:lnTo>
                        <a:pt x="19" y="810"/>
                      </a:lnTo>
                      <a:lnTo>
                        <a:pt x="19" y="20"/>
                      </a:lnTo>
                      <a:lnTo>
                        <a:pt x="586" y="20"/>
                      </a:lnTo>
                      <a:lnTo>
                        <a:pt x="586" y="820"/>
                      </a:lnTo>
                      <a:lnTo>
                        <a:pt x="595" y="820"/>
                      </a:lnTo>
                      <a:lnTo>
                        <a:pt x="595" y="810"/>
                      </a:lnTo>
                      <a:lnTo>
                        <a:pt x="595" y="820"/>
                      </a:lnTo>
                      <a:lnTo>
                        <a:pt x="605" y="820"/>
                      </a:lnTo>
                      <a:lnTo>
                        <a:pt x="605" y="0"/>
                      </a:lnTo>
                      <a:lnTo>
                        <a:pt x="0" y="0"/>
                      </a:lnTo>
                      <a:lnTo>
                        <a:pt x="0" y="829"/>
                      </a:lnTo>
                      <a:lnTo>
                        <a:pt x="605" y="829"/>
                      </a:lnTo>
                      <a:lnTo>
                        <a:pt x="605" y="820"/>
                      </a:lnTo>
                      <a:lnTo>
                        <a:pt x="595" y="82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4" name="íṥľîḓê"/>
                <p:cNvSpPr/>
                <p:nvPr/>
              </p:nvSpPr>
              <p:spPr bwMode="auto">
                <a:xfrm>
                  <a:off x="4427" y="1129"/>
                  <a:ext cx="605" cy="829"/>
                </a:xfrm>
                <a:custGeom>
                  <a:avLst/>
                  <a:gdLst>
                    <a:gd name="T0" fmla="*/ 595 w 605"/>
                    <a:gd name="T1" fmla="*/ 820 h 829"/>
                    <a:gd name="T2" fmla="*/ 595 w 605"/>
                    <a:gd name="T3" fmla="*/ 810 h 829"/>
                    <a:gd name="T4" fmla="*/ 19 w 605"/>
                    <a:gd name="T5" fmla="*/ 810 h 829"/>
                    <a:gd name="T6" fmla="*/ 19 w 605"/>
                    <a:gd name="T7" fmla="*/ 20 h 829"/>
                    <a:gd name="T8" fmla="*/ 586 w 605"/>
                    <a:gd name="T9" fmla="*/ 20 h 829"/>
                    <a:gd name="T10" fmla="*/ 586 w 605"/>
                    <a:gd name="T11" fmla="*/ 820 h 829"/>
                    <a:gd name="T12" fmla="*/ 595 w 605"/>
                    <a:gd name="T13" fmla="*/ 820 h 829"/>
                    <a:gd name="T14" fmla="*/ 595 w 605"/>
                    <a:gd name="T15" fmla="*/ 810 h 829"/>
                    <a:gd name="T16" fmla="*/ 595 w 605"/>
                    <a:gd name="T17" fmla="*/ 820 h 829"/>
                    <a:gd name="T18" fmla="*/ 605 w 605"/>
                    <a:gd name="T19" fmla="*/ 820 h 829"/>
                    <a:gd name="T20" fmla="*/ 605 w 605"/>
                    <a:gd name="T21" fmla="*/ 0 h 829"/>
                    <a:gd name="T22" fmla="*/ 0 w 605"/>
                    <a:gd name="T23" fmla="*/ 0 h 829"/>
                    <a:gd name="T24" fmla="*/ 0 w 605"/>
                    <a:gd name="T25" fmla="*/ 829 h 829"/>
                    <a:gd name="T26" fmla="*/ 605 w 605"/>
                    <a:gd name="T27" fmla="*/ 829 h 829"/>
                    <a:gd name="T28" fmla="*/ 605 w 605"/>
                    <a:gd name="T29" fmla="*/ 820 h 829"/>
                    <a:gd name="T30" fmla="*/ 595 w 605"/>
                    <a:gd name="T31" fmla="*/ 820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5" h="829">
                      <a:moveTo>
                        <a:pt x="595" y="820"/>
                      </a:moveTo>
                      <a:lnTo>
                        <a:pt x="595" y="810"/>
                      </a:lnTo>
                      <a:lnTo>
                        <a:pt x="19" y="810"/>
                      </a:lnTo>
                      <a:lnTo>
                        <a:pt x="19" y="20"/>
                      </a:lnTo>
                      <a:lnTo>
                        <a:pt x="586" y="20"/>
                      </a:lnTo>
                      <a:lnTo>
                        <a:pt x="586" y="820"/>
                      </a:lnTo>
                      <a:lnTo>
                        <a:pt x="595" y="820"/>
                      </a:lnTo>
                      <a:lnTo>
                        <a:pt x="595" y="810"/>
                      </a:lnTo>
                      <a:lnTo>
                        <a:pt x="595" y="820"/>
                      </a:lnTo>
                      <a:lnTo>
                        <a:pt x="605" y="820"/>
                      </a:lnTo>
                      <a:lnTo>
                        <a:pt x="605" y="0"/>
                      </a:lnTo>
                      <a:lnTo>
                        <a:pt x="0" y="0"/>
                      </a:lnTo>
                      <a:lnTo>
                        <a:pt x="0" y="829"/>
                      </a:lnTo>
                      <a:lnTo>
                        <a:pt x="605" y="829"/>
                      </a:lnTo>
                      <a:lnTo>
                        <a:pt x="605" y="820"/>
                      </a:lnTo>
                      <a:lnTo>
                        <a:pt x="595" y="8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5" name="íṧḻîḍè"/>
                <p:cNvSpPr/>
                <p:nvPr/>
              </p:nvSpPr>
              <p:spPr bwMode="auto">
                <a:xfrm>
                  <a:off x="4587" y="1011"/>
                  <a:ext cx="294" cy="103"/>
                </a:xfrm>
                <a:custGeom>
                  <a:avLst/>
                  <a:gdLst>
                    <a:gd name="T0" fmla="*/ 0 w 154"/>
                    <a:gd name="T1" fmla="*/ 46 h 54"/>
                    <a:gd name="T2" fmla="*/ 0 w 154"/>
                    <a:gd name="T3" fmla="*/ 41 h 54"/>
                    <a:gd name="T4" fmla="*/ 50 w 154"/>
                    <a:gd name="T5" fmla="*/ 0 h 54"/>
                    <a:gd name="T6" fmla="*/ 96 w 154"/>
                    <a:gd name="T7" fmla="*/ 0 h 54"/>
                    <a:gd name="T8" fmla="*/ 154 w 154"/>
                    <a:gd name="T9" fmla="*/ 48 h 54"/>
                    <a:gd name="T10" fmla="*/ 154 w 154"/>
                    <a:gd name="T11" fmla="*/ 54 h 54"/>
                    <a:gd name="T12" fmla="*/ 40 w 154"/>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154" h="54">
                      <a:moveTo>
                        <a:pt x="0" y="46"/>
                      </a:moveTo>
                      <a:cubicBezTo>
                        <a:pt x="0" y="41"/>
                        <a:pt x="0" y="41"/>
                        <a:pt x="0" y="41"/>
                      </a:cubicBezTo>
                      <a:cubicBezTo>
                        <a:pt x="0" y="13"/>
                        <a:pt x="22" y="0"/>
                        <a:pt x="50" y="0"/>
                      </a:cubicBezTo>
                      <a:cubicBezTo>
                        <a:pt x="96" y="0"/>
                        <a:pt x="96" y="0"/>
                        <a:pt x="96" y="0"/>
                      </a:cubicBezTo>
                      <a:cubicBezTo>
                        <a:pt x="128" y="0"/>
                        <a:pt x="154" y="16"/>
                        <a:pt x="154" y="48"/>
                      </a:cubicBezTo>
                      <a:cubicBezTo>
                        <a:pt x="154" y="54"/>
                        <a:pt x="154" y="54"/>
                        <a:pt x="154" y="54"/>
                      </a:cubicBezTo>
                      <a:cubicBezTo>
                        <a:pt x="40" y="54"/>
                        <a:pt x="40" y="54"/>
                        <a:pt x="40" y="5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6" name="íṩľïďé"/>
                <p:cNvSpPr/>
                <p:nvPr/>
              </p:nvSpPr>
              <p:spPr bwMode="auto">
                <a:xfrm>
                  <a:off x="4587" y="1011"/>
                  <a:ext cx="294" cy="103"/>
                </a:xfrm>
                <a:custGeom>
                  <a:avLst/>
                  <a:gdLst>
                    <a:gd name="T0" fmla="*/ 0 w 154"/>
                    <a:gd name="T1" fmla="*/ 46 h 54"/>
                    <a:gd name="T2" fmla="*/ 0 w 154"/>
                    <a:gd name="T3" fmla="*/ 41 h 54"/>
                    <a:gd name="T4" fmla="*/ 50 w 154"/>
                    <a:gd name="T5" fmla="*/ 0 h 54"/>
                    <a:gd name="T6" fmla="*/ 96 w 154"/>
                    <a:gd name="T7" fmla="*/ 0 h 54"/>
                    <a:gd name="T8" fmla="*/ 154 w 154"/>
                    <a:gd name="T9" fmla="*/ 48 h 54"/>
                    <a:gd name="T10" fmla="*/ 154 w 154"/>
                    <a:gd name="T11" fmla="*/ 54 h 54"/>
                    <a:gd name="T12" fmla="*/ 40 w 154"/>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154" h="54">
                      <a:moveTo>
                        <a:pt x="0" y="46"/>
                      </a:moveTo>
                      <a:cubicBezTo>
                        <a:pt x="0" y="41"/>
                        <a:pt x="0" y="41"/>
                        <a:pt x="0" y="41"/>
                      </a:cubicBezTo>
                      <a:cubicBezTo>
                        <a:pt x="0" y="13"/>
                        <a:pt x="22" y="0"/>
                        <a:pt x="50" y="0"/>
                      </a:cubicBezTo>
                      <a:cubicBezTo>
                        <a:pt x="96" y="0"/>
                        <a:pt x="96" y="0"/>
                        <a:pt x="96" y="0"/>
                      </a:cubicBezTo>
                      <a:cubicBezTo>
                        <a:pt x="128" y="0"/>
                        <a:pt x="154" y="16"/>
                        <a:pt x="154" y="48"/>
                      </a:cubicBezTo>
                      <a:cubicBezTo>
                        <a:pt x="154" y="54"/>
                        <a:pt x="154" y="54"/>
                        <a:pt x="154" y="54"/>
                      </a:cubicBezTo>
                      <a:cubicBezTo>
                        <a:pt x="40" y="54"/>
                        <a:pt x="40" y="54"/>
                        <a:pt x="40" y="5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07" name="íṥlíďe"/>
                <p:cNvSpPr/>
                <p:nvPr/>
              </p:nvSpPr>
              <p:spPr bwMode="auto">
                <a:xfrm>
                  <a:off x="4481" y="1208"/>
                  <a:ext cx="495" cy="53"/>
                </a:xfrm>
                <a:prstGeom prst="rect">
                  <a:avLst/>
                </a:prstGeom>
                <a:solidFill>
                  <a:srgbClr val="FFD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08" name="i$ḷidê"/>
                <p:cNvSpPr/>
                <p:nvPr/>
              </p:nvSpPr>
              <p:spPr bwMode="auto">
                <a:xfrm>
                  <a:off x="4805" y="1089"/>
                  <a:ext cx="76" cy="181"/>
                </a:xfrm>
                <a:custGeom>
                  <a:avLst/>
                  <a:gdLst>
                    <a:gd name="T0" fmla="*/ 40 w 40"/>
                    <a:gd name="T1" fmla="*/ 7 h 95"/>
                    <a:gd name="T2" fmla="*/ 40 w 40"/>
                    <a:gd name="T3" fmla="*/ 76 h 95"/>
                    <a:gd name="T4" fmla="*/ 20 w 40"/>
                    <a:gd name="T5" fmla="*/ 95 h 95"/>
                    <a:gd name="T6" fmla="*/ 0 w 40"/>
                    <a:gd name="T7" fmla="*/ 76 h 95"/>
                    <a:gd name="T8" fmla="*/ 0 w 40"/>
                    <a:gd name="T9" fmla="*/ 0 h 95"/>
                  </a:gdLst>
                  <a:ahLst/>
                  <a:cxnLst>
                    <a:cxn ang="0">
                      <a:pos x="T0" y="T1"/>
                    </a:cxn>
                    <a:cxn ang="0">
                      <a:pos x="T2" y="T3"/>
                    </a:cxn>
                    <a:cxn ang="0">
                      <a:pos x="T4" y="T5"/>
                    </a:cxn>
                    <a:cxn ang="0">
                      <a:pos x="T6" y="T7"/>
                    </a:cxn>
                    <a:cxn ang="0">
                      <a:pos x="T8" y="T9"/>
                    </a:cxn>
                  </a:cxnLst>
                  <a:rect l="0" t="0" r="r" b="b"/>
                  <a:pathLst>
                    <a:path w="40" h="95">
                      <a:moveTo>
                        <a:pt x="40" y="7"/>
                      </a:moveTo>
                      <a:cubicBezTo>
                        <a:pt x="40" y="76"/>
                        <a:pt x="40" y="76"/>
                        <a:pt x="40" y="76"/>
                      </a:cubicBezTo>
                      <a:cubicBezTo>
                        <a:pt x="40" y="87"/>
                        <a:pt x="31" y="95"/>
                        <a:pt x="20" y="95"/>
                      </a:cubicBezTo>
                      <a:cubicBezTo>
                        <a:pt x="9" y="95"/>
                        <a:pt x="0" y="87"/>
                        <a:pt x="0" y="76"/>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9" name="iŝļiḋe"/>
                <p:cNvSpPr/>
                <p:nvPr/>
              </p:nvSpPr>
              <p:spPr bwMode="auto">
                <a:xfrm>
                  <a:off x="4805" y="1089"/>
                  <a:ext cx="76" cy="181"/>
                </a:xfrm>
                <a:custGeom>
                  <a:avLst/>
                  <a:gdLst>
                    <a:gd name="T0" fmla="*/ 40 w 40"/>
                    <a:gd name="T1" fmla="*/ 7 h 95"/>
                    <a:gd name="T2" fmla="*/ 40 w 40"/>
                    <a:gd name="T3" fmla="*/ 76 h 95"/>
                    <a:gd name="T4" fmla="*/ 20 w 40"/>
                    <a:gd name="T5" fmla="*/ 95 h 95"/>
                    <a:gd name="T6" fmla="*/ 0 w 40"/>
                    <a:gd name="T7" fmla="*/ 76 h 95"/>
                    <a:gd name="T8" fmla="*/ 0 w 40"/>
                    <a:gd name="T9" fmla="*/ 0 h 95"/>
                  </a:gdLst>
                  <a:ahLst/>
                  <a:cxnLst>
                    <a:cxn ang="0">
                      <a:pos x="T0" y="T1"/>
                    </a:cxn>
                    <a:cxn ang="0">
                      <a:pos x="T2" y="T3"/>
                    </a:cxn>
                    <a:cxn ang="0">
                      <a:pos x="T4" y="T5"/>
                    </a:cxn>
                    <a:cxn ang="0">
                      <a:pos x="T6" y="T7"/>
                    </a:cxn>
                    <a:cxn ang="0">
                      <a:pos x="T8" y="T9"/>
                    </a:cxn>
                  </a:cxnLst>
                  <a:rect l="0" t="0" r="r" b="b"/>
                  <a:pathLst>
                    <a:path w="40" h="95">
                      <a:moveTo>
                        <a:pt x="40" y="7"/>
                      </a:moveTo>
                      <a:cubicBezTo>
                        <a:pt x="40" y="76"/>
                        <a:pt x="40" y="76"/>
                        <a:pt x="40" y="76"/>
                      </a:cubicBezTo>
                      <a:cubicBezTo>
                        <a:pt x="40" y="87"/>
                        <a:pt x="31" y="95"/>
                        <a:pt x="20" y="95"/>
                      </a:cubicBezTo>
                      <a:cubicBezTo>
                        <a:pt x="9" y="95"/>
                        <a:pt x="0" y="87"/>
                        <a:pt x="0" y="76"/>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0" name="íṡḻîḑê"/>
                <p:cNvSpPr/>
                <p:nvPr/>
              </p:nvSpPr>
              <p:spPr bwMode="auto">
                <a:xfrm>
                  <a:off x="4728" y="1086"/>
                  <a:ext cx="77" cy="184"/>
                </a:xfrm>
                <a:custGeom>
                  <a:avLst/>
                  <a:gdLst>
                    <a:gd name="T0" fmla="*/ 40 w 40"/>
                    <a:gd name="T1" fmla="*/ 2 h 97"/>
                    <a:gd name="T2" fmla="*/ 40 w 40"/>
                    <a:gd name="T3" fmla="*/ 78 h 97"/>
                    <a:gd name="T4" fmla="*/ 20 w 40"/>
                    <a:gd name="T5" fmla="*/ 97 h 97"/>
                    <a:gd name="T6" fmla="*/ 0 w 40"/>
                    <a:gd name="T7" fmla="*/ 78 h 97"/>
                    <a:gd name="T8" fmla="*/ 0 w 40"/>
                    <a:gd name="T9" fmla="*/ 0 h 97"/>
                  </a:gdLst>
                  <a:ahLst/>
                  <a:cxnLst>
                    <a:cxn ang="0">
                      <a:pos x="T0" y="T1"/>
                    </a:cxn>
                    <a:cxn ang="0">
                      <a:pos x="T2" y="T3"/>
                    </a:cxn>
                    <a:cxn ang="0">
                      <a:pos x="T4" y="T5"/>
                    </a:cxn>
                    <a:cxn ang="0">
                      <a:pos x="T6" y="T7"/>
                    </a:cxn>
                    <a:cxn ang="0">
                      <a:pos x="T8" y="T9"/>
                    </a:cxn>
                  </a:cxnLst>
                  <a:rect l="0" t="0" r="r" b="b"/>
                  <a:pathLst>
                    <a:path w="40" h="97">
                      <a:moveTo>
                        <a:pt x="40" y="2"/>
                      </a:moveTo>
                      <a:cubicBezTo>
                        <a:pt x="40" y="78"/>
                        <a:pt x="40" y="78"/>
                        <a:pt x="40" y="78"/>
                      </a:cubicBezTo>
                      <a:cubicBezTo>
                        <a:pt x="40" y="89"/>
                        <a:pt x="31" y="97"/>
                        <a:pt x="20" y="97"/>
                      </a:cubicBezTo>
                      <a:cubicBezTo>
                        <a:pt x="9" y="97"/>
                        <a:pt x="0" y="89"/>
                        <a:pt x="0" y="78"/>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1" name="iş1iḓé"/>
                <p:cNvSpPr/>
                <p:nvPr/>
              </p:nvSpPr>
              <p:spPr bwMode="auto">
                <a:xfrm>
                  <a:off x="4728" y="1086"/>
                  <a:ext cx="77" cy="184"/>
                </a:xfrm>
                <a:custGeom>
                  <a:avLst/>
                  <a:gdLst>
                    <a:gd name="T0" fmla="*/ 40 w 40"/>
                    <a:gd name="T1" fmla="*/ 2 h 97"/>
                    <a:gd name="T2" fmla="*/ 40 w 40"/>
                    <a:gd name="T3" fmla="*/ 78 h 97"/>
                    <a:gd name="T4" fmla="*/ 20 w 40"/>
                    <a:gd name="T5" fmla="*/ 97 h 97"/>
                    <a:gd name="T6" fmla="*/ 0 w 40"/>
                    <a:gd name="T7" fmla="*/ 78 h 97"/>
                    <a:gd name="T8" fmla="*/ 0 w 40"/>
                    <a:gd name="T9" fmla="*/ 0 h 97"/>
                  </a:gdLst>
                  <a:ahLst/>
                  <a:cxnLst>
                    <a:cxn ang="0">
                      <a:pos x="T0" y="T1"/>
                    </a:cxn>
                    <a:cxn ang="0">
                      <a:pos x="T2" y="T3"/>
                    </a:cxn>
                    <a:cxn ang="0">
                      <a:pos x="T4" y="T5"/>
                    </a:cxn>
                    <a:cxn ang="0">
                      <a:pos x="T6" y="T7"/>
                    </a:cxn>
                    <a:cxn ang="0">
                      <a:pos x="T8" y="T9"/>
                    </a:cxn>
                  </a:cxnLst>
                  <a:rect l="0" t="0" r="r" b="b"/>
                  <a:pathLst>
                    <a:path w="40" h="97">
                      <a:moveTo>
                        <a:pt x="40" y="2"/>
                      </a:moveTo>
                      <a:cubicBezTo>
                        <a:pt x="40" y="78"/>
                        <a:pt x="40" y="78"/>
                        <a:pt x="40" y="78"/>
                      </a:cubicBezTo>
                      <a:cubicBezTo>
                        <a:pt x="40" y="89"/>
                        <a:pt x="31" y="97"/>
                        <a:pt x="20" y="97"/>
                      </a:cubicBezTo>
                      <a:cubicBezTo>
                        <a:pt x="9" y="97"/>
                        <a:pt x="0" y="89"/>
                        <a:pt x="0" y="78"/>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2" name="ïš1îďê"/>
                <p:cNvSpPr/>
                <p:nvPr/>
              </p:nvSpPr>
              <p:spPr bwMode="auto">
                <a:xfrm>
                  <a:off x="4652" y="1084"/>
                  <a:ext cx="76" cy="186"/>
                </a:xfrm>
                <a:custGeom>
                  <a:avLst/>
                  <a:gdLst>
                    <a:gd name="T0" fmla="*/ 40 w 40"/>
                    <a:gd name="T1" fmla="*/ 3 h 98"/>
                    <a:gd name="T2" fmla="*/ 40 w 40"/>
                    <a:gd name="T3" fmla="*/ 79 h 98"/>
                    <a:gd name="T4" fmla="*/ 20 w 40"/>
                    <a:gd name="T5" fmla="*/ 98 h 98"/>
                    <a:gd name="T6" fmla="*/ 0 w 40"/>
                    <a:gd name="T7" fmla="*/ 79 h 98"/>
                    <a:gd name="T8" fmla="*/ 0 w 40"/>
                    <a:gd name="T9" fmla="*/ 0 h 98"/>
                  </a:gdLst>
                  <a:ahLst/>
                  <a:cxnLst>
                    <a:cxn ang="0">
                      <a:pos x="T0" y="T1"/>
                    </a:cxn>
                    <a:cxn ang="0">
                      <a:pos x="T2" y="T3"/>
                    </a:cxn>
                    <a:cxn ang="0">
                      <a:pos x="T4" y="T5"/>
                    </a:cxn>
                    <a:cxn ang="0">
                      <a:pos x="T6" y="T7"/>
                    </a:cxn>
                    <a:cxn ang="0">
                      <a:pos x="T8" y="T9"/>
                    </a:cxn>
                  </a:cxnLst>
                  <a:rect l="0" t="0" r="r" b="b"/>
                  <a:pathLst>
                    <a:path w="40" h="98">
                      <a:moveTo>
                        <a:pt x="40" y="3"/>
                      </a:moveTo>
                      <a:cubicBezTo>
                        <a:pt x="40" y="79"/>
                        <a:pt x="40" y="79"/>
                        <a:pt x="40" y="79"/>
                      </a:cubicBezTo>
                      <a:cubicBezTo>
                        <a:pt x="40" y="90"/>
                        <a:pt x="31" y="98"/>
                        <a:pt x="20" y="98"/>
                      </a:cubicBezTo>
                      <a:cubicBezTo>
                        <a:pt x="9" y="98"/>
                        <a:pt x="0" y="90"/>
                        <a:pt x="0" y="79"/>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3" name="işļiḍé"/>
                <p:cNvSpPr/>
                <p:nvPr/>
              </p:nvSpPr>
              <p:spPr bwMode="auto">
                <a:xfrm>
                  <a:off x="4652" y="1084"/>
                  <a:ext cx="76" cy="186"/>
                </a:xfrm>
                <a:custGeom>
                  <a:avLst/>
                  <a:gdLst>
                    <a:gd name="T0" fmla="*/ 40 w 40"/>
                    <a:gd name="T1" fmla="*/ 3 h 98"/>
                    <a:gd name="T2" fmla="*/ 40 w 40"/>
                    <a:gd name="T3" fmla="*/ 79 h 98"/>
                    <a:gd name="T4" fmla="*/ 20 w 40"/>
                    <a:gd name="T5" fmla="*/ 98 h 98"/>
                    <a:gd name="T6" fmla="*/ 0 w 40"/>
                    <a:gd name="T7" fmla="*/ 79 h 98"/>
                    <a:gd name="T8" fmla="*/ 0 w 40"/>
                    <a:gd name="T9" fmla="*/ 0 h 98"/>
                  </a:gdLst>
                  <a:ahLst/>
                  <a:cxnLst>
                    <a:cxn ang="0">
                      <a:pos x="T0" y="T1"/>
                    </a:cxn>
                    <a:cxn ang="0">
                      <a:pos x="T2" y="T3"/>
                    </a:cxn>
                    <a:cxn ang="0">
                      <a:pos x="T4" y="T5"/>
                    </a:cxn>
                    <a:cxn ang="0">
                      <a:pos x="T6" y="T7"/>
                    </a:cxn>
                    <a:cxn ang="0">
                      <a:pos x="T8" y="T9"/>
                    </a:cxn>
                  </a:cxnLst>
                  <a:rect l="0" t="0" r="r" b="b"/>
                  <a:pathLst>
                    <a:path w="40" h="98">
                      <a:moveTo>
                        <a:pt x="40" y="3"/>
                      </a:moveTo>
                      <a:cubicBezTo>
                        <a:pt x="40" y="79"/>
                        <a:pt x="40" y="79"/>
                        <a:pt x="40" y="79"/>
                      </a:cubicBezTo>
                      <a:cubicBezTo>
                        <a:pt x="40" y="90"/>
                        <a:pt x="31" y="98"/>
                        <a:pt x="20" y="98"/>
                      </a:cubicBezTo>
                      <a:cubicBezTo>
                        <a:pt x="9" y="98"/>
                        <a:pt x="0" y="90"/>
                        <a:pt x="0" y="79"/>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4" name="i$ļïḍé"/>
                <p:cNvSpPr/>
                <p:nvPr/>
              </p:nvSpPr>
              <p:spPr bwMode="auto">
                <a:xfrm>
                  <a:off x="2948" y="1726"/>
                  <a:ext cx="293" cy="122"/>
                </a:xfrm>
                <a:custGeom>
                  <a:avLst/>
                  <a:gdLst>
                    <a:gd name="T0" fmla="*/ 154 w 154"/>
                    <a:gd name="T1" fmla="*/ 64 h 64"/>
                    <a:gd name="T2" fmla="*/ 154 w 154"/>
                    <a:gd name="T3" fmla="*/ 51 h 64"/>
                    <a:gd name="T4" fmla="*/ 104 w 154"/>
                    <a:gd name="T5" fmla="*/ 0 h 64"/>
                    <a:gd name="T6" fmla="*/ 58 w 154"/>
                    <a:gd name="T7" fmla="*/ 0 h 64"/>
                    <a:gd name="T8" fmla="*/ 0 w 154"/>
                    <a:gd name="T9" fmla="*/ 58 h 64"/>
                    <a:gd name="T10" fmla="*/ 0 w 154"/>
                    <a:gd name="T11" fmla="*/ 64 h 64"/>
                    <a:gd name="T12" fmla="*/ 114 w 154"/>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154" h="64">
                      <a:moveTo>
                        <a:pt x="154" y="64"/>
                      </a:moveTo>
                      <a:cubicBezTo>
                        <a:pt x="154" y="51"/>
                        <a:pt x="154" y="51"/>
                        <a:pt x="154" y="51"/>
                      </a:cubicBezTo>
                      <a:cubicBezTo>
                        <a:pt x="154" y="23"/>
                        <a:pt x="132" y="0"/>
                        <a:pt x="104" y="0"/>
                      </a:cubicBezTo>
                      <a:cubicBezTo>
                        <a:pt x="58" y="0"/>
                        <a:pt x="58" y="0"/>
                        <a:pt x="58" y="0"/>
                      </a:cubicBezTo>
                      <a:cubicBezTo>
                        <a:pt x="26" y="0"/>
                        <a:pt x="0" y="26"/>
                        <a:pt x="0" y="58"/>
                      </a:cubicBezTo>
                      <a:cubicBezTo>
                        <a:pt x="0" y="64"/>
                        <a:pt x="0" y="64"/>
                        <a:pt x="0" y="64"/>
                      </a:cubicBezTo>
                      <a:cubicBezTo>
                        <a:pt x="114" y="64"/>
                        <a:pt x="114" y="64"/>
                        <a:pt x="114"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5" name="ï$liḓé"/>
                <p:cNvSpPr/>
                <p:nvPr/>
              </p:nvSpPr>
              <p:spPr bwMode="auto">
                <a:xfrm>
                  <a:off x="2948" y="1726"/>
                  <a:ext cx="293" cy="122"/>
                </a:xfrm>
                <a:custGeom>
                  <a:avLst/>
                  <a:gdLst>
                    <a:gd name="T0" fmla="*/ 154 w 154"/>
                    <a:gd name="T1" fmla="*/ 64 h 64"/>
                    <a:gd name="T2" fmla="*/ 154 w 154"/>
                    <a:gd name="T3" fmla="*/ 51 h 64"/>
                    <a:gd name="T4" fmla="*/ 104 w 154"/>
                    <a:gd name="T5" fmla="*/ 0 h 64"/>
                    <a:gd name="T6" fmla="*/ 58 w 154"/>
                    <a:gd name="T7" fmla="*/ 0 h 64"/>
                    <a:gd name="T8" fmla="*/ 0 w 154"/>
                    <a:gd name="T9" fmla="*/ 58 h 64"/>
                    <a:gd name="T10" fmla="*/ 0 w 154"/>
                    <a:gd name="T11" fmla="*/ 64 h 64"/>
                    <a:gd name="T12" fmla="*/ 114 w 154"/>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154" h="64">
                      <a:moveTo>
                        <a:pt x="154" y="64"/>
                      </a:moveTo>
                      <a:cubicBezTo>
                        <a:pt x="154" y="51"/>
                        <a:pt x="154" y="51"/>
                        <a:pt x="154" y="51"/>
                      </a:cubicBezTo>
                      <a:cubicBezTo>
                        <a:pt x="154" y="23"/>
                        <a:pt x="132" y="0"/>
                        <a:pt x="104" y="0"/>
                      </a:cubicBezTo>
                      <a:cubicBezTo>
                        <a:pt x="58" y="0"/>
                        <a:pt x="58" y="0"/>
                        <a:pt x="58" y="0"/>
                      </a:cubicBezTo>
                      <a:cubicBezTo>
                        <a:pt x="26" y="0"/>
                        <a:pt x="0" y="26"/>
                        <a:pt x="0" y="58"/>
                      </a:cubicBezTo>
                      <a:cubicBezTo>
                        <a:pt x="0" y="64"/>
                        <a:pt x="0" y="64"/>
                        <a:pt x="0" y="64"/>
                      </a:cubicBezTo>
                      <a:cubicBezTo>
                        <a:pt x="114" y="64"/>
                        <a:pt x="114" y="64"/>
                        <a:pt x="114"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6" name="ïşḻîḋê"/>
                <p:cNvSpPr/>
                <p:nvPr/>
              </p:nvSpPr>
              <p:spPr bwMode="auto">
                <a:xfrm>
                  <a:off x="2948" y="1819"/>
                  <a:ext cx="76" cy="185"/>
                </a:xfrm>
                <a:custGeom>
                  <a:avLst/>
                  <a:gdLst>
                    <a:gd name="T0" fmla="*/ 0 w 40"/>
                    <a:gd name="T1" fmla="*/ 9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9"/>
                      </a:moveTo>
                      <a:cubicBezTo>
                        <a:pt x="0" y="78"/>
                        <a:pt x="0" y="78"/>
                        <a:pt x="0" y="78"/>
                      </a:cubicBezTo>
                      <a:cubicBezTo>
                        <a:pt x="0" y="88"/>
                        <a:pt x="9" y="97"/>
                        <a:pt x="20" y="97"/>
                      </a:cubicBezTo>
                      <a:cubicBezTo>
                        <a:pt x="31" y="97"/>
                        <a:pt x="40" y="88"/>
                        <a:pt x="40" y="78"/>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7" name="isľídè"/>
                <p:cNvSpPr/>
                <p:nvPr/>
              </p:nvSpPr>
              <p:spPr bwMode="auto">
                <a:xfrm>
                  <a:off x="2948" y="1819"/>
                  <a:ext cx="76" cy="185"/>
                </a:xfrm>
                <a:custGeom>
                  <a:avLst/>
                  <a:gdLst>
                    <a:gd name="T0" fmla="*/ 0 w 40"/>
                    <a:gd name="T1" fmla="*/ 9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9"/>
                      </a:moveTo>
                      <a:cubicBezTo>
                        <a:pt x="0" y="78"/>
                        <a:pt x="0" y="78"/>
                        <a:pt x="0" y="78"/>
                      </a:cubicBezTo>
                      <a:cubicBezTo>
                        <a:pt x="0" y="88"/>
                        <a:pt x="9" y="97"/>
                        <a:pt x="20" y="97"/>
                      </a:cubicBezTo>
                      <a:cubicBezTo>
                        <a:pt x="31" y="97"/>
                        <a:pt x="40" y="88"/>
                        <a:pt x="40" y="78"/>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8" name="ïṡḻîďè"/>
                <p:cNvSpPr/>
                <p:nvPr/>
              </p:nvSpPr>
              <p:spPr bwMode="auto">
                <a:xfrm>
                  <a:off x="3024" y="1819"/>
                  <a:ext cx="76" cy="185"/>
                </a:xfrm>
                <a:custGeom>
                  <a:avLst/>
                  <a:gdLst>
                    <a:gd name="T0" fmla="*/ 0 w 40"/>
                    <a:gd name="T1" fmla="*/ 0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0"/>
                      </a:moveTo>
                      <a:cubicBezTo>
                        <a:pt x="0" y="78"/>
                        <a:pt x="0" y="78"/>
                        <a:pt x="0" y="78"/>
                      </a:cubicBezTo>
                      <a:cubicBezTo>
                        <a:pt x="0" y="88"/>
                        <a:pt x="9" y="97"/>
                        <a:pt x="20" y="97"/>
                      </a:cubicBezTo>
                      <a:cubicBezTo>
                        <a:pt x="31" y="97"/>
                        <a:pt x="40" y="88"/>
                        <a:pt x="40" y="78"/>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9" name="î$ḻíḑè"/>
                <p:cNvSpPr/>
                <p:nvPr/>
              </p:nvSpPr>
              <p:spPr bwMode="auto">
                <a:xfrm>
                  <a:off x="3024" y="1819"/>
                  <a:ext cx="76" cy="185"/>
                </a:xfrm>
                <a:custGeom>
                  <a:avLst/>
                  <a:gdLst>
                    <a:gd name="T0" fmla="*/ 0 w 40"/>
                    <a:gd name="T1" fmla="*/ 0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0"/>
                      </a:moveTo>
                      <a:cubicBezTo>
                        <a:pt x="0" y="78"/>
                        <a:pt x="0" y="78"/>
                        <a:pt x="0" y="78"/>
                      </a:cubicBezTo>
                      <a:cubicBezTo>
                        <a:pt x="0" y="88"/>
                        <a:pt x="9" y="97"/>
                        <a:pt x="20" y="97"/>
                      </a:cubicBezTo>
                      <a:cubicBezTo>
                        <a:pt x="31" y="97"/>
                        <a:pt x="40" y="88"/>
                        <a:pt x="40" y="78"/>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0" name="isļíḋé"/>
                <p:cNvSpPr/>
                <p:nvPr/>
              </p:nvSpPr>
              <p:spPr bwMode="auto">
                <a:xfrm>
                  <a:off x="3106" y="1787"/>
                  <a:ext cx="208" cy="76"/>
                </a:xfrm>
                <a:custGeom>
                  <a:avLst/>
                  <a:gdLst>
                    <a:gd name="T0" fmla="*/ 0 w 109"/>
                    <a:gd name="T1" fmla="*/ 40 h 40"/>
                    <a:gd name="T2" fmla="*/ 91 w 109"/>
                    <a:gd name="T3" fmla="*/ 40 h 40"/>
                    <a:gd name="T4" fmla="*/ 109 w 109"/>
                    <a:gd name="T5" fmla="*/ 20 h 40"/>
                    <a:gd name="T6" fmla="*/ 91 w 109"/>
                    <a:gd name="T7" fmla="*/ 0 h 40"/>
                    <a:gd name="T8" fmla="*/ 64 w 109"/>
                    <a:gd name="T9" fmla="*/ 0 h 40"/>
                  </a:gdLst>
                  <a:ahLst/>
                  <a:cxnLst>
                    <a:cxn ang="0">
                      <a:pos x="T0" y="T1"/>
                    </a:cxn>
                    <a:cxn ang="0">
                      <a:pos x="T2" y="T3"/>
                    </a:cxn>
                    <a:cxn ang="0">
                      <a:pos x="T4" y="T5"/>
                    </a:cxn>
                    <a:cxn ang="0">
                      <a:pos x="T6" y="T7"/>
                    </a:cxn>
                    <a:cxn ang="0">
                      <a:pos x="T8" y="T9"/>
                    </a:cxn>
                  </a:cxnLst>
                  <a:rect l="0" t="0" r="r" b="b"/>
                  <a:pathLst>
                    <a:path w="109" h="40">
                      <a:moveTo>
                        <a:pt x="0" y="40"/>
                      </a:moveTo>
                      <a:cubicBezTo>
                        <a:pt x="91" y="40"/>
                        <a:pt x="91" y="40"/>
                        <a:pt x="91" y="40"/>
                      </a:cubicBezTo>
                      <a:cubicBezTo>
                        <a:pt x="101" y="40"/>
                        <a:pt x="109" y="31"/>
                        <a:pt x="109" y="20"/>
                      </a:cubicBezTo>
                      <a:cubicBezTo>
                        <a:pt x="109" y="9"/>
                        <a:pt x="101" y="0"/>
                        <a:pt x="91" y="0"/>
                      </a:cubicBezTo>
                      <a:cubicBezTo>
                        <a:pt x="64" y="0"/>
                        <a:pt x="64" y="0"/>
                        <a:pt x="64"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1" name="íṧlíďê"/>
                <p:cNvSpPr/>
                <p:nvPr/>
              </p:nvSpPr>
              <p:spPr bwMode="auto">
                <a:xfrm>
                  <a:off x="3106" y="1787"/>
                  <a:ext cx="208" cy="76"/>
                </a:xfrm>
                <a:custGeom>
                  <a:avLst/>
                  <a:gdLst>
                    <a:gd name="T0" fmla="*/ 0 w 109"/>
                    <a:gd name="T1" fmla="*/ 40 h 40"/>
                    <a:gd name="T2" fmla="*/ 91 w 109"/>
                    <a:gd name="T3" fmla="*/ 40 h 40"/>
                    <a:gd name="T4" fmla="*/ 109 w 109"/>
                    <a:gd name="T5" fmla="*/ 20 h 40"/>
                    <a:gd name="T6" fmla="*/ 91 w 109"/>
                    <a:gd name="T7" fmla="*/ 0 h 40"/>
                    <a:gd name="T8" fmla="*/ 64 w 109"/>
                    <a:gd name="T9" fmla="*/ 0 h 40"/>
                  </a:gdLst>
                  <a:ahLst/>
                  <a:cxnLst>
                    <a:cxn ang="0">
                      <a:pos x="T0" y="T1"/>
                    </a:cxn>
                    <a:cxn ang="0">
                      <a:pos x="T2" y="T3"/>
                    </a:cxn>
                    <a:cxn ang="0">
                      <a:pos x="T4" y="T5"/>
                    </a:cxn>
                    <a:cxn ang="0">
                      <a:pos x="T6" y="T7"/>
                    </a:cxn>
                    <a:cxn ang="0">
                      <a:pos x="T8" y="T9"/>
                    </a:cxn>
                  </a:cxnLst>
                  <a:rect l="0" t="0" r="r" b="b"/>
                  <a:pathLst>
                    <a:path w="109" h="40">
                      <a:moveTo>
                        <a:pt x="0" y="40"/>
                      </a:moveTo>
                      <a:cubicBezTo>
                        <a:pt x="91" y="40"/>
                        <a:pt x="91" y="40"/>
                        <a:pt x="91" y="40"/>
                      </a:cubicBezTo>
                      <a:cubicBezTo>
                        <a:pt x="101" y="40"/>
                        <a:pt x="109" y="31"/>
                        <a:pt x="109" y="20"/>
                      </a:cubicBezTo>
                      <a:cubicBezTo>
                        <a:pt x="109" y="9"/>
                        <a:pt x="101" y="0"/>
                        <a:pt x="91" y="0"/>
                      </a:cubicBezTo>
                      <a:cubicBezTo>
                        <a:pt x="64" y="0"/>
                        <a:pt x="64" y="0"/>
                        <a:pt x="64"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2" name="ïṣļîďè"/>
                <p:cNvSpPr/>
                <p:nvPr/>
              </p:nvSpPr>
              <p:spPr bwMode="auto">
                <a:xfrm>
                  <a:off x="3100" y="1811"/>
                  <a:ext cx="76" cy="193"/>
                </a:xfrm>
                <a:custGeom>
                  <a:avLst/>
                  <a:gdLst>
                    <a:gd name="T0" fmla="*/ 0 w 40"/>
                    <a:gd name="T1" fmla="*/ 4 h 101"/>
                    <a:gd name="T2" fmla="*/ 0 w 40"/>
                    <a:gd name="T3" fmla="*/ 79 h 101"/>
                    <a:gd name="T4" fmla="*/ 20 w 40"/>
                    <a:gd name="T5" fmla="*/ 101 h 101"/>
                    <a:gd name="T6" fmla="*/ 40 w 40"/>
                    <a:gd name="T7" fmla="*/ 82 h 101"/>
                    <a:gd name="T8" fmla="*/ 40 w 40"/>
                    <a:gd name="T9" fmla="*/ 0 h 101"/>
                  </a:gdLst>
                  <a:ahLst/>
                  <a:cxnLst>
                    <a:cxn ang="0">
                      <a:pos x="T0" y="T1"/>
                    </a:cxn>
                    <a:cxn ang="0">
                      <a:pos x="T2" y="T3"/>
                    </a:cxn>
                    <a:cxn ang="0">
                      <a:pos x="T4" y="T5"/>
                    </a:cxn>
                    <a:cxn ang="0">
                      <a:pos x="T6" y="T7"/>
                    </a:cxn>
                    <a:cxn ang="0">
                      <a:pos x="T8" y="T9"/>
                    </a:cxn>
                  </a:cxnLst>
                  <a:rect l="0" t="0" r="r" b="b"/>
                  <a:pathLst>
                    <a:path w="40" h="101">
                      <a:moveTo>
                        <a:pt x="0" y="4"/>
                      </a:moveTo>
                      <a:cubicBezTo>
                        <a:pt x="0" y="79"/>
                        <a:pt x="0" y="79"/>
                        <a:pt x="0" y="79"/>
                      </a:cubicBezTo>
                      <a:cubicBezTo>
                        <a:pt x="0" y="92"/>
                        <a:pt x="9" y="101"/>
                        <a:pt x="20" y="101"/>
                      </a:cubicBezTo>
                      <a:cubicBezTo>
                        <a:pt x="31" y="101"/>
                        <a:pt x="40" y="92"/>
                        <a:pt x="40" y="82"/>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3" name="iŝ1íde"/>
                <p:cNvSpPr/>
                <p:nvPr/>
              </p:nvSpPr>
              <p:spPr bwMode="auto">
                <a:xfrm>
                  <a:off x="3100" y="1811"/>
                  <a:ext cx="76" cy="193"/>
                </a:xfrm>
                <a:custGeom>
                  <a:avLst/>
                  <a:gdLst>
                    <a:gd name="T0" fmla="*/ 0 w 40"/>
                    <a:gd name="T1" fmla="*/ 4 h 101"/>
                    <a:gd name="T2" fmla="*/ 0 w 40"/>
                    <a:gd name="T3" fmla="*/ 79 h 101"/>
                    <a:gd name="T4" fmla="*/ 20 w 40"/>
                    <a:gd name="T5" fmla="*/ 101 h 101"/>
                    <a:gd name="T6" fmla="*/ 40 w 40"/>
                    <a:gd name="T7" fmla="*/ 82 h 101"/>
                    <a:gd name="T8" fmla="*/ 40 w 40"/>
                    <a:gd name="T9" fmla="*/ 0 h 101"/>
                  </a:gdLst>
                  <a:ahLst/>
                  <a:cxnLst>
                    <a:cxn ang="0">
                      <a:pos x="T0" y="T1"/>
                    </a:cxn>
                    <a:cxn ang="0">
                      <a:pos x="T2" y="T3"/>
                    </a:cxn>
                    <a:cxn ang="0">
                      <a:pos x="T4" y="T5"/>
                    </a:cxn>
                    <a:cxn ang="0">
                      <a:pos x="T6" y="T7"/>
                    </a:cxn>
                    <a:cxn ang="0">
                      <a:pos x="T8" y="T9"/>
                    </a:cxn>
                  </a:cxnLst>
                  <a:rect l="0" t="0" r="r" b="b"/>
                  <a:pathLst>
                    <a:path w="40" h="101">
                      <a:moveTo>
                        <a:pt x="0" y="4"/>
                      </a:moveTo>
                      <a:cubicBezTo>
                        <a:pt x="0" y="79"/>
                        <a:pt x="0" y="79"/>
                        <a:pt x="0" y="79"/>
                      </a:cubicBezTo>
                      <a:cubicBezTo>
                        <a:pt x="0" y="92"/>
                        <a:pt x="9" y="101"/>
                        <a:pt x="20" y="101"/>
                      </a:cubicBezTo>
                      <a:cubicBezTo>
                        <a:pt x="31" y="101"/>
                        <a:pt x="40" y="92"/>
                        <a:pt x="40" y="82"/>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7" name="iṩľïḑè"/>
                <p:cNvSpPr/>
                <p:nvPr/>
              </p:nvSpPr>
              <p:spPr bwMode="auto">
                <a:xfrm>
                  <a:off x="4856" y="1777"/>
                  <a:ext cx="97" cy="97"/>
                </a:xfrm>
                <a:prstGeom prst="ellipse">
                  <a:avLst/>
                </a:prstGeom>
                <a:solidFill>
                  <a:srgbClr val="E3D4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8" name="ïšlîdê"/>
                <p:cNvSpPr/>
                <p:nvPr/>
              </p:nvSpPr>
              <p:spPr bwMode="auto">
                <a:xfrm>
                  <a:off x="3821" y="1387"/>
                  <a:ext cx="0" cy="394"/>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29" name="íṧ1íḑe"/>
                <p:cNvSpPr/>
                <p:nvPr/>
              </p:nvSpPr>
              <p:spPr bwMode="auto">
                <a:xfrm>
                  <a:off x="3726" y="1181"/>
                  <a:ext cx="192" cy="385"/>
                </a:xfrm>
                <a:custGeom>
                  <a:avLst/>
                  <a:gdLst>
                    <a:gd name="T0" fmla="*/ 60 w 101"/>
                    <a:gd name="T1" fmla="*/ 202 h 202"/>
                    <a:gd name="T2" fmla="*/ 41 w 101"/>
                    <a:gd name="T3" fmla="*/ 202 h 202"/>
                    <a:gd name="T4" fmla="*/ 0 w 101"/>
                    <a:gd name="T5" fmla="*/ 161 h 202"/>
                    <a:gd name="T6" fmla="*/ 0 w 101"/>
                    <a:gd name="T7" fmla="*/ 42 h 202"/>
                    <a:gd name="T8" fmla="*/ 41 w 101"/>
                    <a:gd name="T9" fmla="*/ 0 h 202"/>
                    <a:gd name="T10" fmla="*/ 60 w 101"/>
                    <a:gd name="T11" fmla="*/ 0 h 202"/>
                    <a:gd name="T12" fmla="*/ 101 w 101"/>
                    <a:gd name="T13" fmla="*/ 42 h 202"/>
                    <a:gd name="T14" fmla="*/ 101 w 101"/>
                    <a:gd name="T15" fmla="*/ 161 h 202"/>
                    <a:gd name="T16" fmla="*/ 60 w 101"/>
                    <a:gd name="T17" fmla="*/ 20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202">
                      <a:moveTo>
                        <a:pt x="60" y="202"/>
                      </a:moveTo>
                      <a:cubicBezTo>
                        <a:pt x="41" y="202"/>
                        <a:pt x="41" y="202"/>
                        <a:pt x="41" y="202"/>
                      </a:cubicBezTo>
                      <a:cubicBezTo>
                        <a:pt x="18" y="202"/>
                        <a:pt x="0" y="184"/>
                        <a:pt x="0" y="161"/>
                      </a:cubicBezTo>
                      <a:cubicBezTo>
                        <a:pt x="0" y="42"/>
                        <a:pt x="0" y="42"/>
                        <a:pt x="0" y="42"/>
                      </a:cubicBezTo>
                      <a:cubicBezTo>
                        <a:pt x="0" y="19"/>
                        <a:pt x="18" y="0"/>
                        <a:pt x="41" y="0"/>
                      </a:cubicBezTo>
                      <a:cubicBezTo>
                        <a:pt x="60" y="0"/>
                        <a:pt x="60" y="0"/>
                        <a:pt x="60" y="0"/>
                      </a:cubicBezTo>
                      <a:cubicBezTo>
                        <a:pt x="83" y="0"/>
                        <a:pt x="101" y="19"/>
                        <a:pt x="101" y="42"/>
                      </a:cubicBezTo>
                      <a:cubicBezTo>
                        <a:pt x="101" y="161"/>
                        <a:pt x="101" y="161"/>
                        <a:pt x="101" y="161"/>
                      </a:cubicBezTo>
                      <a:cubicBezTo>
                        <a:pt x="101" y="184"/>
                        <a:pt x="83" y="202"/>
                        <a:pt x="60" y="202"/>
                      </a:cubicBezTo>
                      <a:close/>
                    </a:path>
                  </a:pathLst>
                </a:custGeom>
                <a:solidFill>
                  <a:srgbClr val="CDE0D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0" name="íṥ1îḓè"/>
                <p:cNvSpPr/>
                <p:nvPr/>
              </p:nvSpPr>
              <p:spPr bwMode="auto">
                <a:xfrm>
                  <a:off x="3726" y="1181"/>
                  <a:ext cx="192" cy="385"/>
                </a:xfrm>
                <a:custGeom>
                  <a:avLst/>
                  <a:gdLst>
                    <a:gd name="T0" fmla="*/ 60 w 101"/>
                    <a:gd name="T1" fmla="*/ 202 h 202"/>
                    <a:gd name="T2" fmla="*/ 41 w 101"/>
                    <a:gd name="T3" fmla="*/ 202 h 202"/>
                    <a:gd name="T4" fmla="*/ 0 w 101"/>
                    <a:gd name="T5" fmla="*/ 161 h 202"/>
                    <a:gd name="T6" fmla="*/ 0 w 101"/>
                    <a:gd name="T7" fmla="*/ 42 h 202"/>
                    <a:gd name="T8" fmla="*/ 41 w 101"/>
                    <a:gd name="T9" fmla="*/ 0 h 202"/>
                    <a:gd name="T10" fmla="*/ 60 w 101"/>
                    <a:gd name="T11" fmla="*/ 0 h 202"/>
                    <a:gd name="T12" fmla="*/ 101 w 101"/>
                    <a:gd name="T13" fmla="*/ 42 h 202"/>
                    <a:gd name="T14" fmla="*/ 101 w 101"/>
                    <a:gd name="T15" fmla="*/ 161 h 202"/>
                    <a:gd name="T16" fmla="*/ 60 w 101"/>
                    <a:gd name="T17" fmla="*/ 20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202">
                      <a:moveTo>
                        <a:pt x="60" y="202"/>
                      </a:moveTo>
                      <a:cubicBezTo>
                        <a:pt x="41" y="202"/>
                        <a:pt x="41" y="202"/>
                        <a:pt x="41" y="202"/>
                      </a:cubicBezTo>
                      <a:cubicBezTo>
                        <a:pt x="18" y="202"/>
                        <a:pt x="0" y="184"/>
                        <a:pt x="0" y="161"/>
                      </a:cubicBezTo>
                      <a:cubicBezTo>
                        <a:pt x="0" y="42"/>
                        <a:pt x="0" y="42"/>
                        <a:pt x="0" y="42"/>
                      </a:cubicBezTo>
                      <a:cubicBezTo>
                        <a:pt x="0" y="19"/>
                        <a:pt x="18" y="0"/>
                        <a:pt x="41" y="0"/>
                      </a:cubicBezTo>
                      <a:cubicBezTo>
                        <a:pt x="60" y="0"/>
                        <a:pt x="60" y="0"/>
                        <a:pt x="60" y="0"/>
                      </a:cubicBezTo>
                      <a:cubicBezTo>
                        <a:pt x="83" y="0"/>
                        <a:pt x="101" y="19"/>
                        <a:pt x="101" y="42"/>
                      </a:cubicBezTo>
                      <a:cubicBezTo>
                        <a:pt x="101" y="161"/>
                        <a:pt x="101" y="161"/>
                        <a:pt x="101" y="161"/>
                      </a:cubicBezTo>
                      <a:cubicBezTo>
                        <a:pt x="101" y="184"/>
                        <a:pt x="83" y="202"/>
                        <a:pt x="60" y="202"/>
                      </a:cubicBez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31" name="íślíde"/>
                <p:cNvSpPr/>
                <p:nvPr/>
              </p:nvSpPr>
              <p:spPr bwMode="auto">
                <a:xfrm>
                  <a:off x="3726" y="1261"/>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2" name="íśḷîḋé"/>
                <p:cNvSpPr/>
                <p:nvPr/>
              </p:nvSpPr>
              <p:spPr bwMode="auto">
                <a:xfrm>
                  <a:off x="3726" y="1331"/>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3" name="îšļïdé"/>
                <p:cNvSpPr/>
                <p:nvPr/>
              </p:nvSpPr>
              <p:spPr bwMode="auto">
                <a:xfrm>
                  <a:off x="3726" y="1404"/>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4" name="işľîḍé"/>
                <p:cNvSpPr/>
                <p:nvPr/>
              </p:nvSpPr>
              <p:spPr bwMode="auto">
                <a:xfrm>
                  <a:off x="3726" y="1474"/>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5" name="islîḑè"/>
                <p:cNvSpPr/>
                <p:nvPr/>
              </p:nvSpPr>
              <p:spPr bwMode="auto">
                <a:xfrm>
                  <a:off x="3718" y="1781"/>
                  <a:ext cx="212" cy="70"/>
                </a:xfrm>
                <a:custGeom>
                  <a:avLst/>
                  <a:gdLst>
                    <a:gd name="T0" fmla="*/ 111 w 111"/>
                    <a:gd name="T1" fmla="*/ 37 h 37"/>
                    <a:gd name="T2" fmla="*/ 0 w 111"/>
                    <a:gd name="T3" fmla="*/ 37 h 37"/>
                    <a:gd name="T4" fmla="*/ 0 w 111"/>
                    <a:gd name="T5" fmla="*/ 30 h 37"/>
                    <a:gd name="T6" fmla="*/ 30 w 111"/>
                    <a:gd name="T7" fmla="*/ 0 h 37"/>
                    <a:gd name="T8" fmla="*/ 81 w 111"/>
                    <a:gd name="T9" fmla="*/ 0 h 37"/>
                    <a:gd name="T10" fmla="*/ 111 w 111"/>
                    <a:gd name="T11" fmla="*/ 30 h 37"/>
                    <a:gd name="T12" fmla="*/ 111 w 111"/>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111" h="37">
                      <a:moveTo>
                        <a:pt x="111" y="37"/>
                      </a:moveTo>
                      <a:cubicBezTo>
                        <a:pt x="0" y="37"/>
                        <a:pt x="0" y="37"/>
                        <a:pt x="0" y="37"/>
                      </a:cubicBezTo>
                      <a:cubicBezTo>
                        <a:pt x="0" y="30"/>
                        <a:pt x="0" y="30"/>
                        <a:pt x="0" y="30"/>
                      </a:cubicBezTo>
                      <a:cubicBezTo>
                        <a:pt x="0" y="14"/>
                        <a:pt x="14" y="0"/>
                        <a:pt x="30" y="0"/>
                      </a:cubicBezTo>
                      <a:cubicBezTo>
                        <a:pt x="81" y="0"/>
                        <a:pt x="81" y="0"/>
                        <a:pt x="81" y="0"/>
                      </a:cubicBezTo>
                      <a:cubicBezTo>
                        <a:pt x="97" y="0"/>
                        <a:pt x="111" y="14"/>
                        <a:pt x="111" y="30"/>
                      </a:cubicBezTo>
                      <a:lnTo>
                        <a:pt x="111" y="37"/>
                      </a:lnTo>
                      <a:close/>
                    </a:path>
                  </a:pathLst>
                </a:custGeom>
                <a:solidFill>
                  <a:srgbClr val="CDE0D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6" name="iṩļiḍè"/>
                <p:cNvSpPr/>
                <p:nvPr/>
              </p:nvSpPr>
              <p:spPr bwMode="auto">
                <a:xfrm>
                  <a:off x="3718" y="1781"/>
                  <a:ext cx="212" cy="70"/>
                </a:xfrm>
                <a:custGeom>
                  <a:avLst/>
                  <a:gdLst>
                    <a:gd name="T0" fmla="*/ 111 w 111"/>
                    <a:gd name="T1" fmla="*/ 37 h 37"/>
                    <a:gd name="T2" fmla="*/ 0 w 111"/>
                    <a:gd name="T3" fmla="*/ 37 h 37"/>
                    <a:gd name="T4" fmla="*/ 0 w 111"/>
                    <a:gd name="T5" fmla="*/ 30 h 37"/>
                    <a:gd name="T6" fmla="*/ 30 w 111"/>
                    <a:gd name="T7" fmla="*/ 0 h 37"/>
                    <a:gd name="T8" fmla="*/ 81 w 111"/>
                    <a:gd name="T9" fmla="*/ 0 h 37"/>
                    <a:gd name="T10" fmla="*/ 111 w 111"/>
                    <a:gd name="T11" fmla="*/ 30 h 37"/>
                    <a:gd name="T12" fmla="*/ 111 w 111"/>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111" h="37">
                      <a:moveTo>
                        <a:pt x="111" y="37"/>
                      </a:moveTo>
                      <a:cubicBezTo>
                        <a:pt x="0" y="37"/>
                        <a:pt x="0" y="37"/>
                        <a:pt x="0" y="37"/>
                      </a:cubicBezTo>
                      <a:cubicBezTo>
                        <a:pt x="0" y="30"/>
                        <a:pt x="0" y="30"/>
                        <a:pt x="0" y="30"/>
                      </a:cubicBezTo>
                      <a:cubicBezTo>
                        <a:pt x="0" y="14"/>
                        <a:pt x="14" y="0"/>
                        <a:pt x="30" y="0"/>
                      </a:cubicBezTo>
                      <a:cubicBezTo>
                        <a:pt x="81" y="0"/>
                        <a:pt x="81" y="0"/>
                        <a:pt x="81" y="0"/>
                      </a:cubicBezTo>
                      <a:cubicBezTo>
                        <a:pt x="97" y="0"/>
                        <a:pt x="111" y="14"/>
                        <a:pt x="111" y="30"/>
                      </a:cubicBezTo>
                      <a:lnTo>
                        <a:pt x="111" y="37"/>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37" name="iṡḷiḋê"/>
                <p:cNvSpPr/>
                <p:nvPr/>
              </p:nvSpPr>
              <p:spPr bwMode="auto">
                <a:xfrm>
                  <a:off x="2019" y="2815"/>
                  <a:ext cx="629" cy="724"/>
                </a:xfrm>
                <a:custGeom>
                  <a:avLst/>
                  <a:gdLst>
                    <a:gd name="T0" fmla="*/ 305 w 330"/>
                    <a:gd name="T1" fmla="*/ 293 h 380"/>
                    <a:gd name="T2" fmla="*/ 325 w 330"/>
                    <a:gd name="T3" fmla="*/ 241 h 380"/>
                    <a:gd name="T4" fmla="*/ 317 w 330"/>
                    <a:gd name="T5" fmla="*/ 243 h 380"/>
                    <a:gd name="T6" fmla="*/ 316 w 330"/>
                    <a:gd name="T7" fmla="*/ 150 h 380"/>
                    <a:gd name="T8" fmla="*/ 164 w 330"/>
                    <a:gd name="T9" fmla="*/ 1 h 380"/>
                    <a:gd name="T10" fmla="*/ 14 w 330"/>
                    <a:gd name="T11" fmla="*/ 151 h 380"/>
                    <a:gd name="T12" fmla="*/ 14 w 330"/>
                    <a:gd name="T13" fmla="*/ 243 h 380"/>
                    <a:gd name="T14" fmla="*/ 5 w 330"/>
                    <a:gd name="T15" fmla="*/ 241 h 380"/>
                    <a:gd name="T16" fmla="*/ 25 w 330"/>
                    <a:gd name="T17" fmla="*/ 293 h 380"/>
                    <a:gd name="T18" fmla="*/ 5 w 330"/>
                    <a:gd name="T19" fmla="*/ 293 h 380"/>
                    <a:gd name="T20" fmla="*/ 49 w 330"/>
                    <a:gd name="T21" fmla="*/ 342 h 380"/>
                    <a:gd name="T22" fmla="*/ 49 w 330"/>
                    <a:gd name="T23" fmla="*/ 347 h 380"/>
                    <a:gd name="T24" fmla="*/ 40 w 330"/>
                    <a:gd name="T25" fmla="*/ 370 h 380"/>
                    <a:gd name="T26" fmla="*/ 92 w 330"/>
                    <a:gd name="T27" fmla="*/ 361 h 380"/>
                    <a:gd name="T28" fmla="*/ 104 w 330"/>
                    <a:gd name="T29" fmla="*/ 365 h 380"/>
                    <a:gd name="T30" fmla="*/ 226 w 330"/>
                    <a:gd name="T31" fmla="*/ 365 h 380"/>
                    <a:gd name="T32" fmla="*/ 239 w 330"/>
                    <a:gd name="T33" fmla="*/ 360 h 380"/>
                    <a:gd name="T34" fmla="*/ 292 w 330"/>
                    <a:gd name="T35" fmla="*/ 370 h 380"/>
                    <a:gd name="T36" fmla="*/ 280 w 330"/>
                    <a:gd name="T37" fmla="*/ 342 h 380"/>
                    <a:gd name="T38" fmla="*/ 327 w 330"/>
                    <a:gd name="T39" fmla="*/ 293 h 380"/>
                    <a:gd name="T40" fmla="*/ 305 w 330"/>
                    <a:gd name="T41" fmla="*/ 293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0" h="380">
                      <a:moveTo>
                        <a:pt x="305" y="293"/>
                      </a:moveTo>
                      <a:cubicBezTo>
                        <a:pt x="321" y="281"/>
                        <a:pt x="330" y="261"/>
                        <a:pt x="325" y="241"/>
                      </a:cubicBezTo>
                      <a:cubicBezTo>
                        <a:pt x="317" y="243"/>
                        <a:pt x="317" y="243"/>
                        <a:pt x="317" y="243"/>
                      </a:cubicBezTo>
                      <a:cubicBezTo>
                        <a:pt x="316" y="150"/>
                        <a:pt x="316" y="150"/>
                        <a:pt x="316" y="150"/>
                      </a:cubicBezTo>
                      <a:cubicBezTo>
                        <a:pt x="315" y="67"/>
                        <a:pt x="247" y="0"/>
                        <a:pt x="164" y="1"/>
                      </a:cubicBezTo>
                      <a:cubicBezTo>
                        <a:pt x="81" y="1"/>
                        <a:pt x="14" y="68"/>
                        <a:pt x="14" y="151"/>
                      </a:cubicBezTo>
                      <a:cubicBezTo>
                        <a:pt x="14" y="243"/>
                        <a:pt x="14" y="243"/>
                        <a:pt x="14" y="243"/>
                      </a:cubicBezTo>
                      <a:cubicBezTo>
                        <a:pt x="5" y="241"/>
                        <a:pt x="5" y="241"/>
                        <a:pt x="5" y="241"/>
                      </a:cubicBezTo>
                      <a:cubicBezTo>
                        <a:pt x="0" y="261"/>
                        <a:pt x="9" y="281"/>
                        <a:pt x="25" y="293"/>
                      </a:cubicBezTo>
                      <a:cubicBezTo>
                        <a:pt x="5" y="293"/>
                        <a:pt x="5" y="293"/>
                        <a:pt x="5" y="293"/>
                      </a:cubicBezTo>
                      <a:cubicBezTo>
                        <a:pt x="5" y="318"/>
                        <a:pt x="24" y="339"/>
                        <a:pt x="49" y="342"/>
                      </a:cubicBezTo>
                      <a:cubicBezTo>
                        <a:pt x="49" y="347"/>
                        <a:pt x="49" y="347"/>
                        <a:pt x="49" y="347"/>
                      </a:cubicBezTo>
                      <a:cubicBezTo>
                        <a:pt x="40" y="370"/>
                        <a:pt x="40" y="370"/>
                        <a:pt x="40" y="370"/>
                      </a:cubicBezTo>
                      <a:cubicBezTo>
                        <a:pt x="58" y="377"/>
                        <a:pt x="78" y="373"/>
                        <a:pt x="92" y="361"/>
                      </a:cubicBezTo>
                      <a:cubicBezTo>
                        <a:pt x="104" y="365"/>
                        <a:pt x="104" y="365"/>
                        <a:pt x="104" y="365"/>
                      </a:cubicBezTo>
                      <a:cubicBezTo>
                        <a:pt x="144" y="380"/>
                        <a:pt x="187" y="380"/>
                        <a:pt x="226" y="365"/>
                      </a:cubicBezTo>
                      <a:cubicBezTo>
                        <a:pt x="239" y="360"/>
                        <a:pt x="239" y="360"/>
                        <a:pt x="239" y="360"/>
                      </a:cubicBezTo>
                      <a:cubicBezTo>
                        <a:pt x="256" y="377"/>
                        <a:pt x="267" y="375"/>
                        <a:pt x="292" y="370"/>
                      </a:cubicBezTo>
                      <a:cubicBezTo>
                        <a:pt x="280" y="342"/>
                        <a:pt x="280" y="342"/>
                        <a:pt x="280" y="342"/>
                      </a:cubicBezTo>
                      <a:cubicBezTo>
                        <a:pt x="306" y="340"/>
                        <a:pt x="327" y="319"/>
                        <a:pt x="327" y="293"/>
                      </a:cubicBezTo>
                      <a:lnTo>
                        <a:pt x="305" y="293"/>
                      </a:lnTo>
                      <a:close/>
                    </a:path>
                  </a:pathLst>
                </a:custGeom>
                <a:solidFill>
                  <a:srgbClr val="FFD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8" name="iṥľíḓé"/>
                <p:cNvSpPr/>
                <p:nvPr/>
              </p:nvSpPr>
              <p:spPr bwMode="auto">
                <a:xfrm>
                  <a:off x="2019" y="2815"/>
                  <a:ext cx="629" cy="724"/>
                </a:xfrm>
                <a:custGeom>
                  <a:avLst/>
                  <a:gdLst>
                    <a:gd name="T0" fmla="*/ 305 w 330"/>
                    <a:gd name="T1" fmla="*/ 293 h 380"/>
                    <a:gd name="T2" fmla="*/ 325 w 330"/>
                    <a:gd name="T3" fmla="*/ 241 h 380"/>
                    <a:gd name="T4" fmla="*/ 317 w 330"/>
                    <a:gd name="T5" fmla="*/ 243 h 380"/>
                    <a:gd name="T6" fmla="*/ 316 w 330"/>
                    <a:gd name="T7" fmla="*/ 150 h 380"/>
                    <a:gd name="T8" fmla="*/ 164 w 330"/>
                    <a:gd name="T9" fmla="*/ 1 h 380"/>
                    <a:gd name="T10" fmla="*/ 14 w 330"/>
                    <a:gd name="T11" fmla="*/ 151 h 380"/>
                    <a:gd name="T12" fmla="*/ 14 w 330"/>
                    <a:gd name="T13" fmla="*/ 243 h 380"/>
                    <a:gd name="T14" fmla="*/ 5 w 330"/>
                    <a:gd name="T15" fmla="*/ 241 h 380"/>
                    <a:gd name="T16" fmla="*/ 25 w 330"/>
                    <a:gd name="T17" fmla="*/ 293 h 380"/>
                    <a:gd name="T18" fmla="*/ 5 w 330"/>
                    <a:gd name="T19" fmla="*/ 293 h 380"/>
                    <a:gd name="T20" fmla="*/ 49 w 330"/>
                    <a:gd name="T21" fmla="*/ 342 h 380"/>
                    <a:gd name="T22" fmla="*/ 49 w 330"/>
                    <a:gd name="T23" fmla="*/ 347 h 380"/>
                    <a:gd name="T24" fmla="*/ 40 w 330"/>
                    <a:gd name="T25" fmla="*/ 370 h 380"/>
                    <a:gd name="T26" fmla="*/ 92 w 330"/>
                    <a:gd name="T27" fmla="*/ 361 h 380"/>
                    <a:gd name="T28" fmla="*/ 104 w 330"/>
                    <a:gd name="T29" fmla="*/ 365 h 380"/>
                    <a:gd name="T30" fmla="*/ 226 w 330"/>
                    <a:gd name="T31" fmla="*/ 365 h 380"/>
                    <a:gd name="T32" fmla="*/ 239 w 330"/>
                    <a:gd name="T33" fmla="*/ 360 h 380"/>
                    <a:gd name="T34" fmla="*/ 292 w 330"/>
                    <a:gd name="T35" fmla="*/ 370 h 380"/>
                    <a:gd name="T36" fmla="*/ 280 w 330"/>
                    <a:gd name="T37" fmla="*/ 342 h 380"/>
                    <a:gd name="T38" fmla="*/ 327 w 330"/>
                    <a:gd name="T39" fmla="*/ 293 h 380"/>
                    <a:gd name="T40" fmla="*/ 305 w 330"/>
                    <a:gd name="T41" fmla="*/ 293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0" h="380">
                      <a:moveTo>
                        <a:pt x="305" y="293"/>
                      </a:moveTo>
                      <a:cubicBezTo>
                        <a:pt x="321" y="281"/>
                        <a:pt x="330" y="261"/>
                        <a:pt x="325" y="241"/>
                      </a:cubicBezTo>
                      <a:cubicBezTo>
                        <a:pt x="317" y="243"/>
                        <a:pt x="317" y="243"/>
                        <a:pt x="317" y="243"/>
                      </a:cubicBezTo>
                      <a:cubicBezTo>
                        <a:pt x="316" y="150"/>
                        <a:pt x="316" y="150"/>
                        <a:pt x="316" y="150"/>
                      </a:cubicBezTo>
                      <a:cubicBezTo>
                        <a:pt x="315" y="67"/>
                        <a:pt x="247" y="0"/>
                        <a:pt x="164" y="1"/>
                      </a:cubicBezTo>
                      <a:cubicBezTo>
                        <a:pt x="81" y="1"/>
                        <a:pt x="14" y="68"/>
                        <a:pt x="14" y="151"/>
                      </a:cubicBezTo>
                      <a:cubicBezTo>
                        <a:pt x="14" y="243"/>
                        <a:pt x="14" y="243"/>
                        <a:pt x="14" y="243"/>
                      </a:cubicBezTo>
                      <a:cubicBezTo>
                        <a:pt x="5" y="241"/>
                        <a:pt x="5" y="241"/>
                        <a:pt x="5" y="241"/>
                      </a:cubicBezTo>
                      <a:cubicBezTo>
                        <a:pt x="0" y="261"/>
                        <a:pt x="9" y="281"/>
                        <a:pt x="25" y="293"/>
                      </a:cubicBezTo>
                      <a:cubicBezTo>
                        <a:pt x="5" y="293"/>
                        <a:pt x="5" y="293"/>
                        <a:pt x="5" y="293"/>
                      </a:cubicBezTo>
                      <a:cubicBezTo>
                        <a:pt x="5" y="318"/>
                        <a:pt x="24" y="339"/>
                        <a:pt x="49" y="342"/>
                      </a:cubicBezTo>
                      <a:cubicBezTo>
                        <a:pt x="49" y="347"/>
                        <a:pt x="49" y="347"/>
                        <a:pt x="49" y="347"/>
                      </a:cubicBezTo>
                      <a:cubicBezTo>
                        <a:pt x="40" y="370"/>
                        <a:pt x="40" y="370"/>
                        <a:pt x="40" y="370"/>
                      </a:cubicBezTo>
                      <a:cubicBezTo>
                        <a:pt x="58" y="377"/>
                        <a:pt x="78" y="373"/>
                        <a:pt x="92" y="361"/>
                      </a:cubicBezTo>
                      <a:cubicBezTo>
                        <a:pt x="104" y="365"/>
                        <a:pt x="104" y="365"/>
                        <a:pt x="104" y="365"/>
                      </a:cubicBezTo>
                      <a:cubicBezTo>
                        <a:pt x="144" y="380"/>
                        <a:pt x="187" y="380"/>
                        <a:pt x="226" y="365"/>
                      </a:cubicBezTo>
                      <a:cubicBezTo>
                        <a:pt x="239" y="360"/>
                        <a:pt x="239" y="360"/>
                        <a:pt x="239" y="360"/>
                      </a:cubicBezTo>
                      <a:cubicBezTo>
                        <a:pt x="256" y="377"/>
                        <a:pt x="267" y="375"/>
                        <a:pt x="292" y="370"/>
                      </a:cubicBezTo>
                      <a:cubicBezTo>
                        <a:pt x="280" y="342"/>
                        <a:pt x="280" y="342"/>
                        <a:pt x="280" y="342"/>
                      </a:cubicBezTo>
                      <a:cubicBezTo>
                        <a:pt x="306" y="340"/>
                        <a:pt x="327" y="319"/>
                        <a:pt x="327" y="293"/>
                      </a:cubicBezTo>
                      <a:lnTo>
                        <a:pt x="305" y="293"/>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grpSp>
          <p:sp>
            <p:nvSpPr>
              <p:cNvPr id="439" name="加号 438"/>
              <p:cNvSpPr/>
              <p:nvPr/>
            </p:nvSpPr>
            <p:spPr>
              <a:xfrm>
                <a:off x="7770706" y="2139276"/>
                <a:ext cx="143755" cy="143755"/>
              </a:xfrm>
              <a:prstGeom prst="mathPlus">
                <a:avLst/>
              </a:prstGeom>
              <a:solidFill>
                <a:srgbClr val="E2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0" name="减号 439"/>
              <p:cNvSpPr/>
              <p:nvPr/>
            </p:nvSpPr>
            <p:spPr>
              <a:xfrm rot="5400000">
                <a:off x="10362755" y="4179140"/>
                <a:ext cx="190035" cy="66686"/>
              </a:xfrm>
              <a:prstGeom prst="mathMinus">
                <a:avLst/>
              </a:prstGeom>
              <a:solidFill>
                <a:srgbClr val="FF9F36"/>
              </a:solidFill>
              <a:ln>
                <a:solidFill>
                  <a:srgbClr val="FF9F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1" name="减号 440"/>
              <p:cNvSpPr/>
              <p:nvPr/>
            </p:nvSpPr>
            <p:spPr>
              <a:xfrm>
                <a:off x="8016171" y="3606536"/>
                <a:ext cx="135096" cy="54002"/>
              </a:xfrm>
              <a:prstGeom prst="mathMinus">
                <a:avLst/>
              </a:prstGeom>
              <a:solidFill>
                <a:srgbClr val="64091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2" name="星形: 五角 441"/>
              <p:cNvSpPr/>
              <p:nvPr/>
            </p:nvSpPr>
            <p:spPr>
              <a:xfrm>
                <a:off x="10106973" y="3026322"/>
                <a:ext cx="73852" cy="73852"/>
              </a:xfrm>
              <a:prstGeom prst="star5">
                <a:avLst/>
              </a:prstGeom>
              <a:solidFill>
                <a:srgbClr val="3672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3" name="加号 442"/>
              <p:cNvSpPr/>
              <p:nvPr/>
            </p:nvSpPr>
            <p:spPr>
              <a:xfrm>
                <a:off x="7068968" y="4185835"/>
                <a:ext cx="143755" cy="143755"/>
              </a:xfrm>
              <a:prstGeom prst="mathPlus">
                <a:avLst/>
              </a:prstGeom>
              <a:solidFill>
                <a:srgbClr val="FFD6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grpSp>
        <p:sp>
          <p:nvSpPr>
            <p:cNvPr id="444" name="文本框 443"/>
            <p:cNvSpPr txBox="1"/>
            <p:nvPr/>
          </p:nvSpPr>
          <p:spPr>
            <a:xfrm>
              <a:off x="9484161" y="3835149"/>
              <a:ext cx="826786" cy="246221"/>
            </a:xfrm>
            <a:prstGeom prst="rect">
              <a:avLst/>
            </a:prstGeom>
            <a:noFill/>
          </p:spPr>
          <p:txBody>
            <a:bodyPr wrap="square" rtlCol="0">
              <a:spAutoFit/>
            </a:bodyPr>
            <a:lstStyle/>
            <a:p>
              <a:r>
                <a:rPr lang="zh-CN" altLang="en-US" sz="1000" dirty="0">
                  <a:solidFill>
                    <a:srgbClr val="E25959"/>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论文</a:t>
              </a:r>
            </a:p>
          </p:txBody>
        </p:sp>
      </p:grpSp>
      <p:grpSp>
        <p:nvGrpSpPr>
          <p:cNvPr id="445" name="组合 444"/>
          <p:cNvGrpSpPr/>
          <p:nvPr/>
        </p:nvGrpSpPr>
        <p:grpSpPr>
          <a:xfrm>
            <a:off x="11891100" y="5403402"/>
            <a:ext cx="203241" cy="906808"/>
            <a:chOff x="11720292" y="5872853"/>
            <a:chExt cx="203241" cy="906808"/>
          </a:xfrm>
        </p:grpSpPr>
        <p:sp>
          <p:nvSpPr>
            <p:cNvPr id="446" name="椭圆 445"/>
            <p:cNvSpPr/>
            <p:nvPr/>
          </p:nvSpPr>
          <p:spPr>
            <a:xfrm flipV="1">
              <a:off x="11720292" y="6576420"/>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47" name="椭圆 446"/>
            <p:cNvSpPr/>
            <p:nvPr/>
          </p:nvSpPr>
          <p:spPr>
            <a:xfrm flipV="1">
              <a:off x="11720292" y="6224636"/>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48" name="椭圆 447"/>
            <p:cNvSpPr/>
            <p:nvPr/>
          </p:nvSpPr>
          <p:spPr>
            <a:xfrm flipV="1">
              <a:off x="11720292" y="5872853"/>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p:cTn id="7" dur="500" fill="hold"/>
                                        <p:tgtEl>
                                          <p:spTgt spid="38"/>
                                        </p:tgtEl>
                                        <p:attrNameLst>
                                          <p:attrName>ppt_w</p:attrName>
                                        </p:attrNameLst>
                                      </p:cBhvr>
                                      <p:tavLst>
                                        <p:tav tm="0">
                                          <p:val>
                                            <p:fltVal val="0"/>
                                          </p:val>
                                        </p:tav>
                                        <p:tav tm="100000">
                                          <p:val>
                                            <p:strVal val="#ppt_w"/>
                                          </p:val>
                                        </p:tav>
                                      </p:tavLst>
                                    </p:anim>
                                    <p:anim calcmode="lin" valueType="num">
                                      <p:cBhvr>
                                        <p:cTn id="8" dur="500" fill="hold"/>
                                        <p:tgtEl>
                                          <p:spTgt spid="38"/>
                                        </p:tgtEl>
                                        <p:attrNameLst>
                                          <p:attrName>ppt_h</p:attrName>
                                        </p:attrNameLst>
                                      </p:cBhvr>
                                      <p:tavLst>
                                        <p:tav tm="0">
                                          <p:val>
                                            <p:fltVal val="0"/>
                                          </p:val>
                                        </p:tav>
                                        <p:tav tm="100000">
                                          <p:val>
                                            <p:strVal val="#ppt_h"/>
                                          </p:val>
                                        </p:tav>
                                      </p:tavLst>
                                    </p:anim>
                                    <p:animEffect transition="in" filter="fade">
                                      <p:cBhvr>
                                        <p:cTn id="9" dur="500"/>
                                        <p:tgtEl>
                                          <p:spTgt spid="38"/>
                                        </p:tgtEl>
                                      </p:cBhvr>
                                    </p:animEffect>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450"/>
                                        </p:tgtEl>
                                        <p:attrNameLst>
                                          <p:attrName>style.visibility</p:attrName>
                                        </p:attrNameLst>
                                      </p:cBhvr>
                                      <p:to>
                                        <p:strVal val="visible"/>
                                      </p:to>
                                    </p:set>
                                    <p:animEffect transition="in" filter="fade">
                                      <p:cBhvr>
                                        <p:cTn id="13" dur="1000"/>
                                        <p:tgtEl>
                                          <p:spTgt spid="450"/>
                                        </p:tgtEl>
                                      </p:cBhvr>
                                    </p:animEffect>
                                    <p:anim calcmode="lin" valueType="num">
                                      <p:cBhvr>
                                        <p:cTn id="14" dur="1000" fill="hold"/>
                                        <p:tgtEl>
                                          <p:spTgt spid="450"/>
                                        </p:tgtEl>
                                        <p:attrNameLst>
                                          <p:attrName>ppt_x</p:attrName>
                                        </p:attrNameLst>
                                      </p:cBhvr>
                                      <p:tavLst>
                                        <p:tav tm="0">
                                          <p:val>
                                            <p:strVal val="#ppt_x"/>
                                          </p:val>
                                        </p:tav>
                                        <p:tav tm="100000">
                                          <p:val>
                                            <p:strVal val="#ppt_x"/>
                                          </p:val>
                                        </p:tav>
                                      </p:tavLst>
                                    </p:anim>
                                    <p:anim calcmode="lin" valueType="num">
                                      <p:cBhvr>
                                        <p:cTn id="15" dur="1000" fill="hold"/>
                                        <p:tgtEl>
                                          <p:spTgt spid="450"/>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34"/>
                                        </p:tgtEl>
                                        <p:attrNameLst>
                                          <p:attrName>style.visibility</p:attrName>
                                        </p:attrNameLst>
                                      </p:cBhvr>
                                      <p:to>
                                        <p:strVal val="visible"/>
                                      </p:to>
                                    </p:set>
                                    <p:anim calcmode="lin" valueType="num">
                                      <p:cBhvr additive="base">
                                        <p:cTn id="19" dur="500" fill="hold"/>
                                        <p:tgtEl>
                                          <p:spTgt spid="34"/>
                                        </p:tgtEl>
                                        <p:attrNameLst>
                                          <p:attrName>ppt_x</p:attrName>
                                        </p:attrNameLst>
                                      </p:cBhvr>
                                      <p:tavLst>
                                        <p:tav tm="0">
                                          <p:val>
                                            <p:strVal val="#ppt_x"/>
                                          </p:val>
                                        </p:tav>
                                        <p:tav tm="100000">
                                          <p:val>
                                            <p:strVal val="#ppt_x"/>
                                          </p:val>
                                        </p:tav>
                                      </p:tavLst>
                                    </p:anim>
                                    <p:anim calcmode="lin" valueType="num">
                                      <p:cBhvr additive="base">
                                        <p:cTn id="20" dur="500" fill="hold"/>
                                        <p:tgtEl>
                                          <p:spTgt spid="3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6"/>
                                        </p:tgtEl>
                                        <p:attrNameLst>
                                          <p:attrName>style.visibility</p:attrName>
                                        </p:attrNameLst>
                                      </p:cBhvr>
                                      <p:to>
                                        <p:strVal val="visible"/>
                                      </p:to>
                                    </p:set>
                                    <p:anim calcmode="lin" valueType="num">
                                      <p:cBhvr additive="base">
                                        <p:cTn id="23" dur="500" fill="hold"/>
                                        <p:tgtEl>
                                          <p:spTgt spid="56"/>
                                        </p:tgtEl>
                                        <p:attrNameLst>
                                          <p:attrName>ppt_x</p:attrName>
                                        </p:attrNameLst>
                                      </p:cBhvr>
                                      <p:tavLst>
                                        <p:tav tm="0">
                                          <p:val>
                                            <p:strVal val="#ppt_x"/>
                                          </p:val>
                                        </p:tav>
                                        <p:tav tm="100000">
                                          <p:val>
                                            <p:strVal val="#ppt_x"/>
                                          </p:val>
                                        </p:tav>
                                      </p:tavLst>
                                    </p:anim>
                                    <p:anim calcmode="lin" valueType="num">
                                      <p:cBhvr additive="base">
                                        <p:cTn id="24" dur="500" fill="hold"/>
                                        <p:tgtEl>
                                          <p:spTgt spid="5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3"/>
                                        </p:tgtEl>
                                        <p:attrNameLst>
                                          <p:attrName>style.visibility</p:attrName>
                                        </p:attrNameLst>
                                      </p:cBhvr>
                                      <p:to>
                                        <p:strVal val="visible"/>
                                      </p:to>
                                    </p:set>
                                    <p:anim calcmode="lin" valueType="num">
                                      <p:cBhvr additive="base">
                                        <p:cTn id="27" dur="500" fill="hold"/>
                                        <p:tgtEl>
                                          <p:spTgt spid="43"/>
                                        </p:tgtEl>
                                        <p:attrNameLst>
                                          <p:attrName>ppt_x</p:attrName>
                                        </p:attrNameLst>
                                      </p:cBhvr>
                                      <p:tavLst>
                                        <p:tav tm="0">
                                          <p:val>
                                            <p:strVal val="#ppt_x"/>
                                          </p:val>
                                        </p:tav>
                                        <p:tav tm="100000">
                                          <p:val>
                                            <p:strVal val="#ppt_x"/>
                                          </p:val>
                                        </p:tav>
                                      </p:tavLst>
                                    </p:anim>
                                    <p:anim calcmode="lin" valueType="num">
                                      <p:cBhvr additive="base">
                                        <p:cTn id="28" dur="500" fill="hold"/>
                                        <p:tgtEl>
                                          <p:spTgt spid="43"/>
                                        </p:tgtEl>
                                        <p:attrNameLst>
                                          <p:attrName>ppt_y</p:attrName>
                                        </p:attrNameLst>
                                      </p:cBhvr>
                                      <p:tavLst>
                                        <p:tav tm="0">
                                          <p:val>
                                            <p:strVal val="1+#ppt_h/2"/>
                                          </p:val>
                                        </p:tav>
                                        <p:tav tm="100000">
                                          <p:val>
                                            <p:strVal val="#ppt_y"/>
                                          </p:val>
                                        </p:tav>
                                      </p:tavLst>
                                    </p:anim>
                                  </p:childTnLst>
                                </p:cTn>
                              </p:par>
                            </p:childTnLst>
                          </p:cTn>
                        </p:par>
                        <p:par>
                          <p:cTn id="29" fill="hold">
                            <p:stCondLst>
                              <p:cond delay="2000"/>
                            </p:stCondLst>
                            <p:childTnLst>
                              <p:par>
                                <p:cTn id="30" presetID="2" presetClass="entr" presetSubtype="4" fill="hold" grpId="0" nodeType="afterEffect">
                                  <p:stCondLst>
                                    <p:cond delay="0"/>
                                  </p:stCondLst>
                                  <p:childTnLst>
                                    <p:set>
                                      <p:cBhvr>
                                        <p:cTn id="31" dur="1" fill="hold">
                                          <p:stCondLst>
                                            <p:cond delay="0"/>
                                          </p:stCondLst>
                                        </p:cTn>
                                        <p:tgtEl>
                                          <p:spTgt spid="57"/>
                                        </p:tgtEl>
                                        <p:attrNameLst>
                                          <p:attrName>style.visibility</p:attrName>
                                        </p:attrNameLst>
                                      </p:cBhvr>
                                      <p:to>
                                        <p:strVal val="visible"/>
                                      </p:to>
                                    </p:set>
                                    <p:anim calcmode="lin" valueType="num">
                                      <p:cBhvr additive="base">
                                        <p:cTn id="32" dur="500" fill="hold"/>
                                        <p:tgtEl>
                                          <p:spTgt spid="57"/>
                                        </p:tgtEl>
                                        <p:attrNameLst>
                                          <p:attrName>ppt_x</p:attrName>
                                        </p:attrNameLst>
                                      </p:cBhvr>
                                      <p:tavLst>
                                        <p:tav tm="0">
                                          <p:val>
                                            <p:strVal val="#ppt_x"/>
                                          </p:val>
                                        </p:tav>
                                        <p:tav tm="100000">
                                          <p:val>
                                            <p:strVal val="#ppt_x"/>
                                          </p:val>
                                        </p:tav>
                                      </p:tavLst>
                                    </p:anim>
                                    <p:anim calcmode="lin" valueType="num">
                                      <p:cBhvr additive="base">
                                        <p:cTn id="33" dur="500" fill="hold"/>
                                        <p:tgtEl>
                                          <p:spTgt spid="57"/>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35"/>
                                        </p:tgtEl>
                                        <p:attrNameLst>
                                          <p:attrName>style.visibility</p:attrName>
                                        </p:attrNameLst>
                                      </p:cBhvr>
                                      <p:to>
                                        <p:strVal val="visible"/>
                                      </p:to>
                                    </p:set>
                                    <p:anim calcmode="lin" valueType="num">
                                      <p:cBhvr additive="base">
                                        <p:cTn id="36" dur="500" fill="hold"/>
                                        <p:tgtEl>
                                          <p:spTgt spid="35"/>
                                        </p:tgtEl>
                                        <p:attrNameLst>
                                          <p:attrName>ppt_x</p:attrName>
                                        </p:attrNameLst>
                                      </p:cBhvr>
                                      <p:tavLst>
                                        <p:tav tm="0">
                                          <p:val>
                                            <p:strVal val="#ppt_x"/>
                                          </p:val>
                                        </p:tav>
                                        <p:tav tm="100000">
                                          <p:val>
                                            <p:strVal val="#ppt_x"/>
                                          </p:val>
                                        </p:tav>
                                      </p:tavLst>
                                    </p:anim>
                                    <p:anim calcmode="lin" valueType="num">
                                      <p:cBhvr additive="base">
                                        <p:cTn id="37" dur="500" fill="hold"/>
                                        <p:tgtEl>
                                          <p:spTgt spid="35"/>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44"/>
                                        </p:tgtEl>
                                        <p:attrNameLst>
                                          <p:attrName>style.visibility</p:attrName>
                                        </p:attrNameLst>
                                      </p:cBhvr>
                                      <p:to>
                                        <p:strVal val="visible"/>
                                      </p:to>
                                    </p:set>
                                    <p:anim calcmode="lin" valueType="num">
                                      <p:cBhvr additive="base">
                                        <p:cTn id="40" dur="500" fill="hold"/>
                                        <p:tgtEl>
                                          <p:spTgt spid="44"/>
                                        </p:tgtEl>
                                        <p:attrNameLst>
                                          <p:attrName>ppt_x</p:attrName>
                                        </p:attrNameLst>
                                      </p:cBhvr>
                                      <p:tavLst>
                                        <p:tav tm="0">
                                          <p:val>
                                            <p:strVal val="#ppt_x"/>
                                          </p:val>
                                        </p:tav>
                                        <p:tav tm="100000">
                                          <p:val>
                                            <p:strVal val="#ppt_x"/>
                                          </p:val>
                                        </p:tav>
                                      </p:tavLst>
                                    </p:anim>
                                    <p:anim calcmode="lin" valueType="num">
                                      <p:cBhvr additive="base">
                                        <p:cTn id="41" dur="500" fill="hold"/>
                                        <p:tgtEl>
                                          <p:spTgt spid="44"/>
                                        </p:tgtEl>
                                        <p:attrNameLst>
                                          <p:attrName>ppt_y</p:attrName>
                                        </p:attrNameLst>
                                      </p:cBhvr>
                                      <p:tavLst>
                                        <p:tav tm="0">
                                          <p:val>
                                            <p:strVal val="1+#ppt_h/2"/>
                                          </p:val>
                                        </p:tav>
                                        <p:tav tm="100000">
                                          <p:val>
                                            <p:strVal val="#ppt_y"/>
                                          </p:val>
                                        </p:tav>
                                      </p:tavLst>
                                    </p:anim>
                                  </p:childTnLst>
                                </p:cTn>
                              </p:par>
                            </p:childTnLst>
                          </p:cTn>
                        </p:par>
                        <p:par>
                          <p:cTn id="42" fill="hold">
                            <p:stCondLst>
                              <p:cond delay="2500"/>
                            </p:stCondLst>
                            <p:childTnLst>
                              <p:par>
                                <p:cTn id="43" presetID="2" presetClass="entr" presetSubtype="4" fill="hold" grpId="0" nodeType="afterEffect">
                                  <p:stCondLst>
                                    <p:cond delay="0"/>
                                  </p:stCondLst>
                                  <p:childTnLst>
                                    <p:set>
                                      <p:cBhvr>
                                        <p:cTn id="44" dur="1" fill="hold">
                                          <p:stCondLst>
                                            <p:cond delay="0"/>
                                          </p:stCondLst>
                                        </p:cTn>
                                        <p:tgtEl>
                                          <p:spTgt spid="58"/>
                                        </p:tgtEl>
                                        <p:attrNameLst>
                                          <p:attrName>style.visibility</p:attrName>
                                        </p:attrNameLst>
                                      </p:cBhvr>
                                      <p:to>
                                        <p:strVal val="visible"/>
                                      </p:to>
                                    </p:set>
                                    <p:anim calcmode="lin" valueType="num">
                                      <p:cBhvr additive="base">
                                        <p:cTn id="45" dur="500" fill="hold"/>
                                        <p:tgtEl>
                                          <p:spTgt spid="58"/>
                                        </p:tgtEl>
                                        <p:attrNameLst>
                                          <p:attrName>ppt_x</p:attrName>
                                        </p:attrNameLst>
                                      </p:cBhvr>
                                      <p:tavLst>
                                        <p:tav tm="0">
                                          <p:val>
                                            <p:strVal val="#ppt_x"/>
                                          </p:val>
                                        </p:tav>
                                        <p:tav tm="100000">
                                          <p:val>
                                            <p:strVal val="#ppt_x"/>
                                          </p:val>
                                        </p:tav>
                                      </p:tavLst>
                                    </p:anim>
                                    <p:anim calcmode="lin" valueType="num">
                                      <p:cBhvr additive="base">
                                        <p:cTn id="46" dur="500" fill="hold"/>
                                        <p:tgtEl>
                                          <p:spTgt spid="58"/>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6"/>
                                        </p:tgtEl>
                                        <p:attrNameLst>
                                          <p:attrName>style.visibility</p:attrName>
                                        </p:attrNameLst>
                                      </p:cBhvr>
                                      <p:to>
                                        <p:strVal val="visible"/>
                                      </p:to>
                                    </p:set>
                                    <p:anim calcmode="lin" valueType="num">
                                      <p:cBhvr additive="base">
                                        <p:cTn id="49" dur="500" fill="hold"/>
                                        <p:tgtEl>
                                          <p:spTgt spid="36"/>
                                        </p:tgtEl>
                                        <p:attrNameLst>
                                          <p:attrName>ppt_x</p:attrName>
                                        </p:attrNameLst>
                                      </p:cBhvr>
                                      <p:tavLst>
                                        <p:tav tm="0">
                                          <p:val>
                                            <p:strVal val="#ppt_x"/>
                                          </p:val>
                                        </p:tav>
                                        <p:tav tm="100000">
                                          <p:val>
                                            <p:strVal val="#ppt_x"/>
                                          </p:val>
                                        </p:tav>
                                      </p:tavLst>
                                    </p:anim>
                                    <p:anim calcmode="lin" valueType="num">
                                      <p:cBhvr additive="base">
                                        <p:cTn id="50" dur="500" fill="hold"/>
                                        <p:tgtEl>
                                          <p:spTgt spid="36"/>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48"/>
                                        </p:tgtEl>
                                        <p:attrNameLst>
                                          <p:attrName>style.visibility</p:attrName>
                                        </p:attrNameLst>
                                      </p:cBhvr>
                                      <p:to>
                                        <p:strVal val="visible"/>
                                      </p:to>
                                    </p:set>
                                    <p:anim calcmode="lin" valueType="num">
                                      <p:cBhvr additive="base">
                                        <p:cTn id="53" dur="500" fill="hold"/>
                                        <p:tgtEl>
                                          <p:spTgt spid="48"/>
                                        </p:tgtEl>
                                        <p:attrNameLst>
                                          <p:attrName>ppt_x</p:attrName>
                                        </p:attrNameLst>
                                      </p:cBhvr>
                                      <p:tavLst>
                                        <p:tav tm="0">
                                          <p:val>
                                            <p:strVal val="#ppt_x"/>
                                          </p:val>
                                        </p:tav>
                                        <p:tav tm="100000">
                                          <p:val>
                                            <p:strVal val="#ppt_x"/>
                                          </p:val>
                                        </p:tav>
                                      </p:tavLst>
                                    </p:anim>
                                    <p:anim calcmode="lin" valueType="num">
                                      <p:cBhvr additive="base">
                                        <p:cTn id="54" dur="500" fill="hold"/>
                                        <p:tgtEl>
                                          <p:spTgt spid="48"/>
                                        </p:tgtEl>
                                        <p:attrNameLst>
                                          <p:attrName>ppt_y</p:attrName>
                                        </p:attrNameLst>
                                      </p:cBhvr>
                                      <p:tavLst>
                                        <p:tav tm="0">
                                          <p:val>
                                            <p:strVal val="1+#ppt_h/2"/>
                                          </p:val>
                                        </p:tav>
                                        <p:tav tm="100000">
                                          <p:val>
                                            <p:strVal val="#ppt_y"/>
                                          </p:val>
                                        </p:tav>
                                      </p:tavLst>
                                    </p:anim>
                                  </p:childTnLst>
                                </p:cTn>
                              </p:par>
                            </p:childTnLst>
                          </p:cTn>
                        </p:par>
                        <p:par>
                          <p:cTn id="55" fill="hold">
                            <p:stCondLst>
                              <p:cond delay="3000"/>
                            </p:stCondLst>
                            <p:childTnLst>
                              <p:par>
                                <p:cTn id="56" presetID="2" presetClass="entr" presetSubtype="4" fill="hold" grpId="0" nodeType="afterEffect">
                                  <p:stCondLst>
                                    <p:cond delay="0"/>
                                  </p:stCondLst>
                                  <p:childTnLst>
                                    <p:set>
                                      <p:cBhvr>
                                        <p:cTn id="57" dur="1" fill="hold">
                                          <p:stCondLst>
                                            <p:cond delay="0"/>
                                          </p:stCondLst>
                                        </p:cTn>
                                        <p:tgtEl>
                                          <p:spTgt spid="59"/>
                                        </p:tgtEl>
                                        <p:attrNameLst>
                                          <p:attrName>style.visibility</p:attrName>
                                        </p:attrNameLst>
                                      </p:cBhvr>
                                      <p:to>
                                        <p:strVal val="visible"/>
                                      </p:to>
                                    </p:set>
                                    <p:anim calcmode="lin" valueType="num">
                                      <p:cBhvr additive="base">
                                        <p:cTn id="58" dur="500" fill="hold"/>
                                        <p:tgtEl>
                                          <p:spTgt spid="59"/>
                                        </p:tgtEl>
                                        <p:attrNameLst>
                                          <p:attrName>ppt_x</p:attrName>
                                        </p:attrNameLst>
                                      </p:cBhvr>
                                      <p:tavLst>
                                        <p:tav tm="0">
                                          <p:val>
                                            <p:strVal val="#ppt_x"/>
                                          </p:val>
                                        </p:tav>
                                        <p:tav tm="100000">
                                          <p:val>
                                            <p:strVal val="#ppt_x"/>
                                          </p:val>
                                        </p:tav>
                                      </p:tavLst>
                                    </p:anim>
                                    <p:anim calcmode="lin" valueType="num">
                                      <p:cBhvr additive="base">
                                        <p:cTn id="59" dur="500" fill="hold"/>
                                        <p:tgtEl>
                                          <p:spTgt spid="59"/>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37"/>
                                        </p:tgtEl>
                                        <p:attrNameLst>
                                          <p:attrName>style.visibility</p:attrName>
                                        </p:attrNameLst>
                                      </p:cBhvr>
                                      <p:to>
                                        <p:strVal val="visible"/>
                                      </p:to>
                                    </p:set>
                                    <p:anim calcmode="lin" valueType="num">
                                      <p:cBhvr additive="base">
                                        <p:cTn id="62" dur="500" fill="hold"/>
                                        <p:tgtEl>
                                          <p:spTgt spid="37"/>
                                        </p:tgtEl>
                                        <p:attrNameLst>
                                          <p:attrName>ppt_x</p:attrName>
                                        </p:attrNameLst>
                                      </p:cBhvr>
                                      <p:tavLst>
                                        <p:tav tm="0">
                                          <p:val>
                                            <p:strVal val="#ppt_x"/>
                                          </p:val>
                                        </p:tav>
                                        <p:tav tm="100000">
                                          <p:val>
                                            <p:strVal val="#ppt_x"/>
                                          </p:val>
                                        </p:tav>
                                      </p:tavLst>
                                    </p:anim>
                                    <p:anim calcmode="lin" valueType="num">
                                      <p:cBhvr additive="base">
                                        <p:cTn id="63" dur="500" fill="hold"/>
                                        <p:tgtEl>
                                          <p:spTgt spid="37"/>
                                        </p:tgtEl>
                                        <p:attrNameLst>
                                          <p:attrName>ppt_y</p:attrName>
                                        </p:attrNameLst>
                                      </p:cBhvr>
                                      <p:tavLst>
                                        <p:tav tm="0">
                                          <p:val>
                                            <p:strVal val="1+#ppt_h/2"/>
                                          </p:val>
                                        </p:tav>
                                        <p:tav tm="100000">
                                          <p:val>
                                            <p:strVal val="#ppt_y"/>
                                          </p:val>
                                        </p:tav>
                                      </p:tavLst>
                                    </p:anim>
                                  </p:childTnLst>
                                </p:cTn>
                              </p:par>
                              <p:par>
                                <p:cTn id="64" presetID="2" presetClass="entr" presetSubtype="4" fill="hold" nodeType="withEffect">
                                  <p:stCondLst>
                                    <p:cond delay="0"/>
                                  </p:stCondLst>
                                  <p:childTnLst>
                                    <p:set>
                                      <p:cBhvr>
                                        <p:cTn id="65" dur="1" fill="hold">
                                          <p:stCondLst>
                                            <p:cond delay="0"/>
                                          </p:stCondLst>
                                        </p:cTn>
                                        <p:tgtEl>
                                          <p:spTgt spid="52"/>
                                        </p:tgtEl>
                                        <p:attrNameLst>
                                          <p:attrName>style.visibility</p:attrName>
                                        </p:attrNameLst>
                                      </p:cBhvr>
                                      <p:to>
                                        <p:strVal val="visible"/>
                                      </p:to>
                                    </p:set>
                                    <p:anim calcmode="lin" valueType="num">
                                      <p:cBhvr additive="base">
                                        <p:cTn id="66" dur="500" fill="hold"/>
                                        <p:tgtEl>
                                          <p:spTgt spid="52"/>
                                        </p:tgtEl>
                                        <p:attrNameLst>
                                          <p:attrName>ppt_x</p:attrName>
                                        </p:attrNameLst>
                                      </p:cBhvr>
                                      <p:tavLst>
                                        <p:tav tm="0">
                                          <p:val>
                                            <p:strVal val="#ppt_x"/>
                                          </p:val>
                                        </p:tav>
                                        <p:tav tm="100000">
                                          <p:val>
                                            <p:strVal val="#ppt_x"/>
                                          </p:val>
                                        </p:tav>
                                      </p:tavLst>
                                    </p:anim>
                                    <p:anim calcmode="lin" valueType="num">
                                      <p:cBhvr additive="base">
                                        <p:cTn id="67" dur="500" fill="hold"/>
                                        <p:tgtEl>
                                          <p:spTgt spid="52"/>
                                        </p:tgtEl>
                                        <p:attrNameLst>
                                          <p:attrName>ppt_y</p:attrName>
                                        </p:attrNameLst>
                                      </p:cBhvr>
                                      <p:tavLst>
                                        <p:tav tm="0">
                                          <p:val>
                                            <p:strVal val="1+#ppt_h/2"/>
                                          </p:val>
                                        </p:tav>
                                        <p:tav tm="100000">
                                          <p:val>
                                            <p:strVal val="#ppt_y"/>
                                          </p:val>
                                        </p:tav>
                                      </p:tavLst>
                                    </p:anim>
                                  </p:childTnLst>
                                </p:cTn>
                              </p:par>
                            </p:childTnLst>
                          </p:cTn>
                        </p:par>
                        <p:par>
                          <p:cTn id="68" fill="hold">
                            <p:stCondLst>
                              <p:cond delay="3500"/>
                            </p:stCondLst>
                            <p:childTnLst>
                              <p:par>
                                <p:cTn id="69" presetID="53" presetClass="entr" presetSubtype="16" fill="hold" grpId="0" nodeType="afterEffect">
                                  <p:stCondLst>
                                    <p:cond delay="0"/>
                                  </p:stCondLst>
                                  <p:childTnLst>
                                    <p:set>
                                      <p:cBhvr>
                                        <p:cTn id="70" dur="1" fill="hold">
                                          <p:stCondLst>
                                            <p:cond delay="0"/>
                                          </p:stCondLst>
                                        </p:cTn>
                                        <p:tgtEl>
                                          <p:spTgt spid="9"/>
                                        </p:tgtEl>
                                        <p:attrNameLst>
                                          <p:attrName>style.visibility</p:attrName>
                                        </p:attrNameLst>
                                      </p:cBhvr>
                                      <p:to>
                                        <p:strVal val="visible"/>
                                      </p:to>
                                    </p:set>
                                    <p:anim calcmode="lin" valueType="num">
                                      <p:cBhvr>
                                        <p:cTn id="71" dur="500" fill="hold"/>
                                        <p:tgtEl>
                                          <p:spTgt spid="9"/>
                                        </p:tgtEl>
                                        <p:attrNameLst>
                                          <p:attrName>ppt_w</p:attrName>
                                        </p:attrNameLst>
                                      </p:cBhvr>
                                      <p:tavLst>
                                        <p:tav tm="0">
                                          <p:val>
                                            <p:fltVal val="0"/>
                                          </p:val>
                                        </p:tav>
                                        <p:tav tm="100000">
                                          <p:val>
                                            <p:strVal val="#ppt_w"/>
                                          </p:val>
                                        </p:tav>
                                      </p:tavLst>
                                    </p:anim>
                                    <p:anim calcmode="lin" valueType="num">
                                      <p:cBhvr>
                                        <p:cTn id="72" dur="500" fill="hold"/>
                                        <p:tgtEl>
                                          <p:spTgt spid="9"/>
                                        </p:tgtEl>
                                        <p:attrNameLst>
                                          <p:attrName>ppt_h</p:attrName>
                                        </p:attrNameLst>
                                      </p:cBhvr>
                                      <p:tavLst>
                                        <p:tav tm="0">
                                          <p:val>
                                            <p:fltVal val="0"/>
                                          </p:val>
                                        </p:tav>
                                        <p:tav tm="100000">
                                          <p:val>
                                            <p:strVal val="#ppt_h"/>
                                          </p:val>
                                        </p:tav>
                                      </p:tavLst>
                                    </p:anim>
                                    <p:animEffect transition="in" filter="fade">
                                      <p:cBhvr>
                                        <p:cTn id="73" dur="500"/>
                                        <p:tgtEl>
                                          <p:spTgt spid="9"/>
                                        </p:tgtEl>
                                      </p:cBhvr>
                                    </p:animEffect>
                                  </p:childTnLst>
                                </p:cTn>
                              </p:par>
                            </p:childTnLst>
                          </p:cTn>
                        </p:par>
                        <p:par>
                          <p:cTn id="74" fill="hold">
                            <p:stCondLst>
                              <p:cond delay="4000"/>
                            </p:stCondLst>
                            <p:childTnLst>
                              <p:par>
                                <p:cTn id="75" presetID="53" presetClass="entr" presetSubtype="16" fill="hold" grpId="0" nodeType="afterEffect">
                                  <p:stCondLst>
                                    <p:cond delay="0"/>
                                  </p:stCondLst>
                                  <p:childTnLst>
                                    <p:set>
                                      <p:cBhvr>
                                        <p:cTn id="76" dur="1" fill="hold">
                                          <p:stCondLst>
                                            <p:cond delay="0"/>
                                          </p:stCondLst>
                                        </p:cTn>
                                        <p:tgtEl>
                                          <p:spTgt spid="11"/>
                                        </p:tgtEl>
                                        <p:attrNameLst>
                                          <p:attrName>style.visibility</p:attrName>
                                        </p:attrNameLst>
                                      </p:cBhvr>
                                      <p:to>
                                        <p:strVal val="visible"/>
                                      </p:to>
                                    </p:set>
                                    <p:anim calcmode="lin" valueType="num">
                                      <p:cBhvr>
                                        <p:cTn id="77" dur="500" fill="hold"/>
                                        <p:tgtEl>
                                          <p:spTgt spid="11"/>
                                        </p:tgtEl>
                                        <p:attrNameLst>
                                          <p:attrName>ppt_w</p:attrName>
                                        </p:attrNameLst>
                                      </p:cBhvr>
                                      <p:tavLst>
                                        <p:tav tm="0">
                                          <p:val>
                                            <p:fltVal val="0"/>
                                          </p:val>
                                        </p:tav>
                                        <p:tav tm="100000">
                                          <p:val>
                                            <p:strVal val="#ppt_w"/>
                                          </p:val>
                                        </p:tav>
                                      </p:tavLst>
                                    </p:anim>
                                    <p:anim calcmode="lin" valueType="num">
                                      <p:cBhvr>
                                        <p:cTn id="78" dur="500" fill="hold"/>
                                        <p:tgtEl>
                                          <p:spTgt spid="11"/>
                                        </p:tgtEl>
                                        <p:attrNameLst>
                                          <p:attrName>ppt_h</p:attrName>
                                        </p:attrNameLst>
                                      </p:cBhvr>
                                      <p:tavLst>
                                        <p:tav tm="0">
                                          <p:val>
                                            <p:fltVal val="0"/>
                                          </p:val>
                                        </p:tav>
                                        <p:tav tm="100000">
                                          <p:val>
                                            <p:strVal val="#ppt_h"/>
                                          </p:val>
                                        </p:tav>
                                      </p:tavLst>
                                    </p:anim>
                                    <p:animEffect transition="in" filter="fade">
                                      <p:cBhvr>
                                        <p:cTn id="7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34" grpId="0"/>
      <p:bldP spid="35" grpId="0"/>
      <p:bldP spid="36" grpId="0"/>
      <p:bldP spid="37" grpId="0"/>
      <p:bldP spid="38" grpId="0"/>
      <p:bldP spid="56" grpId="0"/>
      <p:bldP spid="57" grpId="0"/>
      <p:bldP spid="58" grpId="0"/>
      <p:bldP spid="5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3672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8" name="矩形 447"/>
          <p:cNvSpPr/>
          <p:nvPr/>
        </p:nvSpPr>
        <p:spPr>
          <a:xfrm>
            <a:off x="370680" y="323164"/>
            <a:ext cx="11450641" cy="621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 name="文本框 3"/>
          <p:cNvSpPr txBox="1"/>
          <p:nvPr/>
        </p:nvSpPr>
        <p:spPr>
          <a:xfrm>
            <a:off x="6601485" y="2074783"/>
            <a:ext cx="3150606" cy="1354217"/>
          </a:xfrm>
          <a:prstGeom prst="rect">
            <a:avLst/>
          </a:prstGeom>
          <a:noFill/>
        </p:spPr>
        <p:txBody>
          <a:bodyPr wrap="square" rtlCol="0">
            <a:spAutoFit/>
          </a:bodyPr>
          <a:lstStyle/>
          <a:p>
            <a:pPr algn="ctr"/>
            <a:r>
              <a:rPr lang="en-US" altLang="zh-CN" sz="5400" dirty="0">
                <a:solidFill>
                  <a:srgbClr val="3672EA"/>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01</a:t>
            </a:r>
          </a:p>
          <a:p>
            <a:pPr algn="ctr"/>
            <a:r>
              <a:rPr lang="zh-CN" altLang="en-US" sz="28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选题背景及意义</a:t>
            </a:r>
            <a:endParaRPr lang="en-US" altLang="zh-CN" sz="28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 name="矩形 4"/>
          <p:cNvSpPr/>
          <p:nvPr/>
        </p:nvSpPr>
        <p:spPr>
          <a:xfrm>
            <a:off x="6184212" y="3385020"/>
            <a:ext cx="4270218" cy="1071447"/>
          </a:xfrm>
          <a:prstGeom prst="rect">
            <a:avLst/>
          </a:prstGeom>
        </p:spPr>
        <p:txBody>
          <a:bodyPr wrap="square">
            <a:spAutoFit/>
          </a:bodyPr>
          <a:lstStyle/>
          <a:p>
            <a:pPr algn="ctr" defTabSz="1216660">
              <a:lnSpc>
                <a:spcPct val="120000"/>
              </a:lnSpc>
              <a:spcBef>
                <a:spcPct val="20000"/>
              </a:spcBef>
            </a:pPr>
            <a:r>
              <a:rPr lang="zh-CN" altLang="en-US" dirty="0">
                <a:solidFill>
                  <a:prstClr val="black">
                    <a:lumMod val="85000"/>
                    <a:lumOff val="15000"/>
                  </a:prst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Arial" panose="020B0604020202020204" pitchFamily="34" charset="0"/>
              </a:rPr>
              <a:t>单击</a:t>
            </a:r>
            <a:r>
              <a:rPr lang="zh-CN" altLang="en-US"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Arial" panose="020B0604020202020204" pitchFamily="34" charset="0"/>
              </a:rPr>
              <a:t>此处</a:t>
            </a:r>
            <a:r>
              <a:rPr lang="zh-CN" altLang="en-US" dirty="0">
                <a:solidFill>
                  <a:prstClr val="black">
                    <a:lumMod val="85000"/>
                    <a:lumOff val="15000"/>
                  </a:prst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Arial" panose="020B0604020202020204" pitchFamily="34" charset="0"/>
              </a:rPr>
              <a:t>编辑您要的内容，本模版所有图形线条及其相应素材均可自由编辑、改色、替换。</a:t>
            </a:r>
            <a:endParaRPr lang="en-US" altLang="zh-CN" dirty="0">
              <a:solidFill>
                <a:prstClr val="black">
                  <a:lumMod val="85000"/>
                  <a:lumOff val="15000"/>
                </a:prst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Arial" panose="020B0604020202020204" pitchFamily="34" charset="0"/>
            </a:endParaRPr>
          </a:p>
        </p:txBody>
      </p:sp>
      <p:sp>
        <p:nvSpPr>
          <p:cNvPr id="62" name="椭圆 61"/>
          <p:cNvSpPr/>
          <p:nvPr/>
        </p:nvSpPr>
        <p:spPr>
          <a:xfrm rot="15026415">
            <a:off x="11322260" y="214810"/>
            <a:ext cx="665958" cy="665958"/>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nvGrpSpPr>
          <p:cNvPr id="10" name="组合 9"/>
          <p:cNvGrpSpPr/>
          <p:nvPr/>
        </p:nvGrpSpPr>
        <p:grpSpPr>
          <a:xfrm>
            <a:off x="864265" y="2193733"/>
            <a:ext cx="4817749" cy="3878834"/>
            <a:chOff x="864265" y="2193733"/>
            <a:chExt cx="4817749" cy="3878834"/>
          </a:xfrm>
        </p:grpSpPr>
        <p:grpSp>
          <p:nvGrpSpPr>
            <p:cNvPr id="6" name="组合 5"/>
            <p:cNvGrpSpPr/>
            <p:nvPr/>
          </p:nvGrpSpPr>
          <p:grpSpPr>
            <a:xfrm>
              <a:off x="864265" y="2193733"/>
              <a:ext cx="4817749" cy="3878834"/>
              <a:chOff x="864265" y="2193733"/>
              <a:chExt cx="4817749" cy="3878834"/>
            </a:xfrm>
          </p:grpSpPr>
          <p:grpSp>
            <p:nvGrpSpPr>
              <p:cNvPr id="64" name="c3d1740d-7a8d-43fe-aa8b-3a8cc8bdb5d4"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bwMode="auto">
              <a:xfrm>
                <a:off x="864265" y="2751891"/>
                <a:ext cx="4817749" cy="3320676"/>
                <a:chOff x="713" y="8"/>
                <a:chExt cx="6256" cy="4312"/>
              </a:xfrm>
            </p:grpSpPr>
            <p:grpSp>
              <p:nvGrpSpPr>
                <p:cNvPr id="65" name="íṩļíḍê"/>
                <p:cNvGrpSpPr/>
                <p:nvPr/>
              </p:nvGrpSpPr>
              <p:grpSpPr bwMode="auto">
                <a:xfrm>
                  <a:off x="1828" y="8"/>
                  <a:ext cx="3759" cy="4312"/>
                  <a:chOff x="1828" y="8"/>
                  <a:chExt cx="3759" cy="4312"/>
                </a:xfrm>
              </p:grpSpPr>
              <p:sp>
                <p:nvSpPr>
                  <p:cNvPr id="242" name="íṧļiďé"/>
                  <p:cNvSpPr/>
                  <p:nvPr/>
                </p:nvSpPr>
                <p:spPr bwMode="auto">
                  <a:xfrm>
                    <a:off x="3400" y="968"/>
                    <a:ext cx="838" cy="1339"/>
                  </a:xfrm>
                  <a:custGeom>
                    <a:avLst/>
                    <a:gdLst>
                      <a:gd name="T0" fmla="*/ 440 w 440"/>
                      <a:gd name="T1" fmla="*/ 178 h 703"/>
                      <a:gd name="T2" fmla="*/ 440 w 440"/>
                      <a:gd name="T3" fmla="*/ 703 h 703"/>
                      <a:gd name="T4" fmla="*/ 0 w 440"/>
                      <a:gd name="T5" fmla="*/ 703 h 703"/>
                      <a:gd name="T6" fmla="*/ 0 w 440"/>
                      <a:gd name="T7" fmla="*/ 105 h 703"/>
                      <a:gd name="T8" fmla="*/ 105 w 440"/>
                      <a:gd name="T9" fmla="*/ 0 h 703"/>
                      <a:gd name="T10" fmla="*/ 339 w 440"/>
                      <a:gd name="T11" fmla="*/ 0 h 703"/>
                      <a:gd name="T12" fmla="*/ 440 w 440"/>
                      <a:gd name="T13" fmla="*/ 45 h 703"/>
                      <a:gd name="T14" fmla="*/ 440 w 440"/>
                      <a:gd name="T15" fmla="*/ 178 h 7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703">
                        <a:moveTo>
                          <a:pt x="440" y="178"/>
                        </a:moveTo>
                        <a:cubicBezTo>
                          <a:pt x="440" y="703"/>
                          <a:pt x="440" y="703"/>
                          <a:pt x="440" y="703"/>
                        </a:cubicBezTo>
                        <a:cubicBezTo>
                          <a:pt x="0" y="703"/>
                          <a:pt x="0" y="703"/>
                          <a:pt x="0" y="703"/>
                        </a:cubicBezTo>
                        <a:cubicBezTo>
                          <a:pt x="0" y="105"/>
                          <a:pt x="0" y="105"/>
                          <a:pt x="0" y="105"/>
                        </a:cubicBezTo>
                        <a:cubicBezTo>
                          <a:pt x="0" y="47"/>
                          <a:pt x="47" y="0"/>
                          <a:pt x="105" y="0"/>
                        </a:cubicBezTo>
                        <a:cubicBezTo>
                          <a:pt x="339" y="0"/>
                          <a:pt x="339" y="0"/>
                          <a:pt x="339" y="0"/>
                        </a:cubicBezTo>
                        <a:cubicBezTo>
                          <a:pt x="358" y="0"/>
                          <a:pt x="427" y="33"/>
                          <a:pt x="440" y="45"/>
                        </a:cubicBezTo>
                        <a:cubicBezTo>
                          <a:pt x="440" y="178"/>
                          <a:pt x="440" y="178"/>
                          <a:pt x="440" y="178"/>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3" name="îśḷîďe"/>
                  <p:cNvSpPr/>
                  <p:nvPr/>
                </p:nvSpPr>
                <p:spPr bwMode="auto">
                  <a:xfrm>
                    <a:off x="3400" y="968"/>
                    <a:ext cx="838" cy="1339"/>
                  </a:xfrm>
                  <a:custGeom>
                    <a:avLst/>
                    <a:gdLst>
                      <a:gd name="T0" fmla="*/ 440 w 440"/>
                      <a:gd name="T1" fmla="*/ 178 h 703"/>
                      <a:gd name="T2" fmla="*/ 440 w 440"/>
                      <a:gd name="T3" fmla="*/ 703 h 703"/>
                      <a:gd name="T4" fmla="*/ 0 w 440"/>
                      <a:gd name="T5" fmla="*/ 703 h 703"/>
                      <a:gd name="T6" fmla="*/ 0 w 440"/>
                      <a:gd name="T7" fmla="*/ 105 h 703"/>
                      <a:gd name="T8" fmla="*/ 105 w 440"/>
                      <a:gd name="T9" fmla="*/ 0 h 703"/>
                      <a:gd name="T10" fmla="*/ 339 w 440"/>
                      <a:gd name="T11" fmla="*/ 0 h 703"/>
                      <a:gd name="T12" fmla="*/ 440 w 440"/>
                      <a:gd name="T13" fmla="*/ 45 h 703"/>
                    </a:gdLst>
                    <a:ahLst/>
                    <a:cxnLst>
                      <a:cxn ang="0">
                        <a:pos x="T0" y="T1"/>
                      </a:cxn>
                      <a:cxn ang="0">
                        <a:pos x="T2" y="T3"/>
                      </a:cxn>
                      <a:cxn ang="0">
                        <a:pos x="T4" y="T5"/>
                      </a:cxn>
                      <a:cxn ang="0">
                        <a:pos x="T6" y="T7"/>
                      </a:cxn>
                      <a:cxn ang="0">
                        <a:pos x="T8" y="T9"/>
                      </a:cxn>
                      <a:cxn ang="0">
                        <a:pos x="T10" y="T11"/>
                      </a:cxn>
                      <a:cxn ang="0">
                        <a:pos x="T12" y="T13"/>
                      </a:cxn>
                    </a:cxnLst>
                    <a:rect l="0" t="0" r="r" b="b"/>
                    <a:pathLst>
                      <a:path w="440" h="703">
                        <a:moveTo>
                          <a:pt x="440" y="178"/>
                        </a:moveTo>
                        <a:cubicBezTo>
                          <a:pt x="440" y="703"/>
                          <a:pt x="440" y="703"/>
                          <a:pt x="440" y="703"/>
                        </a:cubicBezTo>
                        <a:cubicBezTo>
                          <a:pt x="0" y="703"/>
                          <a:pt x="0" y="703"/>
                          <a:pt x="0" y="703"/>
                        </a:cubicBezTo>
                        <a:cubicBezTo>
                          <a:pt x="0" y="105"/>
                          <a:pt x="0" y="105"/>
                          <a:pt x="0" y="105"/>
                        </a:cubicBezTo>
                        <a:cubicBezTo>
                          <a:pt x="0" y="47"/>
                          <a:pt x="47" y="0"/>
                          <a:pt x="105" y="0"/>
                        </a:cubicBezTo>
                        <a:cubicBezTo>
                          <a:pt x="339" y="0"/>
                          <a:pt x="339" y="0"/>
                          <a:pt x="339" y="0"/>
                        </a:cubicBezTo>
                        <a:cubicBezTo>
                          <a:pt x="358" y="0"/>
                          <a:pt x="427" y="33"/>
                          <a:pt x="440" y="4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4" name="íŝḻïḍe"/>
                  <p:cNvSpPr/>
                  <p:nvPr/>
                </p:nvSpPr>
                <p:spPr bwMode="auto">
                  <a:xfrm>
                    <a:off x="4036" y="499"/>
                    <a:ext cx="149" cy="149"/>
                  </a:xfrm>
                  <a:custGeom>
                    <a:avLst/>
                    <a:gdLst>
                      <a:gd name="T0" fmla="*/ 0 w 78"/>
                      <a:gd name="T1" fmla="*/ 39 h 78"/>
                      <a:gd name="T2" fmla="*/ 39 w 78"/>
                      <a:gd name="T3" fmla="*/ 0 h 78"/>
                      <a:gd name="T4" fmla="*/ 78 w 78"/>
                      <a:gd name="T5" fmla="*/ 39 h 78"/>
                      <a:gd name="T6" fmla="*/ 39 w 78"/>
                      <a:gd name="T7" fmla="*/ 78 h 78"/>
                      <a:gd name="T8" fmla="*/ 19 w 78"/>
                      <a:gd name="T9" fmla="*/ 73 h 78"/>
                    </a:gdLst>
                    <a:ahLst/>
                    <a:cxnLst>
                      <a:cxn ang="0">
                        <a:pos x="T0" y="T1"/>
                      </a:cxn>
                      <a:cxn ang="0">
                        <a:pos x="T2" y="T3"/>
                      </a:cxn>
                      <a:cxn ang="0">
                        <a:pos x="T4" y="T5"/>
                      </a:cxn>
                      <a:cxn ang="0">
                        <a:pos x="T6" y="T7"/>
                      </a:cxn>
                      <a:cxn ang="0">
                        <a:pos x="T8" y="T9"/>
                      </a:cxn>
                    </a:cxnLst>
                    <a:rect l="0" t="0" r="r" b="b"/>
                    <a:pathLst>
                      <a:path w="78" h="78">
                        <a:moveTo>
                          <a:pt x="0" y="39"/>
                        </a:moveTo>
                        <a:cubicBezTo>
                          <a:pt x="0" y="18"/>
                          <a:pt x="17" y="0"/>
                          <a:pt x="39" y="0"/>
                        </a:cubicBezTo>
                        <a:cubicBezTo>
                          <a:pt x="60" y="0"/>
                          <a:pt x="78" y="18"/>
                          <a:pt x="78" y="39"/>
                        </a:cubicBezTo>
                        <a:cubicBezTo>
                          <a:pt x="78" y="61"/>
                          <a:pt x="60" y="78"/>
                          <a:pt x="39" y="78"/>
                        </a:cubicBezTo>
                        <a:cubicBezTo>
                          <a:pt x="32" y="78"/>
                          <a:pt x="25" y="76"/>
                          <a:pt x="19" y="73"/>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5" name="îṧḷíḓé"/>
                  <p:cNvSpPr/>
                  <p:nvPr/>
                </p:nvSpPr>
                <p:spPr bwMode="auto">
                  <a:xfrm>
                    <a:off x="4027" y="489"/>
                    <a:ext cx="168" cy="168"/>
                  </a:xfrm>
                  <a:custGeom>
                    <a:avLst/>
                    <a:gdLst>
                      <a:gd name="T0" fmla="*/ 10 w 88"/>
                      <a:gd name="T1" fmla="*/ 44 h 88"/>
                      <a:gd name="T2" fmla="*/ 20 w 88"/>
                      <a:gd name="T3" fmla="*/ 20 h 88"/>
                      <a:gd name="T4" fmla="*/ 44 w 88"/>
                      <a:gd name="T5" fmla="*/ 10 h 88"/>
                      <a:gd name="T6" fmla="*/ 68 w 88"/>
                      <a:gd name="T7" fmla="*/ 20 h 88"/>
                      <a:gd name="T8" fmla="*/ 78 w 88"/>
                      <a:gd name="T9" fmla="*/ 44 h 88"/>
                      <a:gd name="T10" fmla="*/ 68 w 88"/>
                      <a:gd name="T11" fmla="*/ 68 h 88"/>
                      <a:gd name="T12" fmla="*/ 44 w 88"/>
                      <a:gd name="T13" fmla="*/ 78 h 88"/>
                      <a:gd name="T14" fmla="*/ 27 w 88"/>
                      <a:gd name="T15" fmla="*/ 74 h 88"/>
                      <a:gd name="T16" fmla="*/ 20 w 88"/>
                      <a:gd name="T17" fmla="*/ 76 h 88"/>
                      <a:gd name="T18" fmla="*/ 22 w 88"/>
                      <a:gd name="T19" fmla="*/ 83 h 88"/>
                      <a:gd name="T20" fmla="*/ 44 w 88"/>
                      <a:gd name="T21" fmla="*/ 88 h 88"/>
                      <a:gd name="T22" fmla="*/ 88 w 88"/>
                      <a:gd name="T23" fmla="*/ 44 h 88"/>
                      <a:gd name="T24" fmla="*/ 44 w 88"/>
                      <a:gd name="T25" fmla="*/ 0 h 88"/>
                      <a:gd name="T26" fmla="*/ 0 w 88"/>
                      <a:gd name="T27" fmla="*/ 44 h 88"/>
                      <a:gd name="T28" fmla="*/ 5 w 88"/>
                      <a:gd name="T29" fmla="*/ 49 h 88"/>
                      <a:gd name="T30" fmla="*/ 10 w 88"/>
                      <a:gd name="T31" fmla="*/ 4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88">
                        <a:moveTo>
                          <a:pt x="10" y="44"/>
                        </a:moveTo>
                        <a:cubicBezTo>
                          <a:pt x="10" y="35"/>
                          <a:pt x="14" y="27"/>
                          <a:pt x="20" y="20"/>
                        </a:cubicBezTo>
                        <a:cubicBezTo>
                          <a:pt x="26" y="14"/>
                          <a:pt x="34" y="10"/>
                          <a:pt x="44" y="10"/>
                        </a:cubicBezTo>
                        <a:cubicBezTo>
                          <a:pt x="53" y="10"/>
                          <a:pt x="61" y="14"/>
                          <a:pt x="68" y="20"/>
                        </a:cubicBezTo>
                        <a:cubicBezTo>
                          <a:pt x="74" y="27"/>
                          <a:pt x="78" y="35"/>
                          <a:pt x="78" y="44"/>
                        </a:cubicBezTo>
                        <a:cubicBezTo>
                          <a:pt x="78" y="54"/>
                          <a:pt x="74" y="62"/>
                          <a:pt x="68" y="68"/>
                        </a:cubicBezTo>
                        <a:cubicBezTo>
                          <a:pt x="61" y="74"/>
                          <a:pt x="53" y="78"/>
                          <a:pt x="44" y="78"/>
                        </a:cubicBezTo>
                        <a:cubicBezTo>
                          <a:pt x="38" y="78"/>
                          <a:pt x="32" y="77"/>
                          <a:pt x="27" y="74"/>
                        </a:cubicBezTo>
                        <a:cubicBezTo>
                          <a:pt x="24" y="72"/>
                          <a:pt x="21" y="73"/>
                          <a:pt x="20" y="76"/>
                        </a:cubicBezTo>
                        <a:cubicBezTo>
                          <a:pt x="19" y="78"/>
                          <a:pt x="20" y="81"/>
                          <a:pt x="22" y="83"/>
                        </a:cubicBezTo>
                        <a:cubicBezTo>
                          <a:pt x="28" y="86"/>
                          <a:pt x="36" y="88"/>
                          <a:pt x="44" y="88"/>
                        </a:cubicBezTo>
                        <a:cubicBezTo>
                          <a:pt x="68" y="88"/>
                          <a:pt x="88" y="69"/>
                          <a:pt x="88" y="44"/>
                        </a:cubicBezTo>
                        <a:cubicBezTo>
                          <a:pt x="88" y="20"/>
                          <a:pt x="68" y="0"/>
                          <a:pt x="44" y="0"/>
                        </a:cubicBezTo>
                        <a:cubicBezTo>
                          <a:pt x="19" y="0"/>
                          <a:pt x="0" y="20"/>
                          <a:pt x="0" y="44"/>
                        </a:cubicBezTo>
                        <a:cubicBezTo>
                          <a:pt x="0" y="47"/>
                          <a:pt x="2" y="49"/>
                          <a:pt x="5" y="49"/>
                        </a:cubicBezTo>
                        <a:cubicBezTo>
                          <a:pt x="8" y="49"/>
                          <a:pt x="10" y="47"/>
                          <a:pt x="10"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6" name="ïṥļiḓé"/>
                  <p:cNvSpPr/>
                  <p:nvPr/>
                </p:nvSpPr>
                <p:spPr bwMode="auto">
                  <a:xfrm>
                    <a:off x="4111" y="545"/>
                    <a:ext cx="28" cy="28"/>
                  </a:xfrm>
                  <a:custGeom>
                    <a:avLst/>
                    <a:gdLst>
                      <a:gd name="T0" fmla="*/ 0 w 15"/>
                      <a:gd name="T1" fmla="*/ 0 h 15"/>
                      <a:gd name="T2" fmla="*/ 15 w 15"/>
                      <a:gd name="T3" fmla="*/ 15 h 15"/>
                    </a:gdLst>
                    <a:ahLst/>
                    <a:cxnLst>
                      <a:cxn ang="0">
                        <a:pos x="T0" y="T1"/>
                      </a:cxn>
                      <a:cxn ang="0">
                        <a:pos x="T2" y="T3"/>
                      </a:cxn>
                    </a:cxnLst>
                    <a:rect l="0" t="0" r="r" b="b"/>
                    <a:pathLst>
                      <a:path w="15" h="15">
                        <a:moveTo>
                          <a:pt x="0" y="0"/>
                        </a:moveTo>
                        <a:cubicBezTo>
                          <a:pt x="8" y="0"/>
                          <a:pt x="15" y="7"/>
                          <a:pt x="15" y="15"/>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7" name="îşḻíďè"/>
                  <p:cNvSpPr/>
                  <p:nvPr/>
                </p:nvSpPr>
                <p:spPr bwMode="auto">
                  <a:xfrm>
                    <a:off x="4111" y="545"/>
                    <a:ext cx="28" cy="28"/>
                  </a:xfrm>
                  <a:custGeom>
                    <a:avLst/>
                    <a:gdLst>
                      <a:gd name="T0" fmla="*/ 0 w 15"/>
                      <a:gd name="T1" fmla="*/ 0 h 15"/>
                      <a:gd name="T2" fmla="*/ 15 w 15"/>
                      <a:gd name="T3" fmla="*/ 15 h 15"/>
                    </a:gdLst>
                    <a:ahLst/>
                    <a:cxnLst>
                      <a:cxn ang="0">
                        <a:pos x="T0" y="T1"/>
                      </a:cxn>
                      <a:cxn ang="0">
                        <a:pos x="T2" y="T3"/>
                      </a:cxn>
                    </a:cxnLst>
                    <a:rect l="0" t="0" r="r" b="b"/>
                    <a:pathLst>
                      <a:path w="15" h="15">
                        <a:moveTo>
                          <a:pt x="0" y="0"/>
                        </a:moveTo>
                        <a:cubicBezTo>
                          <a:pt x="8" y="0"/>
                          <a:pt x="15" y="7"/>
                          <a:pt x="15" y="1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8" name="ïṧ1íďè"/>
                  <p:cNvSpPr/>
                  <p:nvPr/>
                </p:nvSpPr>
                <p:spPr bwMode="auto">
                  <a:xfrm>
                    <a:off x="3447" y="499"/>
                    <a:ext cx="149" cy="149"/>
                  </a:xfrm>
                  <a:custGeom>
                    <a:avLst/>
                    <a:gdLst>
                      <a:gd name="T0" fmla="*/ 78 w 78"/>
                      <a:gd name="T1" fmla="*/ 39 h 78"/>
                      <a:gd name="T2" fmla="*/ 39 w 78"/>
                      <a:gd name="T3" fmla="*/ 0 h 78"/>
                      <a:gd name="T4" fmla="*/ 0 w 78"/>
                      <a:gd name="T5" fmla="*/ 39 h 78"/>
                      <a:gd name="T6" fmla="*/ 39 w 78"/>
                      <a:gd name="T7" fmla="*/ 78 h 78"/>
                      <a:gd name="T8" fmla="*/ 58 w 78"/>
                      <a:gd name="T9" fmla="*/ 73 h 78"/>
                    </a:gdLst>
                    <a:ahLst/>
                    <a:cxnLst>
                      <a:cxn ang="0">
                        <a:pos x="T0" y="T1"/>
                      </a:cxn>
                      <a:cxn ang="0">
                        <a:pos x="T2" y="T3"/>
                      </a:cxn>
                      <a:cxn ang="0">
                        <a:pos x="T4" y="T5"/>
                      </a:cxn>
                      <a:cxn ang="0">
                        <a:pos x="T6" y="T7"/>
                      </a:cxn>
                      <a:cxn ang="0">
                        <a:pos x="T8" y="T9"/>
                      </a:cxn>
                    </a:cxnLst>
                    <a:rect l="0" t="0" r="r" b="b"/>
                    <a:pathLst>
                      <a:path w="78" h="78">
                        <a:moveTo>
                          <a:pt x="78" y="39"/>
                        </a:moveTo>
                        <a:cubicBezTo>
                          <a:pt x="78" y="18"/>
                          <a:pt x="60" y="0"/>
                          <a:pt x="39" y="0"/>
                        </a:cubicBezTo>
                        <a:cubicBezTo>
                          <a:pt x="17" y="0"/>
                          <a:pt x="0" y="18"/>
                          <a:pt x="0" y="39"/>
                        </a:cubicBezTo>
                        <a:cubicBezTo>
                          <a:pt x="0" y="61"/>
                          <a:pt x="17" y="78"/>
                          <a:pt x="39" y="78"/>
                        </a:cubicBezTo>
                        <a:cubicBezTo>
                          <a:pt x="46" y="78"/>
                          <a:pt x="52" y="76"/>
                          <a:pt x="58" y="73"/>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9" name="îśḻiḑé"/>
                  <p:cNvSpPr/>
                  <p:nvPr/>
                </p:nvSpPr>
                <p:spPr bwMode="auto">
                  <a:xfrm>
                    <a:off x="3438" y="489"/>
                    <a:ext cx="167" cy="168"/>
                  </a:xfrm>
                  <a:custGeom>
                    <a:avLst/>
                    <a:gdLst>
                      <a:gd name="T0" fmla="*/ 88 w 88"/>
                      <a:gd name="T1" fmla="*/ 44 h 88"/>
                      <a:gd name="T2" fmla="*/ 44 w 88"/>
                      <a:gd name="T3" fmla="*/ 0 h 88"/>
                      <a:gd name="T4" fmla="*/ 0 w 88"/>
                      <a:gd name="T5" fmla="*/ 44 h 88"/>
                      <a:gd name="T6" fmla="*/ 44 w 88"/>
                      <a:gd name="T7" fmla="*/ 88 h 88"/>
                      <a:gd name="T8" fmla="*/ 66 w 88"/>
                      <a:gd name="T9" fmla="*/ 83 h 88"/>
                      <a:gd name="T10" fmla="*/ 67 w 88"/>
                      <a:gd name="T11" fmla="*/ 76 h 88"/>
                      <a:gd name="T12" fmla="*/ 61 w 88"/>
                      <a:gd name="T13" fmla="*/ 74 h 88"/>
                      <a:gd name="T14" fmla="*/ 44 w 88"/>
                      <a:gd name="T15" fmla="*/ 78 h 88"/>
                      <a:gd name="T16" fmla="*/ 20 w 88"/>
                      <a:gd name="T17" fmla="*/ 68 h 88"/>
                      <a:gd name="T18" fmla="*/ 10 w 88"/>
                      <a:gd name="T19" fmla="*/ 44 h 88"/>
                      <a:gd name="T20" fmla="*/ 20 w 88"/>
                      <a:gd name="T21" fmla="*/ 20 h 88"/>
                      <a:gd name="T22" fmla="*/ 44 w 88"/>
                      <a:gd name="T23" fmla="*/ 10 h 88"/>
                      <a:gd name="T24" fmla="*/ 68 w 88"/>
                      <a:gd name="T25" fmla="*/ 20 h 88"/>
                      <a:gd name="T26" fmla="*/ 78 w 88"/>
                      <a:gd name="T27" fmla="*/ 44 h 88"/>
                      <a:gd name="T28" fmla="*/ 83 w 88"/>
                      <a:gd name="T29" fmla="*/ 49 h 88"/>
                      <a:gd name="T30" fmla="*/ 88 w 88"/>
                      <a:gd name="T31" fmla="*/ 4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88">
                        <a:moveTo>
                          <a:pt x="88" y="44"/>
                        </a:moveTo>
                        <a:cubicBezTo>
                          <a:pt x="88" y="20"/>
                          <a:pt x="68" y="0"/>
                          <a:pt x="44" y="0"/>
                        </a:cubicBezTo>
                        <a:cubicBezTo>
                          <a:pt x="20" y="0"/>
                          <a:pt x="0" y="20"/>
                          <a:pt x="0" y="44"/>
                        </a:cubicBezTo>
                        <a:cubicBezTo>
                          <a:pt x="0" y="69"/>
                          <a:pt x="20" y="88"/>
                          <a:pt x="44" y="88"/>
                        </a:cubicBezTo>
                        <a:cubicBezTo>
                          <a:pt x="52" y="88"/>
                          <a:pt x="59" y="86"/>
                          <a:pt x="66" y="83"/>
                        </a:cubicBezTo>
                        <a:cubicBezTo>
                          <a:pt x="68" y="81"/>
                          <a:pt x="69" y="78"/>
                          <a:pt x="67" y="76"/>
                        </a:cubicBezTo>
                        <a:cubicBezTo>
                          <a:pt x="66" y="73"/>
                          <a:pt x="63" y="72"/>
                          <a:pt x="61" y="74"/>
                        </a:cubicBezTo>
                        <a:cubicBezTo>
                          <a:pt x="56" y="77"/>
                          <a:pt x="50" y="78"/>
                          <a:pt x="44" y="78"/>
                        </a:cubicBezTo>
                        <a:cubicBezTo>
                          <a:pt x="34" y="78"/>
                          <a:pt x="26" y="74"/>
                          <a:pt x="20" y="68"/>
                        </a:cubicBezTo>
                        <a:cubicBezTo>
                          <a:pt x="14" y="62"/>
                          <a:pt x="10" y="54"/>
                          <a:pt x="10" y="44"/>
                        </a:cubicBezTo>
                        <a:cubicBezTo>
                          <a:pt x="10" y="35"/>
                          <a:pt x="14" y="27"/>
                          <a:pt x="20" y="20"/>
                        </a:cubicBezTo>
                        <a:cubicBezTo>
                          <a:pt x="26" y="14"/>
                          <a:pt x="34" y="10"/>
                          <a:pt x="44" y="10"/>
                        </a:cubicBezTo>
                        <a:cubicBezTo>
                          <a:pt x="53" y="10"/>
                          <a:pt x="62" y="14"/>
                          <a:pt x="68" y="20"/>
                        </a:cubicBezTo>
                        <a:cubicBezTo>
                          <a:pt x="74" y="27"/>
                          <a:pt x="78" y="35"/>
                          <a:pt x="78" y="44"/>
                        </a:cubicBezTo>
                        <a:cubicBezTo>
                          <a:pt x="78" y="47"/>
                          <a:pt x="80" y="49"/>
                          <a:pt x="83" y="49"/>
                        </a:cubicBezTo>
                        <a:cubicBezTo>
                          <a:pt x="85" y="49"/>
                          <a:pt x="88" y="47"/>
                          <a:pt x="88"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0" name="îṣľíḑe"/>
                  <p:cNvSpPr/>
                  <p:nvPr/>
                </p:nvSpPr>
                <p:spPr bwMode="auto">
                  <a:xfrm>
                    <a:off x="3491" y="545"/>
                    <a:ext cx="31" cy="28"/>
                  </a:xfrm>
                  <a:custGeom>
                    <a:avLst/>
                    <a:gdLst>
                      <a:gd name="T0" fmla="*/ 16 w 16"/>
                      <a:gd name="T1" fmla="*/ 0 h 15"/>
                      <a:gd name="T2" fmla="*/ 0 w 16"/>
                      <a:gd name="T3" fmla="*/ 15 h 15"/>
                    </a:gdLst>
                    <a:ahLst/>
                    <a:cxnLst>
                      <a:cxn ang="0">
                        <a:pos x="T0" y="T1"/>
                      </a:cxn>
                      <a:cxn ang="0">
                        <a:pos x="T2" y="T3"/>
                      </a:cxn>
                    </a:cxnLst>
                    <a:rect l="0" t="0" r="r" b="b"/>
                    <a:pathLst>
                      <a:path w="16" h="15">
                        <a:moveTo>
                          <a:pt x="16" y="0"/>
                        </a:moveTo>
                        <a:cubicBezTo>
                          <a:pt x="7" y="0"/>
                          <a:pt x="0" y="7"/>
                          <a:pt x="0" y="15"/>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1" name="íş1ïdè"/>
                  <p:cNvSpPr/>
                  <p:nvPr/>
                </p:nvSpPr>
                <p:spPr bwMode="auto">
                  <a:xfrm>
                    <a:off x="3491" y="545"/>
                    <a:ext cx="31" cy="28"/>
                  </a:xfrm>
                  <a:custGeom>
                    <a:avLst/>
                    <a:gdLst>
                      <a:gd name="T0" fmla="*/ 16 w 16"/>
                      <a:gd name="T1" fmla="*/ 0 h 15"/>
                      <a:gd name="T2" fmla="*/ 0 w 16"/>
                      <a:gd name="T3" fmla="*/ 15 h 15"/>
                    </a:gdLst>
                    <a:ahLst/>
                    <a:cxnLst>
                      <a:cxn ang="0">
                        <a:pos x="T0" y="T1"/>
                      </a:cxn>
                      <a:cxn ang="0">
                        <a:pos x="T2" y="T3"/>
                      </a:cxn>
                    </a:cxnLst>
                    <a:rect l="0" t="0" r="r" b="b"/>
                    <a:pathLst>
                      <a:path w="16" h="15">
                        <a:moveTo>
                          <a:pt x="16" y="0"/>
                        </a:moveTo>
                        <a:cubicBezTo>
                          <a:pt x="7" y="0"/>
                          <a:pt x="0" y="7"/>
                          <a:pt x="0" y="1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2" name="iṩļide"/>
                  <p:cNvSpPr/>
                  <p:nvPr/>
                </p:nvSpPr>
                <p:spPr bwMode="auto">
                  <a:xfrm>
                    <a:off x="3676" y="867"/>
                    <a:ext cx="278" cy="228"/>
                  </a:xfrm>
                  <a:custGeom>
                    <a:avLst/>
                    <a:gdLst>
                      <a:gd name="T0" fmla="*/ 94 w 146"/>
                      <a:gd name="T1" fmla="*/ 120 h 120"/>
                      <a:gd name="T2" fmla="*/ 52 w 146"/>
                      <a:gd name="T3" fmla="*/ 120 h 120"/>
                      <a:gd name="T4" fmla="*/ 0 w 146"/>
                      <a:gd name="T5" fmla="*/ 68 h 120"/>
                      <a:gd name="T6" fmla="*/ 0 w 146"/>
                      <a:gd name="T7" fmla="*/ 0 h 120"/>
                      <a:gd name="T8" fmla="*/ 146 w 146"/>
                      <a:gd name="T9" fmla="*/ 0 h 120"/>
                      <a:gd name="T10" fmla="*/ 146 w 146"/>
                      <a:gd name="T11" fmla="*/ 68 h 120"/>
                      <a:gd name="T12" fmla="*/ 94 w 146"/>
                      <a:gd name="T13" fmla="*/ 120 h 120"/>
                    </a:gdLst>
                    <a:ahLst/>
                    <a:cxnLst>
                      <a:cxn ang="0">
                        <a:pos x="T0" y="T1"/>
                      </a:cxn>
                      <a:cxn ang="0">
                        <a:pos x="T2" y="T3"/>
                      </a:cxn>
                      <a:cxn ang="0">
                        <a:pos x="T4" y="T5"/>
                      </a:cxn>
                      <a:cxn ang="0">
                        <a:pos x="T6" y="T7"/>
                      </a:cxn>
                      <a:cxn ang="0">
                        <a:pos x="T8" y="T9"/>
                      </a:cxn>
                      <a:cxn ang="0">
                        <a:pos x="T10" y="T11"/>
                      </a:cxn>
                      <a:cxn ang="0">
                        <a:pos x="T12" y="T13"/>
                      </a:cxn>
                    </a:cxnLst>
                    <a:rect l="0" t="0" r="r" b="b"/>
                    <a:pathLst>
                      <a:path w="146" h="120">
                        <a:moveTo>
                          <a:pt x="94" y="120"/>
                        </a:moveTo>
                        <a:cubicBezTo>
                          <a:pt x="52" y="120"/>
                          <a:pt x="52" y="120"/>
                          <a:pt x="52" y="120"/>
                        </a:cubicBezTo>
                        <a:cubicBezTo>
                          <a:pt x="23" y="120"/>
                          <a:pt x="0" y="97"/>
                          <a:pt x="0" y="68"/>
                        </a:cubicBezTo>
                        <a:cubicBezTo>
                          <a:pt x="0" y="0"/>
                          <a:pt x="0" y="0"/>
                          <a:pt x="0" y="0"/>
                        </a:cubicBezTo>
                        <a:cubicBezTo>
                          <a:pt x="146" y="0"/>
                          <a:pt x="146" y="0"/>
                          <a:pt x="146" y="0"/>
                        </a:cubicBezTo>
                        <a:cubicBezTo>
                          <a:pt x="146" y="68"/>
                          <a:pt x="146" y="68"/>
                          <a:pt x="146" y="68"/>
                        </a:cubicBezTo>
                        <a:cubicBezTo>
                          <a:pt x="146" y="97"/>
                          <a:pt x="123" y="120"/>
                          <a:pt x="94" y="12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3" name="išḷîdé"/>
                  <p:cNvSpPr/>
                  <p:nvPr/>
                </p:nvSpPr>
                <p:spPr bwMode="auto">
                  <a:xfrm>
                    <a:off x="3666" y="857"/>
                    <a:ext cx="298" cy="248"/>
                  </a:xfrm>
                  <a:custGeom>
                    <a:avLst/>
                    <a:gdLst>
                      <a:gd name="T0" fmla="*/ 99 w 156"/>
                      <a:gd name="T1" fmla="*/ 125 h 130"/>
                      <a:gd name="T2" fmla="*/ 99 w 156"/>
                      <a:gd name="T3" fmla="*/ 120 h 130"/>
                      <a:gd name="T4" fmla="*/ 57 w 156"/>
                      <a:gd name="T5" fmla="*/ 120 h 130"/>
                      <a:gd name="T6" fmla="*/ 24 w 156"/>
                      <a:gd name="T7" fmla="*/ 106 h 130"/>
                      <a:gd name="T8" fmla="*/ 10 w 156"/>
                      <a:gd name="T9" fmla="*/ 73 h 130"/>
                      <a:gd name="T10" fmla="*/ 10 w 156"/>
                      <a:gd name="T11" fmla="*/ 10 h 130"/>
                      <a:gd name="T12" fmla="*/ 146 w 156"/>
                      <a:gd name="T13" fmla="*/ 10 h 130"/>
                      <a:gd name="T14" fmla="*/ 146 w 156"/>
                      <a:gd name="T15" fmla="*/ 73 h 130"/>
                      <a:gd name="T16" fmla="*/ 133 w 156"/>
                      <a:gd name="T17" fmla="*/ 106 h 130"/>
                      <a:gd name="T18" fmla="*/ 99 w 156"/>
                      <a:gd name="T19" fmla="*/ 120 h 130"/>
                      <a:gd name="T20" fmla="*/ 99 w 156"/>
                      <a:gd name="T21" fmla="*/ 125 h 130"/>
                      <a:gd name="T22" fmla="*/ 99 w 156"/>
                      <a:gd name="T23" fmla="*/ 130 h 130"/>
                      <a:gd name="T24" fmla="*/ 156 w 156"/>
                      <a:gd name="T25" fmla="*/ 73 h 130"/>
                      <a:gd name="T26" fmla="*/ 156 w 156"/>
                      <a:gd name="T27" fmla="*/ 0 h 130"/>
                      <a:gd name="T28" fmla="*/ 0 w 156"/>
                      <a:gd name="T29" fmla="*/ 0 h 130"/>
                      <a:gd name="T30" fmla="*/ 0 w 156"/>
                      <a:gd name="T31" fmla="*/ 73 h 130"/>
                      <a:gd name="T32" fmla="*/ 57 w 156"/>
                      <a:gd name="T33" fmla="*/ 130 h 130"/>
                      <a:gd name="T34" fmla="*/ 99 w 156"/>
                      <a:gd name="T35" fmla="*/ 130 h 130"/>
                      <a:gd name="T36" fmla="*/ 99 w 156"/>
                      <a:gd name="T37" fmla="*/ 12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6" h="130">
                        <a:moveTo>
                          <a:pt x="99" y="125"/>
                        </a:moveTo>
                        <a:cubicBezTo>
                          <a:pt x="99" y="120"/>
                          <a:pt x="99" y="120"/>
                          <a:pt x="99" y="120"/>
                        </a:cubicBezTo>
                        <a:cubicBezTo>
                          <a:pt x="57" y="120"/>
                          <a:pt x="57" y="120"/>
                          <a:pt x="57" y="120"/>
                        </a:cubicBezTo>
                        <a:cubicBezTo>
                          <a:pt x="44" y="120"/>
                          <a:pt x="32" y="115"/>
                          <a:pt x="24" y="106"/>
                        </a:cubicBezTo>
                        <a:cubicBezTo>
                          <a:pt x="15" y="98"/>
                          <a:pt x="10" y="86"/>
                          <a:pt x="10" y="73"/>
                        </a:cubicBezTo>
                        <a:cubicBezTo>
                          <a:pt x="10" y="10"/>
                          <a:pt x="10" y="10"/>
                          <a:pt x="10" y="10"/>
                        </a:cubicBezTo>
                        <a:cubicBezTo>
                          <a:pt x="146" y="10"/>
                          <a:pt x="146" y="10"/>
                          <a:pt x="146" y="10"/>
                        </a:cubicBezTo>
                        <a:cubicBezTo>
                          <a:pt x="146" y="73"/>
                          <a:pt x="146" y="73"/>
                          <a:pt x="146" y="73"/>
                        </a:cubicBezTo>
                        <a:cubicBezTo>
                          <a:pt x="146" y="86"/>
                          <a:pt x="141" y="98"/>
                          <a:pt x="133" y="106"/>
                        </a:cubicBezTo>
                        <a:cubicBezTo>
                          <a:pt x="124" y="115"/>
                          <a:pt x="112" y="120"/>
                          <a:pt x="99" y="120"/>
                        </a:cubicBezTo>
                        <a:cubicBezTo>
                          <a:pt x="99" y="125"/>
                          <a:pt x="99" y="125"/>
                          <a:pt x="99" y="125"/>
                        </a:cubicBezTo>
                        <a:cubicBezTo>
                          <a:pt x="99" y="130"/>
                          <a:pt x="99" y="130"/>
                          <a:pt x="99" y="130"/>
                        </a:cubicBezTo>
                        <a:cubicBezTo>
                          <a:pt x="131" y="130"/>
                          <a:pt x="156" y="104"/>
                          <a:pt x="156" y="73"/>
                        </a:cubicBezTo>
                        <a:cubicBezTo>
                          <a:pt x="156" y="0"/>
                          <a:pt x="156" y="0"/>
                          <a:pt x="156" y="0"/>
                        </a:cubicBezTo>
                        <a:cubicBezTo>
                          <a:pt x="0" y="0"/>
                          <a:pt x="0" y="0"/>
                          <a:pt x="0" y="0"/>
                        </a:cubicBezTo>
                        <a:cubicBezTo>
                          <a:pt x="0" y="73"/>
                          <a:pt x="0" y="73"/>
                          <a:pt x="0" y="73"/>
                        </a:cubicBezTo>
                        <a:cubicBezTo>
                          <a:pt x="0" y="104"/>
                          <a:pt x="26" y="130"/>
                          <a:pt x="57" y="130"/>
                        </a:cubicBezTo>
                        <a:cubicBezTo>
                          <a:pt x="99" y="130"/>
                          <a:pt x="99" y="130"/>
                          <a:pt x="99" y="130"/>
                        </a:cubicBezTo>
                        <a:cubicBezTo>
                          <a:pt x="99" y="125"/>
                          <a:pt x="99" y="125"/>
                          <a:pt x="99" y="12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4" name="ïśḻíďé"/>
                  <p:cNvSpPr/>
                  <p:nvPr/>
                </p:nvSpPr>
                <p:spPr bwMode="auto">
                  <a:xfrm>
                    <a:off x="3621" y="912"/>
                    <a:ext cx="55" cy="42"/>
                  </a:xfrm>
                  <a:custGeom>
                    <a:avLst/>
                    <a:gdLst>
                      <a:gd name="T0" fmla="*/ 29 w 29"/>
                      <a:gd name="T1" fmla="*/ 22 h 22"/>
                      <a:gd name="T2" fmla="*/ 0 w 29"/>
                      <a:gd name="T3" fmla="*/ 22 h 22"/>
                      <a:gd name="T4" fmla="*/ 0 w 29"/>
                      <a:gd name="T5" fmla="*/ 7 h 22"/>
                      <a:gd name="T6" fmla="*/ 7 w 29"/>
                      <a:gd name="T7" fmla="*/ 0 h 22"/>
                      <a:gd name="T8" fmla="*/ 29 w 29"/>
                      <a:gd name="T9" fmla="*/ 0 h 22"/>
                      <a:gd name="T10" fmla="*/ 29 w 29"/>
                      <a:gd name="T11" fmla="*/ 22 h 22"/>
                    </a:gdLst>
                    <a:ahLst/>
                    <a:cxnLst>
                      <a:cxn ang="0">
                        <a:pos x="T0" y="T1"/>
                      </a:cxn>
                      <a:cxn ang="0">
                        <a:pos x="T2" y="T3"/>
                      </a:cxn>
                      <a:cxn ang="0">
                        <a:pos x="T4" y="T5"/>
                      </a:cxn>
                      <a:cxn ang="0">
                        <a:pos x="T6" y="T7"/>
                      </a:cxn>
                      <a:cxn ang="0">
                        <a:pos x="T8" y="T9"/>
                      </a:cxn>
                      <a:cxn ang="0">
                        <a:pos x="T10" y="T11"/>
                      </a:cxn>
                    </a:cxnLst>
                    <a:rect l="0" t="0" r="r" b="b"/>
                    <a:pathLst>
                      <a:path w="29" h="22">
                        <a:moveTo>
                          <a:pt x="29" y="22"/>
                        </a:moveTo>
                        <a:cubicBezTo>
                          <a:pt x="0" y="22"/>
                          <a:pt x="0" y="22"/>
                          <a:pt x="0" y="22"/>
                        </a:cubicBezTo>
                        <a:cubicBezTo>
                          <a:pt x="0" y="7"/>
                          <a:pt x="0" y="7"/>
                          <a:pt x="0" y="7"/>
                        </a:cubicBezTo>
                        <a:cubicBezTo>
                          <a:pt x="0" y="3"/>
                          <a:pt x="3" y="0"/>
                          <a:pt x="7" y="0"/>
                        </a:cubicBezTo>
                        <a:cubicBezTo>
                          <a:pt x="29" y="0"/>
                          <a:pt x="29" y="0"/>
                          <a:pt x="29" y="0"/>
                        </a:cubicBezTo>
                        <a:lnTo>
                          <a:pt x="29" y="22"/>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5" name="ïṧḻïḍe"/>
                  <p:cNvSpPr/>
                  <p:nvPr/>
                </p:nvSpPr>
                <p:spPr bwMode="auto">
                  <a:xfrm>
                    <a:off x="3621" y="912"/>
                    <a:ext cx="55" cy="42"/>
                  </a:xfrm>
                  <a:custGeom>
                    <a:avLst/>
                    <a:gdLst>
                      <a:gd name="T0" fmla="*/ 29 w 29"/>
                      <a:gd name="T1" fmla="*/ 22 h 22"/>
                      <a:gd name="T2" fmla="*/ 0 w 29"/>
                      <a:gd name="T3" fmla="*/ 22 h 22"/>
                      <a:gd name="T4" fmla="*/ 0 w 29"/>
                      <a:gd name="T5" fmla="*/ 7 h 22"/>
                      <a:gd name="T6" fmla="*/ 7 w 29"/>
                      <a:gd name="T7" fmla="*/ 0 h 22"/>
                      <a:gd name="T8" fmla="*/ 29 w 29"/>
                      <a:gd name="T9" fmla="*/ 0 h 22"/>
                      <a:gd name="T10" fmla="*/ 29 w 29"/>
                      <a:gd name="T11" fmla="*/ 22 h 22"/>
                    </a:gdLst>
                    <a:ahLst/>
                    <a:cxnLst>
                      <a:cxn ang="0">
                        <a:pos x="T0" y="T1"/>
                      </a:cxn>
                      <a:cxn ang="0">
                        <a:pos x="T2" y="T3"/>
                      </a:cxn>
                      <a:cxn ang="0">
                        <a:pos x="T4" y="T5"/>
                      </a:cxn>
                      <a:cxn ang="0">
                        <a:pos x="T6" y="T7"/>
                      </a:cxn>
                      <a:cxn ang="0">
                        <a:pos x="T8" y="T9"/>
                      </a:cxn>
                      <a:cxn ang="0">
                        <a:pos x="T10" y="T11"/>
                      </a:cxn>
                    </a:cxnLst>
                    <a:rect l="0" t="0" r="r" b="b"/>
                    <a:pathLst>
                      <a:path w="29" h="22">
                        <a:moveTo>
                          <a:pt x="29" y="22"/>
                        </a:moveTo>
                        <a:cubicBezTo>
                          <a:pt x="0" y="22"/>
                          <a:pt x="0" y="22"/>
                          <a:pt x="0" y="22"/>
                        </a:cubicBezTo>
                        <a:cubicBezTo>
                          <a:pt x="0" y="7"/>
                          <a:pt x="0" y="7"/>
                          <a:pt x="0" y="7"/>
                        </a:cubicBezTo>
                        <a:cubicBezTo>
                          <a:pt x="0" y="3"/>
                          <a:pt x="3" y="0"/>
                          <a:pt x="7" y="0"/>
                        </a:cubicBezTo>
                        <a:cubicBezTo>
                          <a:pt x="29" y="0"/>
                          <a:pt x="29" y="0"/>
                          <a:pt x="29" y="0"/>
                        </a:cubicBezTo>
                        <a:lnTo>
                          <a:pt x="29"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6" name="íṡlîďê"/>
                  <p:cNvSpPr/>
                  <p:nvPr/>
                </p:nvSpPr>
                <p:spPr bwMode="auto">
                  <a:xfrm>
                    <a:off x="3676" y="867"/>
                    <a:ext cx="278" cy="106"/>
                  </a:xfrm>
                  <a:custGeom>
                    <a:avLst/>
                    <a:gdLst>
                      <a:gd name="T0" fmla="*/ 146 w 146"/>
                      <a:gd name="T1" fmla="*/ 0 h 56"/>
                      <a:gd name="T2" fmla="*/ 146 w 146"/>
                      <a:gd name="T3" fmla="*/ 43 h 56"/>
                      <a:gd name="T4" fmla="*/ 86 w 146"/>
                      <a:gd name="T5" fmla="*/ 56 h 56"/>
                      <a:gd name="T6" fmla="*/ 60 w 146"/>
                      <a:gd name="T7" fmla="*/ 56 h 56"/>
                      <a:gd name="T8" fmla="*/ 0 w 146"/>
                      <a:gd name="T9" fmla="*/ 43 h 56"/>
                      <a:gd name="T10" fmla="*/ 0 w 146"/>
                      <a:gd name="T11" fmla="*/ 0 h 56"/>
                      <a:gd name="T12" fmla="*/ 146 w 146"/>
                      <a:gd name="T13" fmla="*/ 0 h 56"/>
                    </a:gdLst>
                    <a:ahLst/>
                    <a:cxnLst>
                      <a:cxn ang="0">
                        <a:pos x="T0" y="T1"/>
                      </a:cxn>
                      <a:cxn ang="0">
                        <a:pos x="T2" y="T3"/>
                      </a:cxn>
                      <a:cxn ang="0">
                        <a:pos x="T4" y="T5"/>
                      </a:cxn>
                      <a:cxn ang="0">
                        <a:pos x="T6" y="T7"/>
                      </a:cxn>
                      <a:cxn ang="0">
                        <a:pos x="T8" y="T9"/>
                      </a:cxn>
                      <a:cxn ang="0">
                        <a:pos x="T10" y="T11"/>
                      </a:cxn>
                      <a:cxn ang="0">
                        <a:pos x="T12" y="T13"/>
                      </a:cxn>
                    </a:cxnLst>
                    <a:rect l="0" t="0" r="r" b="b"/>
                    <a:pathLst>
                      <a:path w="146" h="56">
                        <a:moveTo>
                          <a:pt x="146" y="0"/>
                        </a:moveTo>
                        <a:cubicBezTo>
                          <a:pt x="146" y="43"/>
                          <a:pt x="146" y="43"/>
                          <a:pt x="146" y="43"/>
                        </a:cubicBezTo>
                        <a:cubicBezTo>
                          <a:pt x="128" y="52"/>
                          <a:pt x="108" y="56"/>
                          <a:pt x="86" y="56"/>
                        </a:cubicBezTo>
                        <a:cubicBezTo>
                          <a:pt x="60" y="56"/>
                          <a:pt x="60" y="56"/>
                          <a:pt x="60" y="56"/>
                        </a:cubicBezTo>
                        <a:cubicBezTo>
                          <a:pt x="39" y="56"/>
                          <a:pt x="18" y="52"/>
                          <a:pt x="0" y="43"/>
                        </a:cubicBezTo>
                        <a:cubicBezTo>
                          <a:pt x="0" y="0"/>
                          <a:pt x="0" y="0"/>
                          <a:pt x="0" y="0"/>
                        </a:cubicBezTo>
                        <a:lnTo>
                          <a:pt x="146" y="0"/>
                        </a:ln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7" name="íSļîdè"/>
                  <p:cNvSpPr/>
                  <p:nvPr/>
                </p:nvSpPr>
                <p:spPr bwMode="auto">
                  <a:xfrm>
                    <a:off x="3666" y="857"/>
                    <a:ext cx="298" cy="248"/>
                  </a:xfrm>
                  <a:custGeom>
                    <a:avLst/>
                    <a:gdLst>
                      <a:gd name="T0" fmla="*/ 99 w 156"/>
                      <a:gd name="T1" fmla="*/ 125 h 130"/>
                      <a:gd name="T2" fmla="*/ 99 w 156"/>
                      <a:gd name="T3" fmla="*/ 120 h 130"/>
                      <a:gd name="T4" fmla="*/ 57 w 156"/>
                      <a:gd name="T5" fmla="*/ 120 h 130"/>
                      <a:gd name="T6" fmla="*/ 24 w 156"/>
                      <a:gd name="T7" fmla="*/ 106 h 130"/>
                      <a:gd name="T8" fmla="*/ 10 w 156"/>
                      <a:gd name="T9" fmla="*/ 73 h 130"/>
                      <a:gd name="T10" fmla="*/ 10 w 156"/>
                      <a:gd name="T11" fmla="*/ 10 h 130"/>
                      <a:gd name="T12" fmla="*/ 146 w 156"/>
                      <a:gd name="T13" fmla="*/ 10 h 130"/>
                      <a:gd name="T14" fmla="*/ 146 w 156"/>
                      <a:gd name="T15" fmla="*/ 73 h 130"/>
                      <a:gd name="T16" fmla="*/ 133 w 156"/>
                      <a:gd name="T17" fmla="*/ 106 h 130"/>
                      <a:gd name="T18" fmla="*/ 99 w 156"/>
                      <a:gd name="T19" fmla="*/ 120 h 130"/>
                      <a:gd name="T20" fmla="*/ 99 w 156"/>
                      <a:gd name="T21" fmla="*/ 125 h 130"/>
                      <a:gd name="T22" fmla="*/ 99 w 156"/>
                      <a:gd name="T23" fmla="*/ 130 h 130"/>
                      <a:gd name="T24" fmla="*/ 156 w 156"/>
                      <a:gd name="T25" fmla="*/ 73 h 130"/>
                      <a:gd name="T26" fmla="*/ 156 w 156"/>
                      <a:gd name="T27" fmla="*/ 0 h 130"/>
                      <a:gd name="T28" fmla="*/ 0 w 156"/>
                      <a:gd name="T29" fmla="*/ 0 h 130"/>
                      <a:gd name="T30" fmla="*/ 0 w 156"/>
                      <a:gd name="T31" fmla="*/ 73 h 130"/>
                      <a:gd name="T32" fmla="*/ 57 w 156"/>
                      <a:gd name="T33" fmla="*/ 130 h 130"/>
                      <a:gd name="T34" fmla="*/ 99 w 156"/>
                      <a:gd name="T35" fmla="*/ 130 h 130"/>
                      <a:gd name="T36" fmla="*/ 99 w 156"/>
                      <a:gd name="T37" fmla="*/ 12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6" h="130">
                        <a:moveTo>
                          <a:pt x="99" y="125"/>
                        </a:moveTo>
                        <a:cubicBezTo>
                          <a:pt x="99" y="120"/>
                          <a:pt x="99" y="120"/>
                          <a:pt x="99" y="120"/>
                        </a:cubicBezTo>
                        <a:cubicBezTo>
                          <a:pt x="57" y="120"/>
                          <a:pt x="57" y="120"/>
                          <a:pt x="57" y="120"/>
                        </a:cubicBezTo>
                        <a:cubicBezTo>
                          <a:pt x="44" y="120"/>
                          <a:pt x="32" y="115"/>
                          <a:pt x="24" y="106"/>
                        </a:cubicBezTo>
                        <a:cubicBezTo>
                          <a:pt x="15" y="98"/>
                          <a:pt x="10" y="86"/>
                          <a:pt x="10" y="73"/>
                        </a:cubicBezTo>
                        <a:cubicBezTo>
                          <a:pt x="10" y="10"/>
                          <a:pt x="10" y="10"/>
                          <a:pt x="10" y="10"/>
                        </a:cubicBezTo>
                        <a:cubicBezTo>
                          <a:pt x="146" y="10"/>
                          <a:pt x="146" y="10"/>
                          <a:pt x="146" y="10"/>
                        </a:cubicBezTo>
                        <a:cubicBezTo>
                          <a:pt x="146" y="73"/>
                          <a:pt x="146" y="73"/>
                          <a:pt x="146" y="73"/>
                        </a:cubicBezTo>
                        <a:cubicBezTo>
                          <a:pt x="146" y="86"/>
                          <a:pt x="141" y="98"/>
                          <a:pt x="133" y="106"/>
                        </a:cubicBezTo>
                        <a:cubicBezTo>
                          <a:pt x="124" y="115"/>
                          <a:pt x="112" y="120"/>
                          <a:pt x="99" y="120"/>
                        </a:cubicBezTo>
                        <a:cubicBezTo>
                          <a:pt x="99" y="125"/>
                          <a:pt x="99" y="125"/>
                          <a:pt x="99" y="125"/>
                        </a:cubicBezTo>
                        <a:cubicBezTo>
                          <a:pt x="99" y="130"/>
                          <a:pt x="99" y="130"/>
                          <a:pt x="99" y="130"/>
                        </a:cubicBezTo>
                        <a:cubicBezTo>
                          <a:pt x="131" y="130"/>
                          <a:pt x="156" y="104"/>
                          <a:pt x="156" y="73"/>
                        </a:cubicBezTo>
                        <a:cubicBezTo>
                          <a:pt x="156" y="0"/>
                          <a:pt x="156" y="0"/>
                          <a:pt x="156" y="0"/>
                        </a:cubicBezTo>
                        <a:cubicBezTo>
                          <a:pt x="0" y="0"/>
                          <a:pt x="0" y="0"/>
                          <a:pt x="0" y="0"/>
                        </a:cubicBezTo>
                        <a:cubicBezTo>
                          <a:pt x="0" y="73"/>
                          <a:pt x="0" y="73"/>
                          <a:pt x="0" y="73"/>
                        </a:cubicBezTo>
                        <a:cubicBezTo>
                          <a:pt x="0" y="104"/>
                          <a:pt x="26" y="130"/>
                          <a:pt x="57" y="130"/>
                        </a:cubicBezTo>
                        <a:cubicBezTo>
                          <a:pt x="99" y="130"/>
                          <a:pt x="99" y="130"/>
                          <a:pt x="99" y="130"/>
                        </a:cubicBezTo>
                        <a:cubicBezTo>
                          <a:pt x="99" y="125"/>
                          <a:pt x="99" y="125"/>
                          <a:pt x="99" y="12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8" name="îṩlïďê"/>
                  <p:cNvSpPr/>
                  <p:nvPr/>
                </p:nvSpPr>
                <p:spPr bwMode="auto">
                  <a:xfrm>
                    <a:off x="3522" y="261"/>
                    <a:ext cx="589" cy="651"/>
                  </a:xfrm>
                  <a:custGeom>
                    <a:avLst/>
                    <a:gdLst>
                      <a:gd name="T0" fmla="*/ 184 w 309"/>
                      <a:gd name="T1" fmla="*/ 342 h 342"/>
                      <a:gd name="T2" fmla="*/ 124 w 309"/>
                      <a:gd name="T3" fmla="*/ 342 h 342"/>
                      <a:gd name="T4" fmla="*/ 0 w 309"/>
                      <a:gd name="T5" fmla="*/ 217 h 342"/>
                      <a:gd name="T6" fmla="*/ 0 w 309"/>
                      <a:gd name="T7" fmla="*/ 19 h 342"/>
                      <a:gd name="T8" fmla="*/ 19 w 309"/>
                      <a:gd name="T9" fmla="*/ 0 h 342"/>
                      <a:gd name="T10" fmla="*/ 309 w 309"/>
                      <a:gd name="T11" fmla="*/ 0 h 342"/>
                      <a:gd name="T12" fmla="*/ 309 w 309"/>
                      <a:gd name="T13" fmla="*/ 217 h 342"/>
                      <a:gd name="T14" fmla="*/ 184 w 309"/>
                      <a:gd name="T15" fmla="*/ 342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 h="342">
                        <a:moveTo>
                          <a:pt x="184" y="342"/>
                        </a:moveTo>
                        <a:cubicBezTo>
                          <a:pt x="124" y="342"/>
                          <a:pt x="124" y="342"/>
                          <a:pt x="124" y="342"/>
                        </a:cubicBezTo>
                        <a:cubicBezTo>
                          <a:pt x="56" y="342"/>
                          <a:pt x="0" y="286"/>
                          <a:pt x="0" y="217"/>
                        </a:cubicBezTo>
                        <a:cubicBezTo>
                          <a:pt x="0" y="19"/>
                          <a:pt x="0" y="19"/>
                          <a:pt x="0" y="19"/>
                        </a:cubicBezTo>
                        <a:cubicBezTo>
                          <a:pt x="0" y="8"/>
                          <a:pt x="9" y="0"/>
                          <a:pt x="19" y="0"/>
                        </a:cubicBezTo>
                        <a:cubicBezTo>
                          <a:pt x="309" y="0"/>
                          <a:pt x="309" y="0"/>
                          <a:pt x="309" y="0"/>
                        </a:cubicBezTo>
                        <a:cubicBezTo>
                          <a:pt x="309" y="217"/>
                          <a:pt x="309" y="217"/>
                          <a:pt x="309" y="217"/>
                        </a:cubicBezTo>
                        <a:cubicBezTo>
                          <a:pt x="309" y="286"/>
                          <a:pt x="253" y="342"/>
                          <a:pt x="184" y="342"/>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9" name="ïsļîḍè"/>
                  <p:cNvSpPr/>
                  <p:nvPr/>
                </p:nvSpPr>
                <p:spPr bwMode="auto">
                  <a:xfrm>
                    <a:off x="3512" y="251"/>
                    <a:ext cx="608" cy="671"/>
                  </a:xfrm>
                  <a:custGeom>
                    <a:avLst/>
                    <a:gdLst>
                      <a:gd name="T0" fmla="*/ 189 w 319"/>
                      <a:gd name="T1" fmla="*/ 347 h 352"/>
                      <a:gd name="T2" fmla="*/ 189 w 319"/>
                      <a:gd name="T3" fmla="*/ 342 h 352"/>
                      <a:gd name="T4" fmla="*/ 129 w 319"/>
                      <a:gd name="T5" fmla="*/ 342 h 352"/>
                      <a:gd name="T6" fmla="*/ 45 w 319"/>
                      <a:gd name="T7" fmla="*/ 307 h 352"/>
                      <a:gd name="T8" fmla="*/ 10 w 319"/>
                      <a:gd name="T9" fmla="*/ 222 h 352"/>
                      <a:gd name="T10" fmla="*/ 10 w 319"/>
                      <a:gd name="T11" fmla="*/ 24 h 352"/>
                      <a:gd name="T12" fmla="*/ 14 w 319"/>
                      <a:gd name="T13" fmla="*/ 14 h 352"/>
                      <a:gd name="T14" fmla="*/ 24 w 319"/>
                      <a:gd name="T15" fmla="*/ 10 h 352"/>
                      <a:gd name="T16" fmla="*/ 309 w 319"/>
                      <a:gd name="T17" fmla="*/ 10 h 352"/>
                      <a:gd name="T18" fmla="*/ 309 w 319"/>
                      <a:gd name="T19" fmla="*/ 222 h 352"/>
                      <a:gd name="T20" fmla="*/ 274 w 319"/>
                      <a:gd name="T21" fmla="*/ 307 h 352"/>
                      <a:gd name="T22" fmla="*/ 189 w 319"/>
                      <a:gd name="T23" fmla="*/ 342 h 352"/>
                      <a:gd name="T24" fmla="*/ 189 w 319"/>
                      <a:gd name="T25" fmla="*/ 347 h 352"/>
                      <a:gd name="T26" fmla="*/ 189 w 319"/>
                      <a:gd name="T27" fmla="*/ 352 h 352"/>
                      <a:gd name="T28" fmla="*/ 319 w 319"/>
                      <a:gd name="T29" fmla="*/ 222 h 352"/>
                      <a:gd name="T30" fmla="*/ 319 w 319"/>
                      <a:gd name="T31" fmla="*/ 0 h 352"/>
                      <a:gd name="T32" fmla="*/ 24 w 319"/>
                      <a:gd name="T33" fmla="*/ 0 h 352"/>
                      <a:gd name="T34" fmla="*/ 0 w 319"/>
                      <a:gd name="T35" fmla="*/ 24 h 352"/>
                      <a:gd name="T36" fmla="*/ 0 w 319"/>
                      <a:gd name="T37" fmla="*/ 222 h 352"/>
                      <a:gd name="T38" fmla="*/ 129 w 319"/>
                      <a:gd name="T39" fmla="*/ 352 h 352"/>
                      <a:gd name="T40" fmla="*/ 189 w 319"/>
                      <a:gd name="T41" fmla="*/ 352 h 352"/>
                      <a:gd name="T42" fmla="*/ 189 w 319"/>
                      <a:gd name="T43" fmla="*/ 3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19" h="352">
                        <a:moveTo>
                          <a:pt x="189" y="347"/>
                        </a:moveTo>
                        <a:cubicBezTo>
                          <a:pt x="189" y="342"/>
                          <a:pt x="189" y="342"/>
                          <a:pt x="189" y="342"/>
                        </a:cubicBezTo>
                        <a:cubicBezTo>
                          <a:pt x="129" y="342"/>
                          <a:pt x="129" y="342"/>
                          <a:pt x="129" y="342"/>
                        </a:cubicBezTo>
                        <a:cubicBezTo>
                          <a:pt x="96" y="342"/>
                          <a:pt x="67" y="329"/>
                          <a:pt x="45" y="307"/>
                        </a:cubicBezTo>
                        <a:cubicBezTo>
                          <a:pt x="23" y="285"/>
                          <a:pt x="10" y="255"/>
                          <a:pt x="10" y="222"/>
                        </a:cubicBezTo>
                        <a:cubicBezTo>
                          <a:pt x="10" y="24"/>
                          <a:pt x="10" y="24"/>
                          <a:pt x="10" y="24"/>
                        </a:cubicBezTo>
                        <a:cubicBezTo>
                          <a:pt x="10" y="20"/>
                          <a:pt x="11" y="17"/>
                          <a:pt x="14" y="14"/>
                        </a:cubicBezTo>
                        <a:cubicBezTo>
                          <a:pt x="17" y="11"/>
                          <a:pt x="20" y="10"/>
                          <a:pt x="24" y="10"/>
                        </a:cubicBezTo>
                        <a:cubicBezTo>
                          <a:pt x="309" y="10"/>
                          <a:pt x="309" y="10"/>
                          <a:pt x="309" y="10"/>
                        </a:cubicBezTo>
                        <a:cubicBezTo>
                          <a:pt x="309" y="222"/>
                          <a:pt x="309" y="222"/>
                          <a:pt x="309" y="222"/>
                        </a:cubicBezTo>
                        <a:cubicBezTo>
                          <a:pt x="309" y="255"/>
                          <a:pt x="295" y="285"/>
                          <a:pt x="274" y="307"/>
                        </a:cubicBezTo>
                        <a:cubicBezTo>
                          <a:pt x="252" y="329"/>
                          <a:pt x="222" y="342"/>
                          <a:pt x="189" y="342"/>
                        </a:cubicBezTo>
                        <a:cubicBezTo>
                          <a:pt x="189" y="347"/>
                          <a:pt x="189" y="347"/>
                          <a:pt x="189" y="347"/>
                        </a:cubicBezTo>
                        <a:cubicBezTo>
                          <a:pt x="189" y="352"/>
                          <a:pt x="189" y="352"/>
                          <a:pt x="189" y="352"/>
                        </a:cubicBezTo>
                        <a:cubicBezTo>
                          <a:pt x="261" y="352"/>
                          <a:pt x="319" y="294"/>
                          <a:pt x="319" y="222"/>
                        </a:cubicBezTo>
                        <a:cubicBezTo>
                          <a:pt x="319" y="0"/>
                          <a:pt x="319" y="0"/>
                          <a:pt x="319" y="0"/>
                        </a:cubicBezTo>
                        <a:cubicBezTo>
                          <a:pt x="24" y="0"/>
                          <a:pt x="24" y="0"/>
                          <a:pt x="24" y="0"/>
                        </a:cubicBezTo>
                        <a:cubicBezTo>
                          <a:pt x="11" y="0"/>
                          <a:pt x="0" y="11"/>
                          <a:pt x="0" y="24"/>
                        </a:cubicBezTo>
                        <a:cubicBezTo>
                          <a:pt x="0" y="222"/>
                          <a:pt x="0" y="222"/>
                          <a:pt x="0" y="222"/>
                        </a:cubicBezTo>
                        <a:cubicBezTo>
                          <a:pt x="0" y="294"/>
                          <a:pt x="58" y="352"/>
                          <a:pt x="129" y="352"/>
                        </a:cubicBezTo>
                        <a:cubicBezTo>
                          <a:pt x="189" y="352"/>
                          <a:pt x="189" y="352"/>
                          <a:pt x="189" y="352"/>
                        </a:cubicBezTo>
                        <a:cubicBezTo>
                          <a:pt x="189" y="347"/>
                          <a:pt x="189" y="347"/>
                          <a:pt x="189" y="347"/>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0" name="íS1ídè"/>
                  <p:cNvSpPr/>
                  <p:nvPr/>
                </p:nvSpPr>
                <p:spPr bwMode="auto">
                  <a:xfrm>
                    <a:off x="3882" y="444"/>
                    <a:ext cx="156" cy="68"/>
                  </a:xfrm>
                  <a:custGeom>
                    <a:avLst/>
                    <a:gdLst>
                      <a:gd name="T0" fmla="*/ 69 w 82"/>
                      <a:gd name="T1" fmla="*/ 36 h 36"/>
                      <a:gd name="T2" fmla="*/ 13 w 82"/>
                      <a:gd name="T3" fmla="*/ 36 h 36"/>
                      <a:gd name="T4" fmla="*/ 0 w 82"/>
                      <a:gd name="T5" fmla="*/ 23 h 36"/>
                      <a:gd name="T6" fmla="*/ 0 w 82"/>
                      <a:gd name="T7" fmla="*/ 0 h 36"/>
                      <a:gd name="T8" fmla="*/ 82 w 82"/>
                      <a:gd name="T9" fmla="*/ 0 h 36"/>
                      <a:gd name="T10" fmla="*/ 82 w 82"/>
                      <a:gd name="T11" fmla="*/ 24 h 36"/>
                      <a:gd name="T12" fmla="*/ 69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69" y="36"/>
                        </a:moveTo>
                        <a:cubicBezTo>
                          <a:pt x="13" y="36"/>
                          <a:pt x="13" y="36"/>
                          <a:pt x="13" y="36"/>
                        </a:cubicBezTo>
                        <a:cubicBezTo>
                          <a:pt x="6" y="36"/>
                          <a:pt x="0" y="30"/>
                          <a:pt x="0" y="23"/>
                        </a:cubicBezTo>
                        <a:cubicBezTo>
                          <a:pt x="0" y="0"/>
                          <a:pt x="0" y="0"/>
                          <a:pt x="0" y="0"/>
                        </a:cubicBezTo>
                        <a:cubicBezTo>
                          <a:pt x="82" y="0"/>
                          <a:pt x="82" y="0"/>
                          <a:pt x="82" y="0"/>
                        </a:cubicBezTo>
                        <a:cubicBezTo>
                          <a:pt x="82" y="24"/>
                          <a:pt x="82" y="24"/>
                          <a:pt x="82" y="24"/>
                        </a:cubicBezTo>
                        <a:cubicBezTo>
                          <a:pt x="82" y="31"/>
                          <a:pt x="76" y="36"/>
                          <a:pt x="69" y="36"/>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1" name="îs1íḓé"/>
                  <p:cNvSpPr/>
                  <p:nvPr/>
                </p:nvSpPr>
                <p:spPr bwMode="auto">
                  <a:xfrm>
                    <a:off x="3808" y="520"/>
                    <a:ext cx="43" cy="145"/>
                  </a:xfrm>
                  <a:custGeom>
                    <a:avLst/>
                    <a:gdLst>
                      <a:gd name="T0" fmla="*/ 23 w 23"/>
                      <a:gd name="T1" fmla="*/ 76 h 76"/>
                      <a:gd name="T2" fmla="*/ 0 w 23"/>
                      <a:gd name="T3" fmla="*/ 53 h 76"/>
                      <a:gd name="T4" fmla="*/ 0 w 23"/>
                      <a:gd name="T5" fmla="*/ 0 h 76"/>
                    </a:gdLst>
                    <a:ahLst/>
                    <a:cxnLst>
                      <a:cxn ang="0">
                        <a:pos x="T0" y="T1"/>
                      </a:cxn>
                      <a:cxn ang="0">
                        <a:pos x="T2" y="T3"/>
                      </a:cxn>
                      <a:cxn ang="0">
                        <a:pos x="T4" y="T5"/>
                      </a:cxn>
                    </a:cxnLst>
                    <a:rect l="0" t="0" r="r" b="b"/>
                    <a:pathLst>
                      <a:path w="23" h="76">
                        <a:moveTo>
                          <a:pt x="23" y="76"/>
                        </a:moveTo>
                        <a:cubicBezTo>
                          <a:pt x="10" y="76"/>
                          <a:pt x="0" y="66"/>
                          <a:pt x="0" y="53"/>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2" name="îṥḻîḋe"/>
                  <p:cNvSpPr/>
                  <p:nvPr/>
                </p:nvSpPr>
                <p:spPr bwMode="auto">
                  <a:xfrm>
                    <a:off x="3884" y="411"/>
                    <a:ext cx="154" cy="38"/>
                  </a:xfrm>
                  <a:custGeom>
                    <a:avLst/>
                    <a:gdLst>
                      <a:gd name="T0" fmla="*/ 72 w 81"/>
                      <a:gd name="T1" fmla="*/ 20 h 20"/>
                      <a:gd name="T2" fmla="*/ 8 w 81"/>
                      <a:gd name="T3" fmla="*/ 20 h 20"/>
                      <a:gd name="T4" fmla="*/ 0 w 81"/>
                      <a:gd name="T5" fmla="*/ 12 h 20"/>
                      <a:gd name="T6" fmla="*/ 0 w 81"/>
                      <a:gd name="T7" fmla="*/ 8 h 20"/>
                      <a:gd name="T8" fmla="*/ 8 w 81"/>
                      <a:gd name="T9" fmla="*/ 0 h 20"/>
                      <a:gd name="T10" fmla="*/ 72 w 81"/>
                      <a:gd name="T11" fmla="*/ 0 h 20"/>
                      <a:gd name="T12" fmla="*/ 81 w 81"/>
                      <a:gd name="T13" fmla="*/ 8 h 20"/>
                      <a:gd name="T14" fmla="*/ 81 w 81"/>
                      <a:gd name="T15" fmla="*/ 12 h 20"/>
                      <a:gd name="T16" fmla="*/ 72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2" y="20"/>
                        </a:moveTo>
                        <a:cubicBezTo>
                          <a:pt x="8" y="20"/>
                          <a:pt x="8" y="20"/>
                          <a:pt x="8" y="20"/>
                        </a:cubicBezTo>
                        <a:cubicBezTo>
                          <a:pt x="3" y="20"/>
                          <a:pt x="0" y="17"/>
                          <a:pt x="0" y="12"/>
                        </a:cubicBezTo>
                        <a:cubicBezTo>
                          <a:pt x="0" y="8"/>
                          <a:pt x="0" y="8"/>
                          <a:pt x="0" y="8"/>
                        </a:cubicBezTo>
                        <a:cubicBezTo>
                          <a:pt x="0" y="4"/>
                          <a:pt x="3" y="0"/>
                          <a:pt x="8" y="0"/>
                        </a:cubicBezTo>
                        <a:cubicBezTo>
                          <a:pt x="72" y="0"/>
                          <a:pt x="72" y="0"/>
                          <a:pt x="72" y="0"/>
                        </a:cubicBezTo>
                        <a:cubicBezTo>
                          <a:pt x="77" y="0"/>
                          <a:pt x="81" y="4"/>
                          <a:pt x="81" y="8"/>
                        </a:cubicBezTo>
                        <a:cubicBezTo>
                          <a:pt x="81" y="12"/>
                          <a:pt x="81" y="12"/>
                          <a:pt x="81" y="12"/>
                        </a:cubicBezTo>
                        <a:cubicBezTo>
                          <a:pt x="81" y="17"/>
                          <a:pt x="77" y="20"/>
                          <a:pt x="72" y="20"/>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3" name="islíḓè"/>
                  <p:cNvSpPr/>
                  <p:nvPr/>
                </p:nvSpPr>
                <p:spPr bwMode="auto">
                  <a:xfrm>
                    <a:off x="3884" y="411"/>
                    <a:ext cx="154" cy="38"/>
                  </a:xfrm>
                  <a:custGeom>
                    <a:avLst/>
                    <a:gdLst>
                      <a:gd name="T0" fmla="*/ 72 w 81"/>
                      <a:gd name="T1" fmla="*/ 20 h 20"/>
                      <a:gd name="T2" fmla="*/ 8 w 81"/>
                      <a:gd name="T3" fmla="*/ 20 h 20"/>
                      <a:gd name="T4" fmla="*/ 0 w 81"/>
                      <a:gd name="T5" fmla="*/ 12 h 20"/>
                      <a:gd name="T6" fmla="*/ 0 w 81"/>
                      <a:gd name="T7" fmla="*/ 8 h 20"/>
                      <a:gd name="T8" fmla="*/ 8 w 81"/>
                      <a:gd name="T9" fmla="*/ 0 h 20"/>
                      <a:gd name="T10" fmla="*/ 72 w 81"/>
                      <a:gd name="T11" fmla="*/ 0 h 20"/>
                      <a:gd name="T12" fmla="*/ 81 w 81"/>
                      <a:gd name="T13" fmla="*/ 8 h 20"/>
                      <a:gd name="T14" fmla="*/ 81 w 81"/>
                      <a:gd name="T15" fmla="*/ 12 h 20"/>
                      <a:gd name="T16" fmla="*/ 72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2" y="20"/>
                        </a:moveTo>
                        <a:cubicBezTo>
                          <a:pt x="8" y="20"/>
                          <a:pt x="8" y="20"/>
                          <a:pt x="8" y="20"/>
                        </a:cubicBezTo>
                        <a:cubicBezTo>
                          <a:pt x="3" y="20"/>
                          <a:pt x="0" y="17"/>
                          <a:pt x="0" y="12"/>
                        </a:cubicBezTo>
                        <a:cubicBezTo>
                          <a:pt x="0" y="8"/>
                          <a:pt x="0" y="8"/>
                          <a:pt x="0" y="8"/>
                        </a:cubicBezTo>
                        <a:cubicBezTo>
                          <a:pt x="0" y="4"/>
                          <a:pt x="3" y="0"/>
                          <a:pt x="8" y="0"/>
                        </a:cubicBezTo>
                        <a:cubicBezTo>
                          <a:pt x="72" y="0"/>
                          <a:pt x="72" y="0"/>
                          <a:pt x="72" y="0"/>
                        </a:cubicBezTo>
                        <a:cubicBezTo>
                          <a:pt x="77" y="0"/>
                          <a:pt x="81" y="4"/>
                          <a:pt x="81" y="8"/>
                        </a:cubicBezTo>
                        <a:cubicBezTo>
                          <a:pt x="81" y="12"/>
                          <a:pt x="81" y="12"/>
                          <a:pt x="81" y="12"/>
                        </a:cubicBezTo>
                        <a:cubicBezTo>
                          <a:pt x="81" y="17"/>
                          <a:pt x="77" y="20"/>
                          <a:pt x="72" y="20"/>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4" name="íşḻiḋè"/>
                  <p:cNvSpPr/>
                  <p:nvPr/>
                </p:nvSpPr>
                <p:spPr bwMode="auto">
                  <a:xfrm>
                    <a:off x="3598" y="444"/>
                    <a:ext cx="156" cy="68"/>
                  </a:xfrm>
                  <a:custGeom>
                    <a:avLst/>
                    <a:gdLst>
                      <a:gd name="T0" fmla="*/ 70 w 82"/>
                      <a:gd name="T1" fmla="*/ 36 h 36"/>
                      <a:gd name="T2" fmla="*/ 13 w 82"/>
                      <a:gd name="T3" fmla="*/ 36 h 36"/>
                      <a:gd name="T4" fmla="*/ 0 w 82"/>
                      <a:gd name="T5" fmla="*/ 22 h 36"/>
                      <a:gd name="T6" fmla="*/ 0 w 82"/>
                      <a:gd name="T7" fmla="*/ 0 h 36"/>
                      <a:gd name="T8" fmla="*/ 82 w 82"/>
                      <a:gd name="T9" fmla="*/ 0 h 36"/>
                      <a:gd name="T10" fmla="*/ 82 w 82"/>
                      <a:gd name="T11" fmla="*/ 23 h 36"/>
                      <a:gd name="T12" fmla="*/ 7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70" y="36"/>
                        </a:moveTo>
                        <a:cubicBezTo>
                          <a:pt x="13" y="36"/>
                          <a:pt x="13" y="36"/>
                          <a:pt x="13" y="36"/>
                        </a:cubicBezTo>
                        <a:cubicBezTo>
                          <a:pt x="6" y="36"/>
                          <a:pt x="0" y="30"/>
                          <a:pt x="0" y="22"/>
                        </a:cubicBezTo>
                        <a:cubicBezTo>
                          <a:pt x="0" y="0"/>
                          <a:pt x="0" y="0"/>
                          <a:pt x="0" y="0"/>
                        </a:cubicBezTo>
                        <a:cubicBezTo>
                          <a:pt x="82" y="0"/>
                          <a:pt x="82" y="0"/>
                          <a:pt x="82" y="0"/>
                        </a:cubicBezTo>
                        <a:cubicBezTo>
                          <a:pt x="82" y="23"/>
                          <a:pt x="82" y="23"/>
                          <a:pt x="82" y="23"/>
                        </a:cubicBezTo>
                        <a:cubicBezTo>
                          <a:pt x="82" y="30"/>
                          <a:pt x="76" y="36"/>
                          <a:pt x="70" y="36"/>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5" name="íŝḻïḍê"/>
                  <p:cNvSpPr/>
                  <p:nvPr/>
                </p:nvSpPr>
                <p:spPr bwMode="auto">
                  <a:xfrm>
                    <a:off x="3600" y="411"/>
                    <a:ext cx="154" cy="38"/>
                  </a:xfrm>
                  <a:custGeom>
                    <a:avLst/>
                    <a:gdLst>
                      <a:gd name="T0" fmla="*/ 73 w 81"/>
                      <a:gd name="T1" fmla="*/ 20 h 20"/>
                      <a:gd name="T2" fmla="*/ 8 w 81"/>
                      <a:gd name="T3" fmla="*/ 20 h 20"/>
                      <a:gd name="T4" fmla="*/ 0 w 81"/>
                      <a:gd name="T5" fmla="*/ 12 h 20"/>
                      <a:gd name="T6" fmla="*/ 0 w 81"/>
                      <a:gd name="T7" fmla="*/ 8 h 20"/>
                      <a:gd name="T8" fmla="*/ 8 w 81"/>
                      <a:gd name="T9" fmla="*/ 0 h 20"/>
                      <a:gd name="T10" fmla="*/ 73 w 81"/>
                      <a:gd name="T11" fmla="*/ 0 h 20"/>
                      <a:gd name="T12" fmla="*/ 81 w 81"/>
                      <a:gd name="T13" fmla="*/ 8 h 20"/>
                      <a:gd name="T14" fmla="*/ 81 w 81"/>
                      <a:gd name="T15" fmla="*/ 12 h 20"/>
                      <a:gd name="T16" fmla="*/ 73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3" y="20"/>
                        </a:moveTo>
                        <a:cubicBezTo>
                          <a:pt x="8" y="20"/>
                          <a:pt x="8" y="20"/>
                          <a:pt x="8" y="20"/>
                        </a:cubicBezTo>
                        <a:cubicBezTo>
                          <a:pt x="4" y="20"/>
                          <a:pt x="0" y="17"/>
                          <a:pt x="0" y="12"/>
                        </a:cubicBezTo>
                        <a:cubicBezTo>
                          <a:pt x="0" y="8"/>
                          <a:pt x="0" y="8"/>
                          <a:pt x="0" y="8"/>
                        </a:cubicBezTo>
                        <a:cubicBezTo>
                          <a:pt x="0" y="4"/>
                          <a:pt x="4" y="0"/>
                          <a:pt x="8" y="0"/>
                        </a:cubicBezTo>
                        <a:cubicBezTo>
                          <a:pt x="73" y="0"/>
                          <a:pt x="73" y="0"/>
                          <a:pt x="73" y="0"/>
                        </a:cubicBezTo>
                        <a:cubicBezTo>
                          <a:pt x="77" y="0"/>
                          <a:pt x="81" y="4"/>
                          <a:pt x="81" y="8"/>
                        </a:cubicBezTo>
                        <a:cubicBezTo>
                          <a:pt x="81" y="12"/>
                          <a:pt x="81" y="12"/>
                          <a:pt x="81" y="12"/>
                        </a:cubicBezTo>
                        <a:cubicBezTo>
                          <a:pt x="81" y="17"/>
                          <a:pt x="77" y="20"/>
                          <a:pt x="73" y="20"/>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6" name="ïṧḻiḋê"/>
                  <p:cNvSpPr/>
                  <p:nvPr/>
                </p:nvSpPr>
                <p:spPr bwMode="auto">
                  <a:xfrm>
                    <a:off x="3600" y="411"/>
                    <a:ext cx="154" cy="38"/>
                  </a:xfrm>
                  <a:custGeom>
                    <a:avLst/>
                    <a:gdLst>
                      <a:gd name="T0" fmla="*/ 73 w 81"/>
                      <a:gd name="T1" fmla="*/ 20 h 20"/>
                      <a:gd name="T2" fmla="*/ 8 w 81"/>
                      <a:gd name="T3" fmla="*/ 20 h 20"/>
                      <a:gd name="T4" fmla="*/ 0 w 81"/>
                      <a:gd name="T5" fmla="*/ 12 h 20"/>
                      <a:gd name="T6" fmla="*/ 0 w 81"/>
                      <a:gd name="T7" fmla="*/ 8 h 20"/>
                      <a:gd name="T8" fmla="*/ 8 w 81"/>
                      <a:gd name="T9" fmla="*/ 0 h 20"/>
                      <a:gd name="T10" fmla="*/ 73 w 81"/>
                      <a:gd name="T11" fmla="*/ 0 h 20"/>
                      <a:gd name="T12" fmla="*/ 81 w 81"/>
                      <a:gd name="T13" fmla="*/ 8 h 20"/>
                      <a:gd name="T14" fmla="*/ 81 w 81"/>
                      <a:gd name="T15" fmla="*/ 12 h 20"/>
                      <a:gd name="T16" fmla="*/ 73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3" y="20"/>
                        </a:moveTo>
                        <a:cubicBezTo>
                          <a:pt x="8" y="20"/>
                          <a:pt x="8" y="20"/>
                          <a:pt x="8" y="20"/>
                        </a:cubicBezTo>
                        <a:cubicBezTo>
                          <a:pt x="4" y="20"/>
                          <a:pt x="0" y="17"/>
                          <a:pt x="0" y="12"/>
                        </a:cubicBezTo>
                        <a:cubicBezTo>
                          <a:pt x="0" y="8"/>
                          <a:pt x="0" y="8"/>
                          <a:pt x="0" y="8"/>
                        </a:cubicBezTo>
                        <a:cubicBezTo>
                          <a:pt x="0" y="4"/>
                          <a:pt x="4" y="0"/>
                          <a:pt x="8" y="0"/>
                        </a:cubicBezTo>
                        <a:cubicBezTo>
                          <a:pt x="73" y="0"/>
                          <a:pt x="73" y="0"/>
                          <a:pt x="73" y="0"/>
                        </a:cubicBezTo>
                        <a:cubicBezTo>
                          <a:pt x="77" y="0"/>
                          <a:pt x="81" y="4"/>
                          <a:pt x="81" y="8"/>
                        </a:cubicBezTo>
                        <a:cubicBezTo>
                          <a:pt x="81" y="12"/>
                          <a:pt x="81" y="12"/>
                          <a:pt x="81" y="12"/>
                        </a:cubicBezTo>
                        <a:cubicBezTo>
                          <a:pt x="81" y="17"/>
                          <a:pt x="77" y="20"/>
                          <a:pt x="73" y="20"/>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7" name="íśḷîdè"/>
                  <p:cNvSpPr/>
                  <p:nvPr/>
                </p:nvSpPr>
                <p:spPr bwMode="auto">
                  <a:xfrm>
                    <a:off x="3747" y="724"/>
                    <a:ext cx="137" cy="82"/>
                  </a:xfrm>
                  <a:custGeom>
                    <a:avLst/>
                    <a:gdLst>
                      <a:gd name="T0" fmla="*/ 43 w 72"/>
                      <a:gd name="T1" fmla="*/ 43 h 43"/>
                      <a:gd name="T2" fmla="*/ 29 w 72"/>
                      <a:gd name="T3" fmla="*/ 43 h 43"/>
                      <a:gd name="T4" fmla="*/ 0 w 72"/>
                      <a:gd name="T5" fmla="*/ 14 h 43"/>
                      <a:gd name="T6" fmla="*/ 0 w 72"/>
                      <a:gd name="T7" fmla="*/ 0 h 43"/>
                      <a:gd name="T8" fmla="*/ 72 w 72"/>
                      <a:gd name="T9" fmla="*/ 0 h 43"/>
                      <a:gd name="T10" fmla="*/ 72 w 72"/>
                      <a:gd name="T11" fmla="*/ 14 h 43"/>
                      <a:gd name="T12" fmla="*/ 43 w 72"/>
                      <a:gd name="T13" fmla="*/ 43 h 43"/>
                    </a:gdLst>
                    <a:ahLst/>
                    <a:cxnLst>
                      <a:cxn ang="0">
                        <a:pos x="T0" y="T1"/>
                      </a:cxn>
                      <a:cxn ang="0">
                        <a:pos x="T2" y="T3"/>
                      </a:cxn>
                      <a:cxn ang="0">
                        <a:pos x="T4" y="T5"/>
                      </a:cxn>
                      <a:cxn ang="0">
                        <a:pos x="T6" y="T7"/>
                      </a:cxn>
                      <a:cxn ang="0">
                        <a:pos x="T8" y="T9"/>
                      </a:cxn>
                      <a:cxn ang="0">
                        <a:pos x="T10" y="T11"/>
                      </a:cxn>
                      <a:cxn ang="0">
                        <a:pos x="T12" y="T13"/>
                      </a:cxn>
                    </a:cxnLst>
                    <a:rect l="0" t="0" r="r" b="b"/>
                    <a:pathLst>
                      <a:path w="72" h="43">
                        <a:moveTo>
                          <a:pt x="43" y="43"/>
                        </a:moveTo>
                        <a:cubicBezTo>
                          <a:pt x="29" y="43"/>
                          <a:pt x="29" y="43"/>
                          <a:pt x="29" y="43"/>
                        </a:cubicBezTo>
                        <a:cubicBezTo>
                          <a:pt x="13" y="43"/>
                          <a:pt x="0" y="30"/>
                          <a:pt x="0" y="14"/>
                        </a:cubicBezTo>
                        <a:cubicBezTo>
                          <a:pt x="0" y="0"/>
                          <a:pt x="0" y="0"/>
                          <a:pt x="0" y="0"/>
                        </a:cubicBezTo>
                        <a:cubicBezTo>
                          <a:pt x="72" y="0"/>
                          <a:pt x="72" y="0"/>
                          <a:pt x="72" y="0"/>
                        </a:cubicBezTo>
                        <a:cubicBezTo>
                          <a:pt x="72" y="14"/>
                          <a:pt x="72" y="14"/>
                          <a:pt x="72" y="14"/>
                        </a:cubicBezTo>
                        <a:cubicBezTo>
                          <a:pt x="72" y="30"/>
                          <a:pt x="59" y="43"/>
                          <a:pt x="43" y="4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8" name="ïSḷîḑè"/>
                  <p:cNvSpPr/>
                  <p:nvPr/>
                </p:nvSpPr>
                <p:spPr bwMode="auto">
                  <a:xfrm>
                    <a:off x="3747" y="724"/>
                    <a:ext cx="137" cy="82"/>
                  </a:xfrm>
                  <a:custGeom>
                    <a:avLst/>
                    <a:gdLst>
                      <a:gd name="T0" fmla="*/ 43 w 72"/>
                      <a:gd name="T1" fmla="*/ 43 h 43"/>
                      <a:gd name="T2" fmla="*/ 29 w 72"/>
                      <a:gd name="T3" fmla="*/ 43 h 43"/>
                      <a:gd name="T4" fmla="*/ 0 w 72"/>
                      <a:gd name="T5" fmla="*/ 14 h 43"/>
                      <a:gd name="T6" fmla="*/ 0 w 72"/>
                      <a:gd name="T7" fmla="*/ 0 h 43"/>
                      <a:gd name="T8" fmla="*/ 72 w 72"/>
                      <a:gd name="T9" fmla="*/ 0 h 43"/>
                      <a:gd name="T10" fmla="*/ 72 w 72"/>
                      <a:gd name="T11" fmla="*/ 14 h 43"/>
                      <a:gd name="T12" fmla="*/ 43 w 72"/>
                      <a:gd name="T13" fmla="*/ 43 h 43"/>
                    </a:gdLst>
                    <a:ahLst/>
                    <a:cxnLst>
                      <a:cxn ang="0">
                        <a:pos x="T0" y="T1"/>
                      </a:cxn>
                      <a:cxn ang="0">
                        <a:pos x="T2" y="T3"/>
                      </a:cxn>
                      <a:cxn ang="0">
                        <a:pos x="T4" y="T5"/>
                      </a:cxn>
                      <a:cxn ang="0">
                        <a:pos x="T6" y="T7"/>
                      </a:cxn>
                      <a:cxn ang="0">
                        <a:pos x="T8" y="T9"/>
                      </a:cxn>
                      <a:cxn ang="0">
                        <a:pos x="T10" y="T11"/>
                      </a:cxn>
                      <a:cxn ang="0">
                        <a:pos x="T12" y="T13"/>
                      </a:cxn>
                    </a:cxnLst>
                    <a:rect l="0" t="0" r="r" b="b"/>
                    <a:pathLst>
                      <a:path w="72" h="43">
                        <a:moveTo>
                          <a:pt x="43" y="43"/>
                        </a:moveTo>
                        <a:cubicBezTo>
                          <a:pt x="29" y="43"/>
                          <a:pt x="29" y="43"/>
                          <a:pt x="29" y="43"/>
                        </a:cubicBezTo>
                        <a:cubicBezTo>
                          <a:pt x="13" y="43"/>
                          <a:pt x="0" y="30"/>
                          <a:pt x="0" y="14"/>
                        </a:cubicBezTo>
                        <a:cubicBezTo>
                          <a:pt x="0" y="0"/>
                          <a:pt x="0" y="0"/>
                          <a:pt x="0" y="0"/>
                        </a:cubicBezTo>
                        <a:cubicBezTo>
                          <a:pt x="72" y="0"/>
                          <a:pt x="72" y="0"/>
                          <a:pt x="72" y="0"/>
                        </a:cubicBezTo>
                        <a:cubicBezTo>
                          <a:pt x="72" y="14"/>
                          <a:pt x="72" y="14"/>
                          <a:pt x="72" y="14"/>
                        </a:cubicBezTo>
                        <a:cubicBezTo>
                          <a:pt x="72" y="30"/>
                          <a:pt x="59" y="43"/>
                          <a:pt x="43" y="43"/>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9" name="išlïḋe"/>
                  <p:cNvSpPr/>
                  <p:nvPr/>
                </p:nvSpPr>
                <p:spPr bwMode="auto">
                  <a:xfrm>
                    <a:off x="3642" y="484"/>
                    <a:ext cx="76" cy="7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0" name="íṡḻïďê"/>
                  <p:cNvSpPr/>
                  <p:nvPr/>
                </p:nvSpPr>
                <p:spPr bwMode="auto">
                  <a:xfrm>
                    <a:off x="3632" y="474"/>
                    <a:ext cx="95" cy="94"/>
                  </a:xfrm>
                  <a:custGeom>
                    <a:avLst/>
                    <a:gdLst>
                      <a:gd name="T0" fmla="*/ 45 w 50"/>
                      <a:gd name="T1" fmla="*/ 24 h 49"/>
                      <a:gd name="T2" fmla="*/ 40 w 50"/>
                      <a:gd name="T3" fmla="*/ 24 h 49"/>
                      <a:gd name="T4" fmla="*/ 35 w 50"/>
                      <a:gd name="T5" fmla="*/ 35 h 49"/>
                      <a:gd name="T6" fmla="*/ 25 w 50"/>
                      <a:gd name="T7" fmla="*/ 39 h 49"/>
                      <a:gd name="T8" fmla="*/ 15 w 50"/>
                      <a:gd name="T9" fmla="*/ 35 h 49"/>
                      <a:gd name="T10" fmla="*/ 10 w 50"/>
                      <a:gd name="T11" fmla="*/ 24 h 49"/>
                      <a:gd name="T12" fmla="*/ 15 w 50"/>
                      <a:gd name="T13" fmla="*/ 14 h 49"/>
                      <a:gd name="T14" fmla="*/ 25 w 50"/>
                      <a:gd name="T15" fmla="*/ 10 h 49"/>
                      <a:gd name="T16" fmla="*/ 35 w 50"/>
                      <a:gd name="T17" fmla="*/ 14 h 49"/>
                      <a:gd name="T18" fmla="*/ 40 w 50"/>
                      <a:gd name="T19" fmla="*/ 24 h 49"/>
                      <a:gd name="T20" fmla="*/ 45 w 50"/>
                      <a:gd name="T21" fmla="*/ 24 h 49"/>
                      <a:gd name="T22" fmla="*/ 50 w 50"/>
                      <a:gd name="T23" fmla="*/ 24 h 49"/>
                      <a:gd name="T24" fmla="*/ 25 w 50"/>
                      <a:gd name="T25" fmla="*/ 0 h 49"/>
                      <a:gd name="T26" fmla="*/ 0 w 50"/>
                      <a:gd name="T27" fmla="*/ 24 h 49"/>
                      <a:gd name="T28" fmla="*/ 25 w 50"/>
                      <a:gd name="T29" fmla="*/ 49 h 49"/>
                      <a:gd name="T30" fmla="*/ 50 w 50"/>
                      <a:gd name="T31" fmla="*/ 24 h 49"/>
                      <a:gd name="T32" fmla="*/ 45 w 50"/>
                      <a:gd name="T33" fmla="*/ 2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5" y="24"/>
                        </a:moveTo>
                        <a:cubicBezTo>
                          <a:pt x="40" y="24"/>
                          <a:pt x="40" y="24"/>
                          <a:pt x="40" y="24"/>
                        </a:cubicBezTo>
                        <a:cubicBezTo>
                          <a:pt x="40" y="28"/>
                          <a:pt x="38" y="32"/>
                          <a:pt x="35" y="35"/>
                        </a:cubicBezTo>
                        <a:cubicBezTo>
                          <a:pt x="33" y="37"/>
                          <a:pt x="29" y="39"/>
                          <a:pt x="25" y="39"/>
                        </a:cubicBezTo>
                        <a:cubicBezTo>
                          <a:pt x="21" y="39"/>
                          <a:pt x="17" y="37"/>
                          <a:pt x="15" y="35"/>
                        </a:cubicBezTo>
                        <a:cubicBezTo>
                          <a:pt x="12" y="32"/>
                          <a:pt x="10" y="28"/>
                          <a:pt x="10" y="24"/>
                        </a:cubicBezTo>
                        <a:cubicBezTo>
                          <a:pt x="10" y="20"/>
                          <a:pt x="12" y="17"/>
                          <a:pt x="15" y="14"/>
                        </a:cubicBezTo>
                        <a:cubicBezTo>
                          <a:pt x="17" y="11"/>
                          <a:pt x="21" y="10"/>
                          <a:pt x="25" y="10"/>
                        </a:cubicBezTo>
                        <a:cubicBezTo>
                          <a:pt x="29" y="10"/>
                          <a:pt x="33" y="11"/>
                          <a:pt x="35" y="14"/>
                        </a:cubicBezTo>
                        <a:cubicBezTo>
                          <a:pt x="38" y="17"/>
                          <a:pt x="40" y="20"/>
                          <a:pt x="40" y="24"/>
                        </a:cubicBezTo>
                        <a:cubicBezTo>
                          <a:pt x="45" y="24"/>
                          <a:pt x="45" y="24"/>
                          <a:pt x="45" y="24"/>
                        </a:cubicBezTo>
                        <a:cubicBezTo>
                          <a:pt x="50" y="24"/>
                          <a:pt x="50" y="24"/>
                          <a:pt x="50" y="24"/>
                        </a:cubicBezTo>
                        <a:cubicBezTo>
                          <a:pt x="50" y="11"/>
                          <a:pt x="39" y="0"/>
                          <a:pt x="25" y="0"/>
                        </a:cubicBezTo>
                        <a:cubicBezTo>
                          <a:pt x="11" y="0"/>
                          <a:pt x="0" y="11"/>
                          <a:pt x="0" y="24"/>
                        </a:cubicBezTo>
                        <a:cubicBezTo>
                          <a:pt x="0" y="38"/>
                          <a:pt x="11" y="49"/>
                          <a:pt x="25" y="49"/>
                        </a:cubicBezTo>
                        <a:cubicBezTo>
                          <a:pt x="39" y="49"/>
                          <a:pt x="50" y="38"/>
                          <a:pt x="50" y="24"/>
                        </a:cubicBezTo>
                        <a:cubicBezTo>
                          <a:pt x="45" y="24"/>
                          <a:pt x="45" y="24"/>
                          <a:pt x="45" y="2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1" name="îṧlïďè"/>
                  <p:cNvSpPr/>
                  <p:nvPr/>
                </p:nvSpPr>
                <p:spPr bwMode="auto">
                  <a:xfrm>
                    <a:off x="3621" y="969"/>
                    <a:ext cx="333" cy="562"/>
                  </a:xfrm>
                  <a:custGeom>
                    <a:avLst/>
                    <a:gdLst>
                      <a:gd name="T0" fmla="*/ 0 w 333"/>
                      <a:gd name="T1" fmla="*/ 0 h 562"/>
                      <a:gd name="T2" fmla="*/ 198 w 333"/>
                      <a:gd name="T3" fmla="*/ 562 h 562"/>
                      <a:gd name="T4" fmla="*/ 333 w 333"/>
                      <a:gd name="T5" fmla="*/ 185 h 562"/>
                      <a:gd name="T6" fmla="*/ 0 w 333"/>
                      <a:gd name="T7" fmla="*/ 0 h 562"/>
                    </a:gdLst>
                    <a:ahLst/>
                    <a:cxnLst>
                      <a:cxn ang="0">
                        <a:pos x="T0" y="T1"/>
                      </a:cxn>
                      <a:cxn ang="0">
                        <a:pos x="T2" y="T3"/>
                      </a:cxn>
                      <a:cxn ang="0">
                        <a:pos x="T4" y="T5"/>
                      </a:cxn>
                      <a:cxn ang="0">
                        <a:pos x="T6" y="T7"/>
                      </a:cxn>
                    </a:cxnLst>
                    <a:rect l="0" t="0" r="r" b="b"/>
                    <a:pathLst>
                      <a:path w="333" h="562">
                        <a:moveTo>
                          <a:pt x="0" y="0"/>
                        </a:moveTo>
                        <a:lnTo>
                          <a:pt x="198" y="562"/>
                        </a:lnTo>
                        <a:lnTo>
                          <a:pt x="333" y="185"/>
                        </a:lnTo>
                        <a:lnTo>
                          <a:pt x="0" y="0"/>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2" name="išḻiḋè"/>
                  <p:cNvSpPr/>
                  <p:nvPr/>
                </p:nvSpPr>
                <p:spPr bwMode="auto">
                  <a:xfrm>
                    <a:off x="3621" y="969"/>
                    <a:ext cx="333" cy="562"/>
                  </a:xfrm>
                  <a:custGeom>
                    <a:avLst/>
                    <a:gdLst>
                      <a:gd name="T0" fmla="*/ 0 w 333"/>
                      <a:gd name="T1" fmla="*/ 0 h 562"/>
                      <a:gd name="T2" fmla="*/ 198 w 333"/>
                      <a:gd name="T3" fmla="*/ 562 h 562"/>
                      <a:gd name="T4" fmla="*/ 333 w 333"/>
                      <a:gd name="T5" fmla="*/ 185 h 562"/>
                      <a:gd name="T6" fmla="*/ 0 w 333"/>
                      <a:gd name="T7" fmla="*/ 0 h 562"/>
                    </a:gdLst>
                    <a:ahLst/>
                    <a:cxnLst>
                      <a:cxn ang="0">
                        <a:pos x="T0" y="T1"/>
                      </a:cxn>
                      <a:cxn ang="0">
                        <a:pos x="T2" y="T3"/>
                      </a:cxn>
                      <a:cxn ang="0">
                        <a:pos x="T4" y="T5"/>
                      </a:cxn>
                      <a:cxn ang="0">
                        <a:pos x="T6" y="T7"/>
                      </a:cxn>
                    </a:cxnLst>
                    <a:rect l="0" t="0" r="r" b="b"/>
                    <a:pathLst>
                      <a:path w="333" h="562">
                        <a:moveTo>
                          <a:pt x="0" y="0"/>
                        </a:moveTo>
                        <a:lnTo>
                          <a:pt x="198" y="562"/>
                        </a:lnTo>
                        <a:lnTo>
                          <a:pt x="333" y="18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3" name="îṧḻîḋe"/>
                  <p:cNvSpPr/>
                  <p:nvPr/>
                </p:nvSpPr>
                <p:spPr bwMode="auto">
                  <a:xfrm>
                    <a:off x="3861" y="962"/>
                    <a:ext cx="151" cy="223"/>
                  </a:xfrm>
                  <a:custGeom>
                    <a:avLst/>
                    <a:gdLst>
                      <a:gd name="T0" fmla="*/ 151 w 151"/>
                      <a:gd name="T1" fmla="*/ 0 h 223"/>
                      <a:gd name="T2" fmla="*/ 99 w 151"/>
                      <a:gd name="T3" fmla="*/ 223 h 223"/>
                      <a:gd name="T4" fmla="*/ 0 w 151"/>
                      <a:gd name="T5" fmla="*/ 167 h 223"/>
                      <a:gd name="T6" fmla="*/ 151 w 151"/>
                      <a:gd name="T7" fmla="*/ 0 h 223"/>
                    </a:gdLst>
                    <a:ahLst/>
                    <a:cxnLst>
                      <a:cxn ang="0">
                        <a:pos x="T0" y="T1"/>
                      </a:cxn>
                      <a:cxn ang="0">
                        <a:pos x="T2" y="T3"/>
                      </a:cxn>
                      <a:cxn ang="0">
                        <a:pos x="T4" y="T5"/>
                      </a:cxn>
                      <a:cxn ang="0">
                        <a:pos x="T6" y="T7"/>
                      </a:cxn>
                    </a:cxnLst>
                    <a:rect l="0" t="0" r="r" b="b"/>
                    <a:pathLst>
                      <a:path w="151" h="223">
                        <a:moveTo>
                          <a:pt x="151" y="0"/>
                        </a:moveTo>
                        <a:lnTo>
                          <a:pt x="99" y="223"/>
                        </a:lnTo>
                        <a:lnTo>
                          <a:pt x="0" y="167"/>
                        </a:lnTo>
                        <a:lnTo>
                          <a:pt x="151" y="0"/>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4" name="íš1îḓé"/>
                  <p:cNvSpPr/>
                  <p:nvPr/>
                </p:nvSpPr>
                <p:spPr bwMode="auto">
                  <a:xfrm>
                    <a:off x="3861" y="962"/>
                    <a:ext cx="151" cy="223"/>
                  </a:xfrm>
                  <a:custGeom>
                    <a:avLst/>
                    <a:gdLst>
                      <a:gd name="T0" fmla="*/ 151 w 151"/>
                      <a:gd name="T1" fmla="*/ 0 h 223"/>
                      <a:gd name="T2" fmla="*/ 99 w 151"/>
                      <a:gd name="T3" fmla="*/ 223 h 223"/>
                      <a:gd name="T4" fmla="*/ 0 w 151"/>
                      <a:gd name="T5" fmla="*/ 167 h 223"/>
                      <a:gd name="T6" fmla="*/ 151 w 151"/>
                      <a:gd name="T7" fmla="*/ 0 h 223"/>
                    </a:gdLst>
                    <a:ahLst/>
                    <a:cxnLst>
                      <a:cxn ang="0">
                        <a:pos x="T0" y="T1"/>
                      </a:cxn>
                      <a:cxn ang="0">
                        <a:pos x="T2" y="T3"/>
                      </a:cxn>
                      <a:cxn ang="0">
                        <a:pos x="T4" y="T5"/>
                      </a:cxn>
                      <a:cxn ang="0">
                        <a:pos x="T6" y="T7"/>
                      </a:cxn>
                    </a:cxnLst>
                    <a:rect l="0" t="0" r="r" b="b"/>
                    <a:pathLst>
                      <a:path w="151" h="223">
                        <a:moveTo>
                          <a:pt x="151" y="0"/>
                        </a:moveTo>
                        <a:lnTo>
                          <a:pt x="99" y="223"/>
                        </a:lnTo>
                        <a:lnTo>
                          <a:pt x="0" y="167"/>
                        </a:lnTo>
                        <a:lnTo>
                          <a:pt x="15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5" name="îsļîďê"/>
                  <p:cNvSpPr/>
                  <p:nvPr/>
                </p:nvSpPr>
                <p:spPr bwMode="auto">
                  <a:xfrm>
                    <a:off x="4004" y="665"/>
                    <a:ext cx="27" cy="26"/>
                  </a:xfrm>
                  <a:prstGeom prst="ellipse">
                    <a:avLst/>
                  </a:pr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6" name="ïṩlïḓè"/>
                  <p:cNvSpPr/>
                  <p:nvPr/>
                </p:nvSpPr>
                <p:spPr bwMode="auto">
                  <a:xfrm>
                    <a:off x="3756" y="1097"/>
                    <a:ext cx="126" cy="112"/>
                  </a:xfrm>
                  <a:custGeom>
                    <a:avLst/>
                    <a:gdLst>
                      <a:gd name="T0" fmla="*/ 49 w 66"/>
                      <a:gd name="T1" fmla="*/ 59 h 59"/>
                      <a:gd name="T2" fmla="*/ 17 w 66"/>
                      <a:gd name="T3" fmla="*/ 59 h 59"/>
                      <a:gd name="T4" fmla="*/ 0 w 66"/>
                      <a:gd name="T5" fmla="*/ 41 h 59"/>
                      <a:gd name="T6" fmla="*/ 0 w 66"/>
                      <a:gd name="T7" fmla="*/ 18 h 59"/>
                      <a:gd name="T8" fmla="*/ 17 w 66"/>
                      <a:gd name="T9" fmla="*/ 0 h 59"/>
                      <a:gd name="T10" fmla="*/ 49 w 66"/>
                      <a:gd name="T11" fmla="*/ 0 h 59"/>
                      <a:gd name="T12" fmla="*/ 66 w 66"/>
                      <a:gd name="T13" fmla="*/ 18 h 59"/>
                      <a:gd name="T14" fmla="*/ 66 w 66"/>
                      <a:gd name="T15" fmla="*/ 41 h 59"/>
                      <a:gd name="T16" fmla="*/ 49 w 66"/>
                      <a:gd name="T1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59">
                        <a:moveTo>
                          <a:pt x="49" y="59"/>
                        </a:moveTo>
                        <a:cubicBezTo>
                          <a:pt x="17" y="59"/>
                          <a:pt x="17" y="59"/>
                          <a:pt x="17" y="59"/>
                        </a:cubicBezTo>
                        <a:cubicBezTo>
                          <a:pt x="8" y="59"/>
                          <a:pt x="0" y="51"/>
                          <a:pt x="0" y="41"/>
                        </a:cubicBezTo>
                        <a:cubicBezTo>
                          <a:pt x="0" y="18"/>
                          <a:pt x="0" y="18"/>
                          <a:pt x="0" y="18"/>
                        </a:cubicBezTo>
                        <a:cubicBezTo>
                          <a:pt x="0" y="8"/>
                          <a:pt x="8" y="0"/>
                          <a:pt x="17" y="0"/>
                        </a:cubicBezTo>
                        <a:cubicBezTo>
                          <a:pt x="49" y="0"/>
                          <a:pt x="49" y="0"/>
                          <a:pt x="49" y="0"/>
                        </a:cubicBezTo>
                        <a:cubicBezTo>
                          <a:pt x="58" y="0"/>
                          <a:pt x="66" y="8"/>
                          <a:pt x="66" y="18"/>
                        </a:cubicBezTo>
                        <a:cubicBezTo>
                          <a:pt x="66" y="41"/>
                          <a:pt x="66" y="41"/>
                          <a:pt x="66" y="41"/>
                        </a:cubicBezTo>
                        <a:cubicBezTo>
                          <a:pt x="66" y="51"/>
                          <a:pt x="58" y="59"/>
                          <a:pt x="49" y="59"/>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7" name="išlíḍé"/>
                  <p:cNvSpPr/>
                  <p:nvPr/>
                </p:nvSpPr>
                <p:spPr bwMode="auto">
                  <a:xfrm>
                    <a:off x="3747" y="1088"/>
                    <a:ext cx="144" cy="131"/>
                  </a:xfrm>
                  <a:custGeom>
                    <a:avLst/>
                    <a:gdLst>
                      <a:gd name="T0" fmla="*/ 54 w 76"/>
                      <a:gd name="T1" fmla="*/ 64 h 69"/>
                      <a:gd name="T2" fmla="*/ 54 w 76"/>
                      <a:gd name="T3" fmla="*/ 59 h 69"/>
                      <a:gd name="T4" fmla="*/ 22 w 76"/>
                      <a:gd name="T5" fmla="*/ 59 h 69"/>
                      <a:gd name="T6" fmla="*/ 10 w 76"/>
                      <a:gd name="T7" fmla="*/ 46 h 69"/>
                      <a:gd name="T8" fmla="*/ 10 w 76"/>
                      <a:gd name="T9" fmla="*/ 23 h 69"/>
                      <a:gd name="T10" fmla="*/ 22 w 76"/>
                      <a:gd name="T11" fmla="*/ 10 h 69"/>
                      <a:gd name="T12" fmla="*/ 54 w 76"/>
                      <a:gd name="T13" fmla="*/ 10 h 69"/>
                      <a:gd name="T14" fmla="*/ 66 w 76"/>
                      <a:gd name="T15" fmla="*/ 23 h 69"/>
                      <a:gd name="T16" fmla="*/ 66 w 76"/>
                      <a:gd name="T17" fmla="*/ 46 h 69"/>
                      <a:gd name="T18" fmla="*/ 54 w 76"/>
                      <a:gd name="T19" fmla="*/ 59 h 69"/>
                      <a:gd name="T20" fmla="*/ 54 w 76"/>
                      <a:gd name="T21" fmla="*/ 64 h 69"/>
                      <a:gd name="T22" fmla="*/ 54 w 76"/>
                      <a:gd name="T23" fmla="*/ 69 h 69"/>
                      <a:gd name="T24" fmla="*/ 76 w 76"/>
                      <a:gd name="T25" fmla="*/ 46 h 69"/>
                      <a:gd name="T26" fmla="*/ 76 w 76"/>
                      <a:gd name="T27" fmla="*/ 23 h 69"/>
                      <a:gd name="T28" fmla="*/ 54 w 76"/>
                      <a:gd name="T29" fmla="*/ 0 h 69"/>
                      <a:gd name="T30" fmla="*/ 22 w 76"/>
                      <a:gd name="T31" fmla="*/ 0 h 69"/>
                      <a:gd name="T32" fmla="*/ 0 w 76"/>
                      <a:gd name="T33" fmla="*/ 23 h 69"/>
                      <a:gd name="T34" fmla="*/ 0 w 76"/>
                      <a:gd name="T35" fmla="*/ 46 h 69"/>
                      <a:gd name="T36" fmla="*/ 22 w 76"/>
                      <a:gd name="T37" fmla="*/ 69 h 69"/>
                      <a:gd name="T38" fmla="*/ 54 w 76"/>
                      <a:gd name="T39" fmla="*/ 69 h 69"/>
                      <a:gd name="T40" fmla="*/ 54 w 76"/>
                      <a:gd name="T41" fmla="*/ 64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6" h="69">
                        <a:moveTo>
                          <a:pt x="54" y="64"/>
                        </a:moveTo>
                        <a:cubicBezTo>
                          <a:pt x="54" y="59"/>
                          <a:pt x="54" y="59"/>
                          <a:pt x="54" y="59"/>
                        </a:cubicBezTo>
                        <a:cubicBezTo>
                          <a:pt x="22" y="59"/>
                          <a:pt x="22" y="59"/>
                          <a:pt x="22" y="59"/>
                        </a:cubicBezTo>
                        <a:cubicBezTo>
                          <a:pt x="15" y="59"/>
                          <a:pt x="10" y="53"/>
                          <a:pt x="10" y="46"/>
                        </a:cubicBezTo>
                        <a:cubicBezTo>
                          <a:pt x="10" y="23"/>
                          <a:pt x="10" y="23"/>
                          <a:pt x="10" y="23"/>
                        </a:cubicBezTo>
                        <a:cubicBezTo>
                          <a:pt x="10" y="16"/>
                          <a:pt x="15" y="10"/>
                          <a:pt x="22" y="10"/>
                        </a:cubicBezTo>
                        <a:cubicBezTo>
                          <a:pt x="54" y="10"/>
                          <a:pt x="54" y="10"/>
                          <a:pt x="54" y="10"/>
                        </a:cubicBezTo>
                        <a:cubicBezTo>
                          <a:pt x="61" y="10"/>
                          <a:pt x="66" y="16"/>
                          <a:pt x="66" y="23"/>
                        </a:cubicBezTo>
                        <a:cubicBezTo>
                          <a:pt x="66" y="46"/>
                          <a:pt x="66" y="46"/>
                          <a:pt x="66" y="46"/>
                        </a:cubicBezTo>
                        <a:cubicBezTo>
                          <a:pt x="66" y="53"/>
                          <a:pt x="61" y="59"/>
                          <a:pt x="54" y="59"/>
                        </a:cubicBezTo>
                        <a:cubicBezTo>
                          <a:pt x="54" y="64"/>
                          <a:pt x="54" y="64"/>
                          <a:pt x="54" y="64"/>
                        </a:cubicBezTo>
                        <a:cubicBezTo>
                          <a:pt x="54" y="69"/>
                          <a:pt x="54" y="69"/>
                          <a:pt x="54" y="69"/>
                        </a:cubicBezTo>
                        <a:cubicBezTo>
                          <a:pt x="66" y="69"/>
                          <a:pt x="76" y="59"/>
                          <a:pt x="76" y="46"/>
                        </a:cubicBezTo>
                        <a:cubicBezTo>
                          <a:pt x="76" y="23"/>
                          <a:pt x="76" y="23"/>
                          <a:pt x="76" y="23"/>
                        </a:cubicBezTo>
                        <a:cubicBezTo>
                          <a:pt x="76" y="10"/>
                          <a:pt x="66" y="0"/>
                          <a:pt x="54" y="0"/>
                        </a:cubicBezTo>
                        <a:cubicBezTo>
                          <a:pt x="22" y="0"/>
                          <a:pt x="22" y="0"/>
                          <a:pt x="22" y="0"/>
                        </a:cubicBezTo>
                        <a:cubicBezTo>
                          <a:pt x="10" y="0"/>
                          <a:pt x="0" y="10"/>
                          <a:pt x="0" y="23"/>
                        </a:cubicBezTo>
                        <a:cubicBezTo>
                          <a:pt x="0" y="46"/>
                          <a:pt x="0" y="46"/>
                          <a:pt x="0" y="46"/>
                        </a:cubicBezTo>
                        <a:cubicBezTo>
                          <a:pt x="0" y="59"/>
                          <a:pt x="10" y="69"/>
                          <a:pt x="22" y="69"/>
                        </a:cubicBezTo>
                        <a:cubicBezTo>
                          <a:pt x="54" y="69"/>
                          <a:pt x="54" y="69"/>
                          <a:pt x="54" y="69"/>
                        </a:cubicBezTo>
                        <a:cubicBezTo>
                          <a:pt x="54" y="64"/>
                          <a:pt x="54" y="64"/>
                          <a:pt x="54" y="6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8" name="íšļïḋè"/>
                  <p:cNvSpPr/>
                  <p:nvPr/>
                </p:nvSpPr>
                <p:spPr bwMode="auto">
                  <a:xfrm>
                    <a:off x="3766" y="1107"/>
                    <a:ext cx="106" cy="55"/>
                  </a:xfrm>
                  <a:custGeom>
                    <a:avLst/>
                    <a:gdLst>
                      <a:gd name="T0" fmla="*/ 37 w 56"/>
                      <a:gd name="T1" fmla="*/ 0 h 29"/>
                      <a:gd name="T2" fmla="*/ 17 w 56"/>
                      <a:gd name="T3" fmla="*/ 0 h 29"/>
                      <a:gd name="T4" fmla="*/ 0 w 56"/>
                      <a:gd name="T5" fmla="*/ 8 h 29"/>
                      <a:gd name="T6" fmla="*/ 0 w 56"/>
                      <a:gd name="T7" fmla="*/ 13 h 29"/>
                      <a:gd name="T8" fmla="*/ 0 w 56"/>
                      <a:gd name="T9" fmla="*/ 29 h 29"/>
                      <a:gd name="T10" fmla="*/ 26 w 56"/>
                      <a:gd name="T11" fmla="*/ 14 h 29"/>
                      <a:gd name="T12" fmla="*/ 56 w 56"/>
                      <a:gd name="T13" fmla="*/ 28 h 29"/>
                      <a:gd name="T14" fmla="*/ 56 w 56"/>
                      <a:gd name="T15" fmla="*/ 13 h 29"/>
                      <a:gd name="T16" fmla="*/ 56 w 56"/>
                      <a:gd name="T17" fmla="*/ 9 h 29"/>
                      <a:gd name="T18" fmla="*/ 37 w 56"/>
                      <a:gd name="T1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29">
                        <a:moveTo>
                          <a:pt x="37" y="0"/>
                        </a:moveTo>
                        <a:cubicBezTo>
                          <a:pt x="17" y="0"/>
                          <a:pt x="17" y="0"/>
                          <a:pt x="17" y="0"/>
                        </a:cubicBezTo>
                        <a:cubicBezTo>
                          <a:pt x="0" y="8"/>
                          <a:pt x="0" y="8"/>
                          <a:pt x="0" y="8"/>
                        </a:cubicBezTo>
                        <a:cubicBezTo>
                          <a:pt x="0" y="10"/>
                          <a:pt x="0" y="11"/>
                          <a:pt x="0" y="13"/>
                        </a:cubicBezTo>
                        <a:cubicBezTo>
                          <a:pt x="0" y="29"/>
                          <a:pt x="0" y="29"/>
                          <a:pt x="0" y="29"/>
                        </a:cubicBezTo>
                        <a:cubicBezTo>
                          <a:pt x="6" y="25"/>
                          <a:pt x="26" y="14"/>
                          <a:pt x="26" y="14"/>
                        </a:cubicBezTo>
                        <a:cubicBezTo>
                          <a:pt x="56" y="28"/>
                          <a:pt x="56" y="28"/>
                          <a:pt x="56" y="28"/>
                        </a:cubicBezTo>
                        <a:cubicBezTo>
                          <a:pt x="56" y="13"/>
                          <a:pt x="56" y="13"/>
                          <a:pt x="56" y="13"/>
                        </a:cubicBezTo>
                        <a:cubicBezTo>
                          <a:pt x="56" y="11"/>
                          <a:pt x="56" y="10"/>
                          <a:pt x="56" y="9"/>
                        </a:cubicBezTo>
                        <a:cubicBezTo>
                          <a:pt x="37" y="0"/>
                          <a:pt x="37" y="0"/>
                          <a:pt x="37" y="0"/>
                        </a:cubicBezTo>
                      </a:path>
                    </a:pathLst>
                  </a:custGeom>
                  <a:solidFill>
                    <a:srgbClr val="CB4C4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9" name="íŝ1ïḍe"/>
                  <p:cNvSpPr/>
                  <p:nvPr/>
                </p:nvSpPr>
                <p:spPr bwMode="auto">
                  <a:xfrm>
                    <a:off x="3756" y="1097"/>
                    <a:ext cx="128" cy="69"/>
                  </a:xfrm>
                  <a:custGeom>
                    <a:avLst/>
                    <a:gdLst>
                      <a:gd name="T0" fmla="*/ 61 w 67"/>
                      <a:gd name="T1" fmla="*/ 14 h 36"/>
                      <a:gd name="T2" fmla="*/ 61 w 67"/>
                      <a:gd name="T3" fmla="*/ 18 h 36"/>
                      <a:gd name="T4" fmla="*/ 61 w 67"/>
                      <a:gd name="T5" fmla="*/ 33 h 36"/>
                      <a:gd name="T6" fmla="*/ 64 w 67"/>
                      <a:gd name="T7" fmla="*/ 34 h 36"/>
                      <a:gd name="T8" fmla="*/ 67 w 67"/>
                      <a:gd name="T9" fmla="*/ 17 h 36"/>
                      <a:gd name="T10" fmla="*/ 61 w 67"/>
                      <a:gd name="T11" fmla="*/ 14 h 36"/>
                      <a:gd name="T12" fmla="*/ 5 w 67"/>
                      <a:gd name="T13" fmla="*/ 13 h 36"/>
                      <a:gd name="T14" fmla="*/ 0 w 67"/>
                      <a:gd name="T15" fmla="*/ 16 h 36"/>
                      <a:gd name="T16" fmla="*/ 0 w 67"/>
                      <a:gd name="T17" fmla="*/ 36 h 36"/>
                      <a:gd name="T18" fmla="*/ 3 w 67"/>
                      <a:gd name="T19" fmla="*/ 35 h 36"/>
                      <a:gd name="T20" fmla="*/ 5 w 67"/>
                      <a:gd name="T21" fmla="*/ 34 h 36"/>
                      <a:gd name="T22" fmla="*/ 5 w 67"/>
                      <a:gd name="T23" fmla="*/ 18 h 36"/>
                      <a:gd name="T24" fmla="*/ 5 w 67"/>
                      <a:gd name="T25" fmla="*/ 13 h 36"/>
                      <a:gd name="T26" fmla="*/ 31 w 67"/>
                      <a:gd name="T27" fmla="*/ 0 h 36"/>
                      <a:gd name="T28" fmla="*/ 22 w 67"/>
                      <a:gd name="T29" fmla="*/ 5 h 36"/>
                      <a:gd name="T30" fmla="*/ 42 w 67"/>
                      <a:gd name="T31" fmla="*/ 5 h 36"/>
                      <a:gd name="T32" fmla="*/ 31 w 67"/>
                      <a:gd name="T33"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36">
                        <a:moveTo>
                          <a:pt x="61" y="14"/>
                        </a:moveTo>
                        <a:cubicBezTo>
                          <a:pt x="61" y="15"/>
                          <a:pt x="61" y="16"/>
                          <a:pt x="61" y="18"/>
                        </a:cubicBezTo>
                        <a:cubicBezTo>
                          <a:pt x="61" y="33"/>
                          <a:pt x="61" y="33"/>
                          <a:pt x="61" y="33"/>
                        </a:cubicBezTo>
                        <a:cubicBezTo>
                          <a:pt x="64" y="34"/>
                          <a:pt x="64" y="34"/>
                          <a:pt x="64" y="34"/>
                        </a:cubicBezTo>
                        <a:cubicBezTo>
                          <a:pt x="67" y="17"/>
                          <a:pt x="67" y="17"/>
                          <a:pt x="67" y="17"/>
                        </a:cubicBezTo>
                        <a:cubicBezTo>
                          <a:pt x="61" y="14"/>
                          <a:pt x="61" y="14"/>
                          <a:pt x="61" y="14"/>
                        </a:cubicBezTo>
                        <a:moveTo>
                          <a:pt x="5" y="13"/>
                        </a:moveTo>
                        <a:cubicBezTo>
                          <a:pt x="0" y="16"/>
                          <a:pt x="0" y="16"/>
                          <a:pt x="0" y="16"/>
                        </a:cubicBezTo>
                        <a:cubicBezTo>
                          <a:pt x="0" y="36"/>
                          <a:pt x="0" y="36"/>
                          <a:pt x="0" y="36"/>
                        </a:cubicBezTo>
                        <a:cubicBezTo>
                          <a:pt x="3" y="35"/>
                          <a:pt x="3" y="35"/>
                          <a:pt x="3" y="35"/>
                        </a:cubicBezTo>
                        <a:cubicBezTo>
                          <a:pt x="3" y="35"/>
                          <a:pt x="4" y="35"/>
                          <a:pt x="5" y="34"/>
                        </a:cubicBezTo>
                        <a:cubicBezTo>
                          <a:pt x="5" y="18"/>
                          <a:pt x="5" y="18"/>
                          <a:pt x="5" y="18"/>
                        </a:cubicBezTo>
                        <a:cubicBezTo>
                          <a:pt x="5" y="16"/>
                          <a:pt x="5" y="15"/>
                          <a:pt x="5" y="13"/>
                        </a:cubicBezTo>
                        <a:moveTo>
                          <a:pt x="31" y="0"/>
                        </a:moveTo>
                        <a:cubicBezTo>
                          <a:pt x="22" y="5"/>
                          <a:pt x="22" y="5"/>
                          <a:pt x="22" y="5"/>
                        </a:cubicBezTo>
                        <a:cubicBezTo>
                          <a:pt x="42" y="5"/>
                          <a:pt x="42" y="5"/>
                          <a:pt x="42" y="5"/>
                        </a:cubicBezTo>
                        <a:cubicBezTo>
                          <a:pt x="31" y="0"/>
                          <a:pt x="31" y="0"/>
                          <a:pt x="31" y="0"/>
                        </a:cubicBezTo>
                      </a:path>
                    </a:pathLst>
                  </a:custGeom>
                  <a:solidFill>
                    <a:srgbClr val="640B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0" name="ïS1îḋê"/>
                  <p:cNvSpPr/>
                  <p:nvPr/>
                </p:nvSpPr>
                <p:spPr bwMode="auto">
                  <a:xfrm>
                    <a:off x="3438" y="61"/>
                    <a:ext cx="751" cy="449"/>
                  </a:xfrm>
                  <a:custGeom>
                    <a:avLst/>
                    <a:gdLst>
                      <a:gd name="T0" fmla="*/ 43 w 394"/>
                      <a:gd name="T1" fmla="*/ 236 h 236"/>
                      <a:gd name="T2" fmla="*/ 12 w 394"/>
                      <a:gd name="T3" fmla="*/ 154 h 236"/>
                      <a:gd name="T4" fmla="*/ 39 w 394"/>
                      <a:gd name="T5" fmla="*/ 60 h 236"/>
                      <a:gd name="T6" fmla="*/ 36 w 394"/>
                      <a:gd name="T7" fmla="*/ 42 h 236"/>
                      <a:gd name="T8" fmla="*/ 72 w 394"/>
                      <a:gd name="T9" fmla="*/ 14 h 236"/>
                      <a:gd name="T10" fmla="*/ 331 w 394"/>
                      <a:gd name="T11" fmla="*/ 33 h 236"/>
                      <a:gd name="T12" fmla="*/ 385 w 394"/>
                      <a:gd name="T13" fmla="*/ 134 h 236"/>
                      <a:gd name="T14" fmla="*/ 354 w 394"/>
                      <a:gd name="T15" fmla="*/ 230 h 236"/>
                      <a:gd name="T16" fmla="*/ 353 w 394"/>
                      <a:gd name="T17" fmla="*/ 142 h 236"/>
                      <a:gd name="T18" fmla="*/ 143 w 394"/>
                      <a:gd name="T19" fmla="*/ 105 h 236"/>
                      <a:gd name="T20" fmla="*/ 44 w 394"/>
                      <a:gd name="T21" fmla="*/ 152 h 236"/>
                      <a:gd name="T22" fmla="*/ 43 w 394"/>
                      <a:gd name="T23"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4" h="236">
                        <a:moveTo>
                          <a:pt x="43" y="236"/>
                        </a:moveTo>
                        <a:cubicBezTo>
                          <a:pt x="12" y="154"/>
                          <a:pt x="12" y="154"/>
                          <a:pt x="12" y="154"/>
                        </a:cubicBezTo>
                        <a:cubicBezTo>
                          <a:pt x="0" y="120"/>
                          <a:pt x="9" y="81"/>
                          <a:pt x="39" y="60"/>
                        </a:cubicBezTo>
                        <a:cubicBezTo>
                          <a:pt x="39" y="60"/>
                          <a:pt x="37" y="52"/>
                          <a:pt x="36" y="42"/>
                        </a:cubicBezTo>
                        <a:cubicBezTo>
                          <a:pt x="33" y="18"/>
                          <a:pt x="47" y="15"/>
                          <a:pt x="72" y="14"/>
                        </a:cubicBezTo>
                        <a:cubicBezTo>
                          <a:pt x="272" y="2"/>
                          <a:pt x="271" y="0"/>
                          <a:pt x="331" y="33"/>
                        </a:cubicBezTo>
                        <a:cubicBezTo>
                          <a:pt x="394" y="73"/>
                          <a:pt x="385" y="134"/>
                          <a:pt x="385" y="134"/>
                        </a:cubicBezTo>
                        <a:cubicBezTo>
                          <a:pt x="354" y="230"/>
                          <a:pt x="354" y="230"/>
                          <a:pt x="354" y="230"/>
                        </a:cubicBezTo>
                        <a:cubicBezTo>
                          <a:pt x="353" y="142"/>
                          <a:pt x="353" y="142"/>
                          <a:pt x="353" y="142"/>
                        </a:cubicBezTo>
                        <a:cubicBezTo>
                          <a:pt x="256" y="167"/>
                          <a:pt x="143" y="105"/>
                          <a:pt x="143" y="105"/>
                        </a:cubicBezTo>
                        <a:cubicBezTo>
                          <a:pt x="105" y="113"/>
                          <a:pt x="57" y="115"/>
                          <a:pt x="44" y="152"/>
                        </a:cubicBezTo>
                        <a:cubicBezTo>
                          <a:pt x="43" y="236"/>
                          <a:pt x="43" y="236"/>
                          <a:pt x="43" y="236"/>
                        </a:cubicBezTo>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1" name="ïṩḻiḋé"/>
                  <p:cNvSpPr/>
                  <p:nvPr/>
                </p:nvSpPr>
                <p:spPr bwMode="auto">
                  <a:xfrm>
                    <a:off x="3441" y="63"/>
                    <a:ext cx="740" cy="499"/>
                  </a:xfrm>
                  <a:custGeom>
                    <a:avLst/>
                    <a:gdLst>
                      <a:gd name="T0" fmla="*/ 46 w 388"/>
                      <a:gd name="T1" fmla="*/ 233 h 262"/>
                      <a:gd name="T2" fmla="*/ 10 w 388"/>
                      <a:gd name="T3" fmla="*/ 153 h 262"/>
                      <a:gd name="T4" fmla="*/ 10 w 388"/>
                      <a:gd name="T5" fmla="*/ 123 h 262"/>
                      <a:gd name="T6" fmla="*/ 42 w 388"/>
                      <a:gd name="T7" fmla="*/ 61 h 262"/>
                      <a:gd name="T8" fmla="*/ 41 w 388"/>
                      <a:gd name="T9" fmla="*/ 57 h 262"/>
                      <a:gd name="T10" fmla="*/ 39 w 388"/>
                      <a:gd name="T11" fmla="*/ 35 h 262"/>
                      <a:gd name="T12" fmla="*/ 44 w 388"/>
                      <a:gd name="T13" fmla="*/ 23 h 262"/>
                      <a:gd name="T14" fmla="*/ 70 w 388"/>
                      <a:gd name="T15" fmla="*/ 18 h 262"/>
                      <a:gd name="T16" fmla="*/ 283 w 388"/>
                      <a:gd name="T17" fmla="*/ 16 h 262"/>
                      <a:gd name="T18" fmla="*/ 329 w 388"/>
                      <a:gd name="T19" fmla="*/ 32 h 262"/>
                      <a:gd name="T20" fmla="*/ 370 w 388"/>
                      <a:gd name="T21" fmla="*/ 86 h 262"/>
                      <a:gd name="T22" fmla="*/ 378 w 388"/>
                      <a:gd name="T23" fmla="*/ 131 h 262"/>
                      <a:gd name="T24" fmla="*/ 378 w 388"/>
                      <a:gd name="T25" fmla="*/ 132 h 262"/>
                      <a:gd name="T26" fmla="*/ 379 w 388"/>
                      <a:gd name="T27" fmla="*/ 132 h 262"/>
                      <a:gd name="T28" fmla="*/ 378 w 388"/>
                      <a:gd name="T29" fmla="*/ 132 h 262"/>
                      <a:gd name="T30" fmla="*/ 378 w 388"/>
                      <a:gd name="T31" fmla="*/ 132 h 262"/>
                      <a:gd name="T32" fmla="*/ 378 w 388"/>
                      <a:gd name="T33" fmla="*/ 132 h 262"/>
                      <a:gd name="T34" fmla="*/ 356 w 388"/>
                      <a:gd name="T35" fmla="*/ 135 h 262"/>
                      <a:gd name="T36" fmla="*/ 301 w 388"/>
                      <a:gd name="T37" fmla="*/ 142 h 262"/>
                      <a:gd name="T38" fmla="*/ 157 w 388"/>
                      <a:gd name="T39" fmla="*/ 106 h 262"/>
                      <a:gd name="T40" fmla="*/ 144 w 388"/>
                      <a:gd name="T41" fmla="*/ 100 h 262"/>
                      <a:gd name="T42" fmla="*/ 143 w 388"/>
                      <a:gd name="T43" fmla="*/ 99 h 262"/>
                      <a:gd name="T44" fmla="*/ 140 w 388"/>
                      <a:gd name="T45" fmla="*/ 99 h 262"/>
                      <a:gd name="T46" fmla="*/ 55 w 388"/>
                      <a:gd name="T47" fmla="*/ 125 h 262"/>
                      <a:gd name="T48" fmla="*/ 37 w 388"/>
                      <a:gd name="T49" fmla="*/ 150 h 262"/>
                      <a:gd name="T50" fmla="*/ 41 w 388"/>
                      <a:gd name="T51" fmla="*/ 235 h 262"/>
                      <a:gd name="T52" fmla="*/ 41 w 388"/>
                      <a:gd name="T53" fmla="*/ 235 h 262"/>
                      <a:gd name="T54" fmla="*/ 47 w 388"/>
                      <a:gd name="T55" fmla="*/ 151 h 262"/>
                      <a:gd name="T56" fmla="*/ 46 w 388"/>
                      <a:gd name="T57" fmla="*/ 153 h 262"/>
                      <a:gd name="T58" fmla="*/ 98 w 388"/>
                      <a:gd name="T59" fmla="*/ 117 h 262"/>
                      <a:gd name="T60" fmla="*/ 141 w 388"/>
                      <a:gd name="T61" fmla="*/ 104 h 262"/>
                      <a:gd name="T62" fmla="*/ 189 w 388"/>
                      <a:gd name="T63" fmla="*/ 130 h 262"/>
                      <a:gd name="T64" fmla="*/ 352 w 388"/>
                      <a:gd name="T65" fmla="*/ 146 h 262"/>
                      <a:gd name="T66" fmla="*/ 346 w 388"/>
                      <a:gd name="T67" fmla="*/ 141 h 262"/>
                      <a:gd name="T68" fmla="*/ 388 w 388"/>
                      <a:gd name="T69" fmla="*/ 134 h 262"/>
                      <a:gd name="T70" fmla="*/ 388 w 388"/>
                      <a:gd name="T71" fmla="*/ 125 h 262"/>
                      <a:gd name="T72" fmla="*/ 332 w 388"/>
                      <a:gd name="T73" fmla="*/ 28 h 262"/>
                      <a:gd name="T74" fmla="*/ 331 w 388"/>
                      <a:gd name="T75" fmla="*/ 28 h 262"/>
                      <a:gd name="T76" fmla="*/ 230 w 388"/>
                      <a:gd name="T77" fmla="*/ 0 h 262"/>
                      <a:gd name="T78" fmla="*/ 54 w 388"/>
                      <a:gd name="T79" fmla="*/ 9 h 262"/>
                      <a:gd name="T80" fmla="*/ 30 w 388"/>
                      <a:gd name="T81" fmla="*/ 25 h 262"/>
                      <a:gd name="T82" fmla="*/ 29 w 388"/>
                      <a:gd name="T83" fmla="*/ 42 h 262"/>
                      <a:gd name="T84" fmla="*/ 37 w 388"/>
                      <a:gd name="T85" fmla="*/ 59 h 262"/>
                      <a:gd name="T86" fmla="*/ 0 w 388"/>
                      <a:gd name="T87" fmla="*/ 123 h 262"/>
                      <a:gd name="T88" fmla="*/ 5 w 388"/>
                      <a:gd name="T89" fmla="*/ 155 h 262"/>
                      <a:gd name="T90" fmla="*/ 46 w 388"/>
                      <a:gd name="T91" fmla="*/ 235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88" h="262">
                        <a:moveTo>
                          <a:pt x="41" y="235"/>
                        </a:moveTo>
                        <a:cubicBezTo>
                          <a:pt x="46" y="233"/>
                          <a:pt x="46" y="233"/>
                          <a:pt x="46" y="233"/>
                        </a:cubicBezTo>
                        <a:cubicBezTo>
                          <a:pt x="15" y="151"/>
                          <a:pt x="15" y="151"/>
                          <a:pt x="15" y="151"/>
                        </a:cubicBezTo>
                        <a:cubicBezTo>
                          <a:pt x="10" y="153"/>
                          <a:pt x="10" y="153"/>
                          <a:pt x="10" y="153"/>
                        </a:cubicBezTo>
                        <a:cubicBezTo>
                          <a:pt x="15" y="151"/>
                          <a:pt x="15" y="151"/>
                          <a:pt x="15" y="151"/>
                        </a:cubicBezTo>
                        <a:cubicBezTo>
                          <a:pt x="12" y="142"/>
                          <a:pt x="10" y="132"/>
                          <a:pt x="10" y="123"/>
                        </a:cubicBezTo>
                        <a:cubicBezTo>
                          <a:pt x="10" y="99"/>
                          <a:pt x="20" y="77"/>
                          <a:pt x="40" y="63"/>
                        </a:cubicBezTo>
                        <a:cubicBezTo>
                          <a:pt x="42" y="61"/>
                          <a:pt x="42" y="61"/>
                          <a:pt x="42" y="61"/>
                        </a:cubicBezTo>
                        <a:cubicBezTo>
                          <a:pt x="42" y="58"/>
                          <a:pt x="42" y="58"/>
                          <a:pt x="42" y="58"/>
                        </a:cubicBezTo>
                        <a:cubicBezTo>
                          <a:pt x="42" y="58"/>
                          <a:pt x="41" y="57"/>
                          <a:pt x="41" y="57"/>
                        </a:cubicBezTo>
                        <a:cubicBezTo>
                          <a:pt x="41" y="54"/>
                          <a:pt x="40" y="48"/>
                          <a:pt x="39" y="41"/>
                        </a:cubicBezTo>
                        <a:cubicBezTo>
                          <a:pt x="39" y="39"/>
                          <a:pt x="39" y="37"/>
                          <a:pt x="39" y="35"/>
                        </a:cubicBezTo>
                        <a:cubicBezTo>
                          <a:pt x="39" y="31"/>
                          <a:pt x="39" y="29"/>
                          <a:pt x="40" y="27"/>
                        </a:cubicBezTo>
                        <a:cubicBezTo>
                          <a:pt x="41" y="25"/>
                          <a:pt x="42" y="24"/>
                          <a:pt x="44" y="23"/>
                        </a:cubicBezTo>
                        <a:cubicBezTo>
                          <a:pt x="46" y="21"/>
                          <a:pt x="49" y="20"/>
                          <a:pt x="54" y="19"/>
                        </a:cubicBezTo>
                        <a:cubicBezTo>
                          <a:pt x="58" y="18"/>
                          <a:pt x="64" y="18"/>
                          <a:pt x="70" y="18"/>
                        </a:cubicBezTo>
                        <a:cubicBezTo>
                          <a:pt x="150" y="13"/>
                          <a:pt x="198" y="10"/>
                          <a:pt x="230" y="10"/>
                        </a:cubicBezTo>
                        <a:cubicBezTo>
                          <a:pt x="254" y="10"/>
                          <a:pt x="269" y="12"/>
                          <a:pt x="283" y="16"/>
                        </a:cubicBezTo>
                        <a:cubicBezTo>
                          <a:pt x="296" y="20"/>
                          <a:pt x="308" y="27"/>
                          <a:pt x="326" y="37"/>
                        </a:cubicBezTo>
                        <a:cubicBezTo>
                          <a:pt x="329" y="32"/>
                          <a:pt x="329" y="32"/>
                          <a:pt x="329" y="32"/>
                        </a:cubicBezTo>
                        <a:cubicBezTo>
                          <a:pt x="326" y="37"/>
                          <a:pt x="326" y="37"/>
                          <a:pt x="326" y="37"/>
                        </a:cubicBezTo>
                        <a:cubicBezTo>
                          <a:pt x="350" y="52"/>
                          <a:pt x="363" y="70"/>
                          <a:pt x="370" y="86"/>
                        </a:cubicBezTo>
                        <a:cubicBezTo>
                          <a:pt x="377" y="102"/>
                          <a:pt x="378" y="117"/>
                          <a:pt x="378" y="125"/>
                        </a:cubicBezTo>
                        <a:cubicBezTo>
                          <a:pt x="378" y="128"/>
                          <a:pt x="378" y="129"/>
                          <a:pt x="378" y="131"/>
                        </a:cubicBezTo>
                        <a:cubicBezTo>
                          <a:pt x="378" y="131"/>
                          <a:pt x="378" y="132"/>
                          <a:pt x="378" y="132"/>
                        </a:cubicBezTo>
                        <a:cubicBezTo>
                          <a:pt x="378" y="132"/>
                          <a:pt x="378" y="132"/>
                          <a:pt x="378" y="132"/>
                        </a:cubicBezTo>
                        <a:cubicBezTo>
                          <a:pt x="378" y="132"/>
                          <a:pt x="378" y="132"/>
                          <a:pt x="378" y="132"/>
                        </a:cubicBezTo>
                        <a:cubicBezTo>
                          <a:pt x="379" y="132"/>
                          <a:pt x="379" y="132"/>
                          <a:pt x="379" y="132"/>
                        </a:cubicBezTo>
                        <a:cubicBezTo>
                          <a:pt x="378" y="132"/>
                          <a:pt x="378" y="132"/>
                          <a:pt x="378" y="132"/>
                        </a:cubicBezTo>
                        <a:cubicBezTo>
                          <a:pt x="378" y="132"/>
                          <a:pt x="378" y="132"/>
                          <a:pt x="378" y="132"/>
                        </a:cubicBezTo>
                        <a:cubicBezTo>
                          <a:pt x="379" y="132"/>
                          <a:pt x="379" y="132"/>
                          <a:pt x="379" y="132"/>
                        </a:cubicBezTo>
                        <a:cubicBezTo>
                          <a:pt x="378" y="132"/>
                          <a:pt x="378" y="132"/>
                          <a:pt x="378" y="132"/>
                        </a:cubicBezTo>
                        <a:cubicBezTo>
                          <a:pt x="383" y="133"/>
                          <a:pt x="383" y="133"/>
                          <a:pt x="383" y="133"/>
                        </a:cubicBezTo>
                        <a:cubicBezTo>
                          <a:pt x="378" y="132"/>
                          <a:pt x="378" y="132"/>
                          <a:pt x="378" y="132"/>
                        </a:cubicBezTo>
                        <a:cubicBezTo>
                          <a:pt x="357" y="199"/>
                          <a:pt x="357" y="199"/>
                          <a:pt x="357" y="199"/>
                        </a:cubicBezTo>
                        <a:cubicBezTo>
                          <a:pt x="356" y="135"/>
                          <a:pt x="356" y="135"/>
                          <a:pt x="356" y="135"/>
                        </a:cubicBezTo>
                        <a:cubicBezTo>
                          <a:pt x="349" y="136"/>
                          <a:pt x="349" y="136"/>
                          <a:pt x="349" y="136"/>
                        </a:cubicBezTo>
                        <a:cubicBezTo>
                          <a:pt x="334" y="140"/>
                          <a:pt x="317" y="142"/>
                          <a:pt x="301" y="142"/>
                        </a:cubicBezTo>
                        <a:cubicBezTo>
                          <a:pt x="261" y="142"/>
                          <a:pt x="221" y="131"/>
                          <a:pt x="192" y="121"/>
                        </a:cubicBezTo>
                        <a:cubicBezTo>
                          <a:pt x="177" y="115"/>
                          <a:pt x="165" y="110"/>
                          <a:pt x="157" y="106"/>
                        </a:cubicBezTo>
                        <a:cubicBezTo>
                          <a:pt x="152" y="104"/>
                          <a:pt x="149" y="102"/>
                          <a:pt x="147" y="101"/>
                        </a:cubicBezTo>
                        <a:cubicBezTo>
                          <a:pt x="146" y="101"/>
                          <a:pt x="145" y="100"/>
                          <a:pt x="144" y="100"/>
                        </a:cubicBezTo>
                        <a:cubicBezTo>
                          <a:pt x="144" y="99"/>
                          <a:pt x="144" y="99"/>
                          <a:pt x="144" y="99"/>
                        </a:cubicBezTo>
                        <a:cubicBezTo>
                          <a:pt x="143" y="99"/>
                          <a:pt x="143" y="99"/>
                          <a:pt x="143" y="99"/>
                        </a:cubicBezTo>
                        <a:cubicBezTo>
                          <a:pt x="142" y="98"/>
                          <a:pt x="142" y="98"/>
                          <a:pt x="142" y="98"/>
                        </a:cubicBezTo>
                        <a:cubicBezTo>
                          <a:pt x="140" y="99"/>
                          <a:pt x="140" y="99"/>
                          <a:pt x="140" y="99"/>
                        </a:cubicBezTo>
                        <a:cubicBezTo>
                          <a:pt x="121" y="103"/>
                          <a:pt x="100" y="105"/>
                          <a:pt x="81" y="112"/>
                        </a:cubicBezTo>
                        <a:cubicBezTo>
                          <a:pt x="71" y="115"/>
                          <a:pt x="62" y="119"/>
                          <a:pt x="55" y="125"/>
                        </a:cubicBezTo>
                        <a:cubicBezTo>
                          <a:pt x="47" y="131"/>
                          <a:pt x="41" y="139"/>
                          <a:pt x="37" y="149"/>
                        </a:cubicBezTo>
                        <a:cubicBezTo>
                          <a:pt x="37" y="150"/>
                          <a:pt x="37" y="150"/>
                          <a:pt x="37" y="150"/>
                        </a:cubicBezTo>
                        <a:cubicBezTo>
                          <a:pt x="36" y="235"/>
                          <a:pt x="36" y="235"/>
                          <a:pt x="36" y="235"/>
                        </a:cubicBezTo>
                        <a:cubicBezTo>
                          <a:pt x="41" y="235"/>
                          <a:pt x="41" y="235"/>
                          <a:pt x="41" y="235"/>
                        </a:cubicBezTo>
                        <a:cubicBezTo>
                          <a:pt x="46" y="233"/>
                          <a:pt x="46" y="233"/>
                          <a:pt x="46" y="233"/>
                        </a:cubicBezTo>
                        <a:cubicBezTo>
                          <a:pt x="41" y="235"/>
                          <a:pt x="41" y="235"/>
                          <a:pt x="41" y="235"/>
                        </a:cubicBezTo>
                        <a:cubicBezTo>
                          <a:pt x="46" y="235"/>
                          <a:pt x="46" y="235"/>
                          <a:pt x="46" y="235"/>
                        </a:cubicBezTo>
                        <a:cubicBezTo>
                          <a:pt x="47" y="151"/>
                          <a:pt x="47" y="151"/>
                          <a:pt x="47" y="151"/>
                        </a:cubicBezTo>
                        <a:cubicBezTo>
                          <a:pt x="42" y="151"/>
                          <a:pt x="42" y="151"/>
                          <a:pt x="42" y="151"/>
                        </a:cubicBezTo>
                        <a:cubicBezTo>
                          <a:pt x="46" y="153"/>
                          <a:pt x="46" y="153"/>
                          <a:pt x="46" y="153"/>
                        </a:cubicBezTo>
                        <a:cubicBezTo>
                          <a:pt x="50" y="144"/>
                          <a:pt x="54" y="138"/>
                          <a:pt x="61" y="133"/>
                        </a:cubicBezTo>
                        <a:cubicBezTo>
                          <a:pt x="70" y="125"/>
                          <a:pt x="83" y="121"/>
                          <a:pt x="98" y="117"/>
                        </a:cubicBezTo>
                        <a:cubicBezTo>
                          <a:pt x="112" y="114"/>
                          <a:pt x="127" y="112"/>
                          <a:pt x="142" y="109"/>
                        </a:cubicBezTo>
                        <a:cubicBezTo>
                          <a:pt x="141" y="104"/>
                          <a:pt x="141" y="104"/>
                          <a:pt x="141" y="104"/>
                        </a:cubicBezTo>
                        <a:cubicBezTo>
                          <a:pt x="139" y="108"/>
                          <a:pt x="139" y="108"/>
                          <a:pt x="139" y="108"/>
                        </a:cubicBezTo>
                        <a:cubicBezTo>
                          <a:pt x="139" y="108"/>
                          <a:pt x="158" y="119"/>
                          <a:pt x="189" y="130"/>
                        </a:cubicBezTo>
                        <a:cubicBezTo>
                          <a:pt x="219" y="141"/>
                          <a:pt x="259" y="152"/>
                          <a:pt x="301" y="152"/>
                        </a:cubicBezTo>
                        <a:cubicBezTo>
                          <a:pt x="318" y="152"/>
                          <a:pt x="335" y="150"/>
                          <a:pt x="352" y="146"/>
                        </a:cubicBezTo>
                        <a:cubicBezTo>
                          <a:pt x="351" y="141"/>
                          <a:pt x="351" y="141"/>
                          <a:pt x="351" y="141"/>
                        </a:cubicBezTo>
                        <a:cubicBezTo>
                          <a:pt x="346" y="141"/>
                          <a:pt x="346" y="141"/>
                          <a:pt x="346" y="141"/>
                        </a:cubicBezTo>
                        <a:cubicBezTo>
                          <a:pt x="348" y="260"/>
                          <a:pt x="348" y="260"/>
                          <a:pt x="348" y="260"/>
                        </a:cubicBezTo>
                        <a:cubicBezTo>
                          <a:pt x="388" y="134"/>
                          <a:pt x="388" y="134"/>
                          <a:pt x="388" y="134"/>
                        </a:cubicBezTo>
                        <a:cubicBezTo>
                          <a:pt x="388" y="134"/>
                          <a:pt x="388" y="134"/>
                          <a:pt x="388" y="134"/>
                        </a:cubicBezTo>
                        <a:cubicBezTo>
                          <a:pt x="388" y="134"/>
                          <a:pt x="388" y="130"/>
                          <a:pt x="388" y="125"/>
                        </a:cubicBezTo>
                        <a:cubicBezTo>
                          <a:pt x="388" y="116"/>
                          <a:pt x="387" y="100"/>
                          <a:pt x="379" y="82"/>
                        </a:cubicBezTo>
                        <a:cubicBezTo>
                          <a:pt x="371" y="64"/>
                          <a:pt x="357" y="44"/>
                          <a:pt x="332" y="28"/>
                        </a:cubicBezTo>
                        <a:cubicBezTo>
                          <a:pt x="331" y="28"/>
                          <a:pt x="331" y="28"/>
                          <a:pt x="331" y="28"/>
                        </a:cubicBezTo>
                        <a:cubicBezTo>
                          <a:pt x="331" y="28"/>
                          <a:pt x="331" y="28"/>
                          <a:pt x="331" y="28"/>
                        </a:cubicBezTo>
                        <a:cubicBezTo>
                          <a:pt x="313" y="18"/>
                          <a:pt x="300" y="11"/>
                          <a:pt x="286" y="6"/>
                        </a:cubicBezTo>
                        <a:cubicBezTo>
                          <a:pt x="271" y="2"/>
                          <a:pt x="255" y="0"/>
                          <a:pt x="230" y="0"/>
                        </a:cubicBezTo>
                        <a:cubicBezTo>
                          <a:pt x="197" y="0"/>
                          <a:pt x="149" y="3"/>
                          <a:pt x="69" y="8"/>
                        </a:cubicBezTo>
                        <a:cubicBezTo>
                          <a:pt x="64" y="8"/>
                          <a:pt x="59" y="8"/>
                          <a:pt x="54" y="9"/>
                        </a:cubicBezTo>
                        <a:cubicBezTo>
                          <a:pt x="47" y="10"/>
                          <a:pt x="41" y="12"/>
                          <a:pt x="36" y="17"/>
                        </a:cubicBezTo>
                        <a:cubicBezTo>
                          <a:pt x="33" y="19"/>
                          <a:pt x="31" y="21"/>
                          <a:pt x="30" y="25"/>
                        </a:cubicBezTo>
                        <a:cubicBezTo>
                          <a:pt x="29" y="28"/>
                          <a:pt x="29" y="31"/>
                          <a:pt x="29" y="35"/>
                        </a:cubicBezTo>
                        <a:cubicBezTo>
                          <a:pt x="29" y="37"/>
                          <a:pt x="29" y="40"/>
                          <a:pt x="29" y="42"/>
                        </a:cubicBezTo>
                        <a:cubicBezTo>
                          <a:pt x="30" y="52"/>
                          <a:pt x="32" y="60"/>
                          <a:pt x="32" y="60"/>
                        </a:cubicBezTo>
                        <a:cubicBezTo>
                          <a:pt x="37" y="59"/>
                          <a:pt x="37" y="59"/>
                          <a:pt x="37" y="59"/>
                        </a:cubicBezTo>
                        <a:cubicBezTo>
                          <a:pt x="34" y="55"/>
                          <a:pt x="34" y="55"/>
                          <a:pt x="34" y="55"/>
                        </a:cubicBezTo>
                        <a:cubicBezTo>
                          <a:pt x="11" y="71"/>
                          <a:pt x="0" y="97"/>
                          <a:pt x="0" y="123"/>
                        </a:cubicBezTo>
                        <a:cubicBezTo>
                          <a:pt x="0" y="133"/>
                          <a:pt x="2" y="144"/>
                          <a:pt x="5" y="155"/>
                        </a:cubicBezTo>
                        <a:cubicBezTo>
                          <a:pt x="5" y="155"/>
                          <a:pt x="5" y="155"/>
                          <a:pt x="5" y="155"/>
                        </a:cubicBezTo>
                        <a:cubicBezTo>
                          <a:pt x="46" y="262"/>
                          <a:pt x="46" y="262"/>
                          <a:pt x="46" y="262"/>
                        </a:cubicBezTo>
                        <a:cubicBezTo>
                          <a:pt x="46" y="235"/>
                          <a:pt x="46" y="235"/>
                          <a:pt x="46" y="235"/>
                        </a:cubicBezTo>
                        <a:cubicBezTo>
                          <a:pt x="41" y="235"/>
                          <a:pt x="41" y="235"/>
                          <a:pt x="41" y="23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2" name="iŝḻîḑè"/>
                  <p:cNvSpPr/>
                  <p:nvPr/>
                </p:nvSpPr>
                <p:spPr bwMode="auto">
                  <a:xfrm>
                    <a:off x="3756" y="1097"/>
                    <a:ext cx="126" cy="112"/>
                  </a:xfrm>
                  <a:custGeom>
                    <a:avLst/>
                    <a:gdLst>
                      <a:gd name="T0" fmla="*/ 49 w 66"/>
                      <a:gd name="T1" fmla="*/ 59 h 59"/>
                      <a:gd name="T2" fmla="*/ 17 w 66"/>
                      <a:gd name="T3" fmla="*/ 59 h 59"/>
                      <a:gd name="T4" fmla="*/ 0 w 66"/>
                      <a:gd name="T5" fmla="*/ 41 h 59"/>
                      <a:gd name="T6" fmla="*/ 0 w 66"/>
                      <a:gd name="T7" fmla="*/ 18 h 59"/>
                      <a:gd name="T8" fmla="*/ 17 w 66"/>
                      <a:gd name="T9" fmla="*/ 0 h 59"/>
                      <a:gd name="T10" fmla="*/ 49 w 66"/>
                      <a:gd name="T11" fmla="*/ 0 h 59"/>
                      <a:gd name="T12" fmla="*/ 66 w 66"/>
                      <a:gd name="T13" fmla="*/ 18 h 59"/>
                      <a:gd name="T14" fmla="*/ 66 w 66"/>
                      <a:gd name="T15" fmla="*/ 41 h 59"/>
                      <a:gd name="T16" fmla="*/ 49 w 66"/>
                      <a:gd name="T1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59">
                        <a:moveTo>
                          <a:pt x="49" y="59"/>
                        </a:moveTo>
                        <a:cubicBezTo>
                          <a:pt x="17" y="59"/>
                          <a:pt x="17" y="59"/>
                          <a:pt x="17" y="59"/>
                        </a:cubicBezTo>
                        <a:cubicBezTo>
                          <a:pt x="8" y="59"/>
                          <a:pt x="0" y="51"/>
                          <a:pt x="0" y="41"/>
                        </a:cubicBezTo>
                        <a:cubicBezTo>
                          <a:pt x="0" y="18"/>
                          <a:pt x="0" y="18"/>
                          <a:pt x="0" y="18"/>
                        </a:cubicBezTo>
                        <a:cubicBezTo>
                          <a:pt x="0" y="8"/>
                          <a:pt x="8" y="0"/>
                          <a:pt x="17" y="0"/>
                        </a:cubicBezTo>
                        <a:cubicBezTo>
                          <a:pt x="49" y="0"/>
                          <a:pt x="49" y="0"/>
                          <a:pt x="49" y="0"/>
                        </a:cubicBezTo>
                        <a:cubicBezTo>
                          <a:pt x="58" y="0"/>
                          <a:pt x="66" y="8"/>
                          <a:pt x="66" y="18"/>
                        </a:cubicBezTo>
                        <a:cubicBezTo>
                          <a:pt x="66" y="41"/>
                          <a:pt x="66" y="41"/>
                          <a:pt x="66" y="41"/>
                        </a:cubicBezTo>
                        <a:cubicBezTo>
                          <a:pt x="66" y="51"/>
                          <a:pt x="58" y="59"/>
                          <a:pt x="49" y="59"/>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3" name="ïSľíḋê"/>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 name="T10" fmla="*/ 3 w 198"/>
                      <a:gd name="T11" fmla="*/ 0 h 246"/>
                    </a:gdLst>
                    <a:ahLst/>
                    <a:cxnLst>
                      <a:cxn ang="0">
                        <a:pos x="T0" y="T1"/>
                      </a:cxn>
                      <a:cxn ang="0">
                        <a:pos x="T2" y="T3"/>
                      </a:cxn>
                      <a:cxn ang="0">
                        <a:pos x="T4" y="T5"/>
                      </a:cxn>
                      <a:cxn ang="0">
                        <a:pos x="T6" y="T7"/>
                      </a:cxn>
                      <a:cxn ang="0">
                        <a:pos x="T8" y="T9"/>
                      </a:cxn>
                      <a:cxn ang="0">
                        <a:pos x="T10" y="T11"/>
                      </a:cxn>
                    </a:cxnLst>
                    <a:rect l="0" t="0" r="r" b="b"/>
                    <a:pathLst>
                      <a:path w="198" h="246">
                        <a:moveTo>
                          <a:pt x="3" y="0"/>
                        </a:moveTo>
                        <a:lnTo>
                          <a:pt x="198" y="181"/>
                        </a:lnTo>
                        <a:lnTo>
                          <a:pt x="65" y="246"/>
                        </a:lnTo>
                        <a:lnTo>
                          <a:pt x="0" y="38"/>
                        </a:lnTo>
                        <a:lnTo>
                          <a:pt x="0" y="8"/>
                        </a:lnTo>
                        <a:lnTo>
                          <a:pt x="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4" name="ïšḻiḋe"/>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Lst>
                    <a:ahLst/>
                    <a:cxnLst>
                      <a:cxn ang="0">
                        <a:pos x="T0" y="T1"/>
                      </a:cxn>
                      <a:cxn ang="0">
                        <a:pos x="T2" y="T3"/>
                      </a:cxn>
                      <a:cxn ang="0">
                        <a:pos x="T4" y="T5"/>
                      </a:cxn>
                      <a:cxn ang="0">
                        <a:pos x="T6" y="T7"/>
                      </a:cxn>
                      <a:cxn ang="0">
                        <a:pos x="T8" y="T9"/>
                      </a:cxn>
                    </a:cxnLst>
                    <a:rect l="0" t="0" r="r" b="b"/>
                    <a:pathLst>
                      <a:path w="198" h="246">
                        <a:moveTo>
                          <a:pt x="3" y="0"/>
                        </a:moveTo>
                        <a:lnTo>
                          <a:pt x="198" y="181"/>
                        </a:lnTo>
                        <a:lnTo>
                          <a:pt x="65" y="246"/>
                        </a:lnTo>
                        <a:lnTo>
                          <a:pt x="0" y="38"/>
                        </a:lnTo>
                        <a:lnTo>
                          <a:pt x="0"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5" name="îSḻidé"/>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Lst>
                    <a:ahLst/>
                    <a:cxnLst>
                      <a:cxn ang="0">
                        <a:pos x="T0" y="T1"/>
                      </a:cxn>
                      <a:cxn ang="0">
                        <a:pos x="T2" y="T3"/>
                      </a:cxn>
                      <a:cxn ang="0">
                        <a:pos x="T4" y="T5"/>
                      </a:cxn>
                      <a:cxn ang="0">
                        <a:pos x="T6" y="T7"/>
                      </a:cxn>
                      <a:cxn ang="0">
                        <a:pos x="T8" y="T9"/>
                      </a:cxn>
                    </a:cxnLst>
                    <a:rect l="0" t="0" r="r" b="b"/>
                    <a:pathLst>
                      <a:path w="198" h="246">
                        <a:moveTo>
                          <a:pt x="3" y="0"/>
                        </a:moveTo>
                        <a:lnTo>
                          <a:pt x="198" y="181"/>
                        </a:lnTo>
                        <a:lnTo>
                          <a:pt x="65" y="246"/>
                        </a:lnTo>
                        <a:lnTo>
                          <a:pt x="0" y="38"/>
                        </a:lnTo>
                        <a:lnTo>
                          <a:pt x="0" y="8"/>
                        </a:ln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6" name="iṩļíḑê"/>
                  <p:cNvSpPr/>
                  <p:nvPr/>
                </p:nvSpPr>
                <p:spPr bwMode="auto">
                  <a:xfrm>
                    <a:off x="3954" y="912"/>
                    <a:ext cx="58" cy="42"/>
                  </a:xfrm>
                  <a:custGeom>
                    <a:avLst/>
                    <a:gdLst>
                      <a:gd name="T0" fmla="*/ 0 w 30"/>
                      <a:gd name="T1" fmla="*/ 22 h 22"/>
                      <a:gd name="T2" fmla="*/ 30 w 30"/>
                      <a:gd name="T3" fmla="*/ 22 h 22"/>
                      <a:gd name="T4" fmla="*/ 30 w 30"/>
                      <a:gd name="T5" fmla="*/ 7 h 22"/>
                      <a:gd name="T6" fmla="*/ 23 w 30"/>
                      <a:gd name="T7" fmla="*/ 0 h 22"/>
                      <a:gd name="T8" fmla="*/ 0 w 30"/>
                      <a:gd name="T9" fmla="*/ 0 h 22"/>
                      <a:gd name="T10" fmla="*/ 0 w 30"/>
                      <a:gd name="T11" fmla="*/ 22 h 22"/>
                    </a:gdLst>
                    <a:ahLst/>
                    <a:cxnLst>
                      <a:cxn ang="0">
                        <a:pos x="T0" y="T1"/>
                      </a:cxn>
                      <a:cxn ang="0">
                        <a:pos x="T2" y="T3"/>
                      </a:cxn>
                      <a:cxn ang="0">
                        <a:pos x="T4" y="T5"/>
                      </a:cxn>
                      <a:cxn ang="0">
                        <a:pos x="T6" y="T7"/>
                      </a:cxn>
                      <a:cxn ang="0">
                        <a:pos x="T8" y="T9"/>
                      </a:cxn>
                      <a:cxn ang="0">
                        <a:pos x="T10" y="T11"/>
                      </a:cxn>
                    </a:cxnLst>
                    <a:rect l="0" t="0" r="r" b="b"/>
                    <a:pathLst>
                      <a:path w="30" h="22">
                        <a:moveTo>
                          <a:pt x="0" y="22"/>
                        </a:moveTo>
                        <a:cubicBezTo>
                          <a:pt x="30" y="22"/>
                          <a:pt x="30" y="22"/>
                          <a:pt x="30" y="22"/>
                        </a:cubicBezTo>
                        <a:cubicBezTo>
                          <a:pt x="30" y="7"/>
                          <a:pt x="30" y="7"/>
                          <a:pt x="30" y="7"/>
                        </a:cubicBezTo>
                        <a:cubicBezTo>
                          <a:pt x="30" y="3"/>
                          <a:pt x="26" y="0"/>
                          <a:pt x="23" y="0"/>
                        </a:cubicBezTo>
                        <a:cubicBezTo>
                          <a:pt x="0" y="0"/>
                          <a:pt x="0" y="0"/>
                          <a:pt x="0" y="0"/>
                        </a:cubicBezTo>
                        <a:lnTo>
                          <a:pt x="0" y="22"/>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7" name="îśļïḑé"/>
                  <p:cNvSpPr/>
                  <p:nvPr/>
                </p:nvSpPr>
                <p:spPr bwMode="auto">
                  <a:xfrm>
                    <a:off x="3954" y="912"/>
                    <a:ext cx="58" cy="42"/>
                  </a:xfrm>
                  <a:custGeom>
                    <a:avLst/>
                    <a:gdLst>
                      <a:gd name="T0" fmla="*/ 0 w 30"/>
                      <a:gd name="T1" fmla="*/ 22 h 22"/>
                      <a:gd name="T2" fmla="*/ 30 w 30"/>
                      <a:gd name="T3" fmla="*/ 22 h 22"/>
                      <a:gd name="T4" fmla="*/ 30 w 30"/>
                      <a:gd name="T5" fmla="*/ 7 h 22"/>
                      <a:gd name="T6" fmla="*/ 23 w 30"/>
                      <a:gd name="T7" fmla="*/ 0 h 22"/>
                      <a:gd name="T8" fmla="*/ 0 w 30"/>
                      <a:gd name="T9" fmla="*/ 0 h 22"/>
                      <a:gd name="T10" fmla="*/ 0 w 30"/>
                      <a:gd name="T11" fmla="*/ 22 h 22"/>
                    </a:gdLst>
                    <a:ahLst/>
                    <a:cxnLst>
                      <a:cxn ang="0">
                        <a:pos x="T0" y="T1"/>
                      </a:cxn>
                      <a:cxn ang="0">
                        <a:pos x="T2" y="T3"/>
                      </a:cxn>
                      <a:cxn ang="0">
                        <a:pos x="T4" y="T5"/>
                      </a:cxn>
                      <a:cxn ang="0">
                        <a:pos x="T6" y="T7"/>
                      </a:cxn>
                      <a:cxn ang="0">
                        <a:pos x="T8" y="T9"/>
                      </a:cxn>
                      <a:cxn ang="0">
                        <a:pos x="T10" y="T11"/>
                      </a:cxn>
                    </a:cxnLst>
                    <a:rect l="0" t="0" r="r" b="b"/>
                    <a:pathLst>
                      <a:path w="30" h="22">
                        <a:moveTo>
                          <a:pt x="0" y="22"/>
                        </a:moveTo>
                        <a:cubicBezTo>
                          <a:pt x="30" y="22"/>
                          <a:pt x="30" y="22"/>
                          <a:pt x="30" y="22"/>
                        </a:cubicBezTo>
                        <a:cubicBezTo>
                          <a:pt x="30" y="7"/>
                          <a:pt x="30" y="7"/>
                          <a:pt x="30" y="7"/>
                        </a:cubicBezTo>
                        <a:cubicBezTo>
                          <a:pt x="30" y="3"/>
                          <a:pt x="26" y="0"/>
                          <a:pt x="23" y="0"/>
                        </a:cubicBezTo>
                        <a:cubicBezTo>
                          <a:pt x="0" y="0"/>
                          <a:pt x="0" y="0"/>
                          <a:pt x="0" y="0"/>
                        </a:cubicBezTo>
                        <a:lnTo>
                          <a:pt x="0"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8" name="íṧ1ïďè"/>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 name="T10" fmla="*/ 195 w 201"/>
                      <a:gd name="T11" fmla="*/ 0 h 238"/>
                    </a:gdLst>
                    <a:ahLst/>
                    <a:cxnLst>
                      <a:cxn ang="0">
                        <a:pos x="T0" y="T1"/>
                      </a:cxn>
                      <a:cxn ang="0">
                        <a:pos x="T2" y="T3"/>
                      </a:cxn>
                      <a:cxn ang="0">
                        <a:pos x="T4" y="T5"/>
                      </a:cxn>
                      <a:cxn ang="0">
                        <a:pos x="T6" y="T7"/>
                      </a:cxn>
                      <a:cxn ang="0">
                        <a:pos x="T8" y="T9"/>
                      </a:cxn>
                      <a:cxn ang="0">
                        <a:pos x="T10" y="T11"/>
                      </a:cxn>
                    </a:cxnLst>
                    <a:rect l="0" t="0" r="r" b="b"/>
                    <a:pathLst>
                      <a:path w="201" h="238">
                        <a:moveTo>
                          <a:pt x="195" y="0"/>
                        </a:moveTo>
                        <a:lnTo>
                          <a:pt x="0" y="181"/>
                        </a:lnTo>
                        <a:lnTo>
                          <a:pt x="128" y="238"/>
                        </a:lnTo>
                        <a:lnTo>
                          <a:pt x="201" y="38"/>
                        </a:lnTo>
                        <a:lnTo>
                          <a:pt x="201" y="8"/>
                        </a:lnTo>
                        <a:lnTo>
                          <a:pt x="1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9" name="ïṡḷiḓè"/>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Lst>
                    <a:ahLst/>
                    <a:cxnLst>
                      <a:cxn ang="0">
                        <a:pos x="T0" y="T1"/>
                      </a:cxn>
                      <a:cxn ang="0">
                        <a:pos x="T2" y="T3"/>
                      </a:cxn>
                      <a:cxn ang="0">
                        <a:pos x="T4" y="T5"/>
                      </a:cxn>
                      <a:cxn ang="0">
                        <a:pos x="T6" y="T7"/>
                      </a:cxn>
                      <a:cxn ang="0">
                        <a:pos x="T8" y="T9"/>
                      </a:cxn>
                    </a:cxnLst>
                    <a:rect l="0" t="0" r="r" b="b"/>
                    <a:pathLst>
                      <a:path w="201" h="238">
                        <a:moveTo>
                          <a:pt x="195" y="0"/>
                        </a:moveTo>
                        <a:lnTo>
                          <a:pt x="0" y="181"/>
                        </a:lnTo>
                        <a:lnTo>
                          <a:pt x="128" y="238"/>
                        </a:lnTo>
                        <a:lnTo>
                          <a:pt x="201" y="38"/>
                        </a:lnTo>
                        <a:lnTo>
                          <a:pt x="201"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0" name="ïṥ1ïḍe"/>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Lst>
                    <a:ahLst/>
                    <a:cxnLst>
                      <a:cxn ang="0">
                        <a:pos x="T0" y="T1"/>
                      </a:cxn>
                      <a:cxn ang="0">
                        <a:pos x="T2" y="T3"/>
                      </a:cxn>
                      <a:cxn ang="0">
                        <a:pos x="T4" y="T5"/>
                      </a:cxn>
                      <a:cxn ang="0">
                        <a:pos x="T6" y="T7"/>
                      </a:cxn>
                      <a:cxn ang="0">
                        <a:pos x="T8" y="T9"/>
                      </a:cxn>
                    </a:cxnLst>
                    <a:rect l="0" t="0" r="r" b="b"/>
                    <a:pathLst>
                      <a:path w="201" h="238">
                        <a:moveTo>
                          <a:pt x="195" y="0"/>
                        </a:moveTo>
                        <a:lnTo>
                          <a:pt x="0" y="181"/>
                        </a:lnTo>
                        <a:lnTo>
                          <a:pt x="128" y="238"/>
                        </a:lnTo>
                        <a:lnTo>
                          <a:pt x="201" y="38"/>
                        </a:lnTo>
                        <a:lnTo>
                          <a:pt x="201" y="8"/>
                        </a:ln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91" name="îSļíḍe"/>
                  <p:cNvSpPr/>
                  <p:nvPr/>
                </p:nvSpPr>
                <p:spPr bwMode="auto">
                  <a:xfrm>
                    <a:off x="3756" y="1208"/>
                    <a:ext cx="124" cy="310"/>
                  </a:xfrm>
                  <a:custGeom>
                    <a:avLst/>
                    <a:gdLst>
                      <a:gd name="T0" fmla="*/ 105 w 124"/>
                      <a:gd name="T1" fmla="*/ 0 h 310"/>
                      <a:gd name="T2" fmla="*/ 21 w 124"/>
                      <a:gd name="T3" fmla="*/ 0 h 310"/>
                      <a:gd name="T4" fmla="*/ 0 w 124"/>
                      <a:gd name="T5" fmla="*/ 241 h 310"/>
                      <a:gd name="T6" fmla="*/ 65 w 124"/>
                      <a:gd name="T7" fmla="*/ 310 h 310"/>
                      <a:gd name="T8" fmla="*/ 124 w 124"/>
                      <a:gd name="T9" fmla="*/ 247 h 310"/>
                      <a:gd name="T10" fmla="*/ 105 w 124"/>
                      <a:gd name="T11" fmla="*/ 0 h 310"/>
                    </a:gdLst>
                    <a:ahLst/>
                    <a:cxnLst>
                      <a:cxn ang="0">
                        <a:pos x="T0" y="T1"/>
                      </a:cxn>
                      <a:cxn ang="0">
                        <a:pos x="T2" y="T3"/>
                      </a:cxn>
                      <a:cxn ang="0">
                        <a:pos x="T4" y="T5"/>
                      </a:cxn>
                      <a:cxn ang="0">
                        <a:pos x="T6" y="T7"/>
                      </a:cxn>
                      <a:cxn ang="0">
                        <a:pos x="T8" y="T9"/>
                      </a:cxn>
                      <a:cxn ang="0">
                        <a:pos x="T10" y="T11"/>
                      </a:cxn>
                    </a:cxnLst>
                    <a:rect l="0" t="0" r="r" b="b"/>
                    <a:pathLst>
                      <a:path w="124" h="310">
                        <a:moveTo>
                          <a:pt x="105" y="0"/>
                        </a:moveTo>
                        <a:lnTo>
                          <a:pt x="21" y="0"/>
                        </a:lnTo>
                        <a:lnTo>
                          <a:pt x="0" y="241"/>
                        </a:lnTo>
                        <a:lnTo>
                          <a:pt x="65" y="310"/>
                        </a:lnTo>
                        <a:lnTo>
                          <a:pt x="124" y="247"/>
                        </a:lnTo>
                        <a:lnTo>
                          <a:pt x="105" y="0"/>
                        </a:lnTo>
                        <a:close/>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2" name="îṩļíḓe"/>
                  <p:cNvSpPr/>
                  <p:nvPr/>
                </p:nvSpPr>
                <p:spPr bwMode="auto">
                  <a:xfrm>
                    <a:off x="3756" y="1208"/>
                    <a:ext cx="124" cy="310"/>
                  </a:xfrm>
                  <a:custGeom>
                    <a:avLst/>
                    <a:gdLst>
                      <a:gd name="T0" fmla="*/ 105 w 124"/>
                      <a:gd name="T1" fmla="*/ 0 h 310"/>
                      <a:gd name="T2" fmla="*/ 21 w 124"/>
                      <a:gd name="T3" fmla="*/ 0 h 310"/>
                      <a:gd name="T4" fmla="*/ 0 w 124"/>
                      <a:gd name="T5" fmla="*/ 241 h 310"/>
                      <a:gd name="T6" fmla="*/ 65 w 124"/>
                      <a:gd name="T7" fmla="*/ 310 h 310"/>
                      <a:gd name="T8" fmla="*/ 124 w 124"/>
                      <a:gd name="T9" fmla="*/ 247 h 310"/>
                      <a:gd name="T10" fmla="*/ 105 w 124"/>
                      <a:gd name="T11" fmla="*/ 0 h 310"/>
                    </a:gdLst>
                    <a:ahLst/>
                    <a:cxnLst>
                      <a:cxn ang="0">
                        <a:pos x="T0" y="T1"/>
                      </a:cxn>
                      <a:cxn ang="0">
                        <a:pos x="T2" y="T3"/>
                      </a:cxn>
                      <a:cxn ang="0">
                        <a:pos x="T4" y="T5"/>
                      </a:cxn>
                      <a:cxn ang="0">
                        <a:pos x="T6" y="T7"/>
                      </a:cxn>
                      <a:cxn ang="0">
                        <a:pos x="T8" y="T9"/>
                      </a:cxn>
                      <a:cxn ang="0">
                        <a:pos x="T10" y="T11"/>
                      </a:cxn>
                    </a:cxnLst>
                    <a:rect l="0" t="0" r="r" b="b"/>
                    <a:pathLst>
                      <a:path w="124" h="310">
                        <a:moveTo>
                          <a:pt x="105" y="0"/>
                        </a:moveTo>
                        <a:lnTo>
                          <a:pt x="21" y="0"/>
                        </a:lnTo>
                        <a:lnTo>
                          <a:pt x="0" y="241"/>
                        </a:lnTo>
                        <a:lnTo>
                          <a:pt x="65" y="310"/>
                        </a:lnTo>
                        <a:lnTo>
                          <a:pt x="124" y="247"/>
                        </a:lnTo>
                        <a:lnTo>
                          <a:pt x="105"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93" name="işlíďé"/>
                  <p:cNvSpPr/>
                  <p:nvPr/>
                </p:nvSpPr>
                <p:spPr bwMode="auto">
                  <a:xfrm flipV="1">
                    <a:off x="3400" y="1402"/>
                    <a:ext cx="0" cy="97"/>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94" name="iš1îḍé"/>
                  <p:cNvSpPr/>
                  <p:nvPr/>
                </p:nvSpPr>
                <p:spPr bwMode="auto">
                  <a:xfrm>
                    <a:off x="3661" y="501"/>
                    <a:ext cx="38" cy="38"/>
                  </a:xfrm>
                  <a:prstGeom prst="ellipse">
                    <a:avLst/>
                  </a:pr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5" name="ïSḷiḑê"/>
                  <p:cNvSpPr/>
                  <p:nvPr/>
                </p:nvSpPr>
                <p:spPr bwMode="auto">
                  <a:xfrm>
                    <a:off x="3920" y="484"/>
                    <a:ext cx="74" cy="7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6" name="ïšḻíḋé"/>
                  <p:cNvSpPr/>
                  <p:nvPr/>
                </p:nvSpPr>
                <p:spPr bwMode="auto">
                  <a:xfrm>
                    <a:off x="3911" y="474"/>
                    <a:ext cx="93" cy="94"/>
                  </a:xfrm>
                  <a:custGeom>
                    <a:avLst/>
                    <a:gdLst>
                      <a:gd name="T0" fmla="*/ 44 w 49"/>
                      <a:gd name="T1" fmla="*/ 24 h 49"/>
                      <a:gd name="T2" fmla="*/ 39 w 49"/>
                      <a:gd name="T3" fmla="*/ 24 h 49"/>
                      <a:gd name="T4" fmla="*/ 35 w 49"/>
                      <a:gd name="T5" fmla="*/ 35 h 49"/>
                      <a:gd name="T6" fmla="*/ 24 w 49"/>
                      <a:gd name="T7" fmla="*/ 39 h 49"/>
                      <a:gd name="T8" fmla="*/ 14 w 49"/>
                      <a:gd name="T9" fmla="*/ 35 h 49"/>
                      <a:gd name="T10" fmla="*/ 10 w 49"/>
                      <a:gd name="T11" fmla="*/ 24 h 49"/>
                      <a:gd name="T12" fmla="*/ 14 w 49"/>
                      <a:gd name="T13" fmla="*/ 14 h 49"/>
                      <a:gd name="T14" fmla="*/ 24 w 49"/>
                      <a:gd name="T15" fmla="*/ 10 h 49"/>
                      <a:gd name="T16" fmla="*/ 35 w 49"/>
                      <a:gd name="T17" fmla="*/ 14 h 49"/>
                      <a:gd name="T18" fmla="*/ 39 w 49"/>
                      <a:gd name="T19" fmla="*/ 24 h 49"/>
                      <a:gd name="T20" fmla="*/ 44 w 49"/>
                      <a:gd name="T21" fmla="*/ 24 h 49"/>
                      <a:gd name="T22" fmla="*/ 49 w 49"/>
                      <a:gd name="T23" fmla="*/ 24 h 49"/>
                      <a:gd name="T24" fmla="*/ 24 w 49"/>
                      <a:gd name="T25" fmla="*/ 0 h 49"/>
                      <a:gd name="T26" fmla="*/ 0 w 49"/>
                      <a:gd name="T27" fmla="*/ 24 h 49"/>
                      <a:gd name="T28" fmla="*/ 24 w 49"/>
                      <a:gd name="T29" fmla="*/ 49 h 49"/>
                      <a:gd name="T30" fmla="*/ 49 w 49"/>
                      <a:gd name="T31" fmla="*/ 24 h 49"/>
                      <a:gd name="T32" fmla="*/ 44 w 49"/>
                      <a:gd name="T33" fmla="*/ 2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 h="49">
                        <a:moveTo>
                          <a:pt x="44" y="24"/>
                        </a:moveTo>
                        <a:cubicBezTo>
                          <a:pt x="39" y="24"/>
                          <a:pt x="39" y="24"/>
                          <a:pt x="39" y="24"/>
                        </a:cubicBezTo>
                        <a:cubicBezTo>
                          <a:pt x="39" y="28"/>
                          <a:pt x="37" y="32"/>
                          <a:pt x="35" y="35"/>
                        </a:cubicBezTo>
                        <a:cubicBezTo>
                          <a:pt x="32" y="37"/>
                          <a:pt x="28" y="39"/>
                          <a:pt x="24" y="39"/>
                        </a:cubicBezTo>
                        <a:cubicBezTo>
                          <a:pt x="20" y="39"/>
                          <a:pt x="17" y="37"/>
                          <a:pt x="14" y="35"/>
                        </a:cubicBezTo>
                        <a:cubicBezTo>
                          <a:pt x="11" y="32"/>
                          <a:pt x="10" y="28"/>
                          <a:pt x="10" y="24"/>
                        </a:cubicBezTo>
                        <a:cubicBezTo>
                          <a:pt x="10" y="20"/>
                          <a:pt x="11" y="17"/>
                          <a:pt x="14" y="14"/>
                        </a:cubicBezTo>
                        <a:cubicBezTo>
                          <a:pt x="17" y="11"/>
                          <a:pt x="20" y="10"/>
                          <a:pt x="24" y="10"/>
                        </a:cubicBezTo>
                        <a:cubicBezTo>
                          <a:pt x="28" y="10"/>
                          <a:pt x="32" y="11"/>
                          <a:pt x="35" y="14"/>
                        </a:cubicBezTo>
                        <a:cubicBezTo>
                          <a:pt x="37" y="17"/>
                          <a:pt x="39" y="20"/>
                          <a:pt x="39" y="24"/>
                        </a:cubicBezTo>
                        <a:cubicBezTo>
                          <a:pt x="44" y="24"/>
                          <a:pt x="44" y="24"/>
                          <a:pt x="44" y="24"/>
                        </a:cubicBezTo>
                        <a:cubicBezTo>
                          <a:pt x="49" y="24"/>
                          <a:pt x="49" y="24"/>
                          <a:pt x="49" y="24"/>
                        </a:cubicBezTo>
                        <a:cubicBezTo>
                          <a:pt x="49" y="11"/>
                          <a:pt x="38" y="0"/>
                          <a:pt x="24" y="0"/>
                        </a:cubicBezTo>
                        <a:cubicBezTo>
                          <a:pt x="11" y="0"/>
                          <a:pt x="0" y="11"/>
                          <a:pt x="0" y="24"/>
                        </a:cubicBezTo>
                        <a:cubicBezTo>
                          <a:pt x="0" y="38"/>
                          <a:pt x="11" y="49"/>
                          <a:pt x="24" y="49"/>
                        </a:cubicBezTo>
                        <a:cubicBezTo>
                          <a:pt x="38" y="49"/>
                          <a:pt x="49" y="38"/>
                          <a:pt x="49" y="24"/>
                        </a:cubicBezTo>
                        <a:cubicBezTo>
                          <a:pt x="44" y="24"/>
                          <a:pt x="44" y="24"/>
                          <a:pt x="44" y="2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7" name="ïsľidé"/>
                  <p:cNvSpPr/>
                  <p:nvPr/>
                </p:nvSpPr>
                <p:spPr bwMode="auto">
                  <a:xfrm>
                    <a:off x="3937" y="501"/>
                    <a:ext cx="40" cy="38"/>
                  </a:xfrm>
                  <a:prstGeom prst="ellipse">
                    <a:avLst/>
                  </a:pr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8" name="ïṡļîďê"/>
                  <p:cNvSpPr/>
                  <p:nvPr/>
                </p:nvSpPr>
                <p:spPr bwMode="auto">
                  <a:xfrm>
                    <a:off x="3605" y="509"/>
                    <a:ext cx="151" cy="120"/>
                  </a:xfrm>
                  <a:custGeom>
                    <a:avLst/>
                    <a:gdLst>
                      <a:gd name="T0" fmla="*/ 71 w 79"/>
                      <a:gd name="T1" fmla="*/ 0 h 63"/>
                      <a:gd name="T2" fmla="*/ 66 w 79"/>
                      <a:gd name="T3" fmla="*/ 2 h 63"/>
                      <a:gd name="T4" fmla="*/ 63 w 79"/>
                      <a:gd name="T5" fmla="*/ 2 h 63"/>
                      <a:gd name="T6" fmla="*/ 64 w 79"/>
                      <a:gd name="T7" fmla="*/ 6 h 63"/>
                      <a:gd name="T8" fmla="*/ 64 w 79"/>
                      <a:gd name="T9" fmla="*/ 6 h 63"/>
                      <a:gd name="T10" fmla="*/ 64 w 79"/>
                      <a:gd name="T11" fmla="*/ 6 h 63"/>
                      <a:gd name="T12" fmla="*/ 39 w 79"/>
                      <a:gd name="T13" fmla="*/ 31 h 63"/>
                      <a:gd name="T14" fmla="*/ 14 w 79"/>
                      <a:gd name="T15" fmla="*/ 6 h 63"/>
                      <a:gd name="T16" fmla="*/ 15 w 79"/>
                      <a:gd name="T17" fmla="*/ 2 h 63"/>
                      <a:gd name="T18" fmla="*/ 9 w 79"/>
                      <a:gd name="T19" fmla="*/ 2 h 63"/>
                      <a:gd name="T20" fmla="*/ 6 w 79"/>
                      <a:gd name="T21" fmla="*/ 1 h 63"/>
                      <a:gd name="T22" fmla="*/ 0 w 79"/>
                      <a:gd name="T23" fmla="*/ 24 h 63"/>
                      <a:gd name="T24" fmla="*/ 39 w 79"/>
                      <a:gd name="T25" fmla="*/ 63 h 63"/>
                      <a:gd name="T26" fmla="*/ 79 w 79"/>
                      <a:gd name="T27" fmla="*/ 24 h 63"/>
                      <a:gd name="T28" fmla="*/ 71 w 79"/>
                      <a:gd name="T2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63">
                        <a:moveTo>
                          <a:pt x="71" y="0"/>
                        </a:moveTo>
                        <a:cubicBezTo>
                          <a:pt x="69" y="1"/>
                          <a:pt x="67" y="2"/>
                          <a:pt x="66" y="2"/>
                        </a:cubicBezTo>
                        <a:cubicBezTo>
                          <a:pt x="63" y="2"/>
                          <a:pt x="63" y="2"/>
                          <a:pt x="63" y="2"/>
                        </a:cubicBezTo>
                        <a:cubicBezTo>
                          <a:pt x="64" y="3"/>
                          <a:pt x="64" y="5"/>
                          <a:pt x="64" y="6"/>
                        </a:cubicBezTo>
                        <a:cubicBezTo>
                          <a:pt x="64" y="6"/>
                          <a:pt x="64" y="6"/>
                          <a:pt x="64" y="6"/>
                        </a:cubicBezTo>
                        <a:cubicBezTo>
                          <a:pt x="64" y="6"/>
                          <a:pt x="64" y="6"/>
                          <a:pt x="64" y="6"/>
                        </a:cubicBezTo>
                        <a:cubicBezTo>
                          <a:pt x="64" y="20"/>
                          <a:pt x="53" y="31"/>
                          <a:pt x="39" y="31"/>
                        </a:cubicBezTo>
                        <a:cubicBezTo>
                          <a:pt x="25" y="31"/>
                          <a:pt x="14" y="20"/>
                          <a:pt x="14" y="6"/>
                        </a:cubicBezTo>
                        <a:cubicBezTo>
                          <a:pt x="14" y="5"/>
                          <a:pt x="15" y="3"/>
                          <a:pt x="15" y="2"/>
                        </a:cubicBezTo>
                        <a:cubicBezTo>
                          <a:pt x="9" y="2"/>
                          <a:pt x="9" y="2"/>
                          <a:pt x="9" y="2"/>
                        </a:cubicBezTo>
                        <a:cubicBezTo>
                          <a:pt x="8" y="2"/>
                          <a:pt x="7" y="1"/>
                          <a:pt x="6" y="1"/>
                        </a:cubicBezTo>
                        <a:cubicBezTo>
                          <a:pt x="2" y="8"/>
                          <a:pt x="0" y="15"/>
                          <a:pt x="0" y="24"/>
                        </a:cubicBezTo>
                        <a:cubicBezTo>
                          <a:pt x="0" y="45"/>
                          <a:pt x="17" y="63"/>
                          <a:pt x="39" y="63"/>
                        </a:cubicBezTo>
                        <a:cubicBezTo>
                          <a:pt x="61" y="63"/>
                          <a:pt x="79" y="45"/>
                          <a:pt x="79" y="24"/>
                        </a:cubicBezTo>
                        <a:cubicBezTo>
                          <a:pt x="79" y="15"/>
                          <a:pt x="76" y="7"/>
                          <a:pt x="71" y="0"/>
                        </a:cubicBezTo>
                      </a:path>
                    </a:pathLst>
                  </a:custGeom>
                  <a:solidFill>
                    <a:srgbClr val="FFF7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9" name="íṩḷîḓé"/>
                  <p:cNvSpPr/>
                  <p:nvPr/>
                </p:nvSpPr>
                <p:spPr bwMode="auto">
                  <a:xfrm>
                    <a:off x="3617" y="484"/>
                    <a:ext cx="124" cy="28"/>
                  </a:xfrm>
                  <a:custGeom>
                    <a:avLst/>
                    <a:gdLst>
                      <a:gd name="T0" fmla="*/ 18 w 65"/>
                      <a:gd name="T1" fmla="*/ 0 h 15"/>
                      <a:gd name="T2" fmla="*/ 0 w 65"/>
                      <a:gd name="T3" fmla="*/ 14 h 15"/>
                      <a:gd name="T4" fmla="*/ 3 w 65"/>
                      <a:gd name="T5" fmla="*/ 15 h 15"/>
                      <a:gd name="T6" fmla="*/ 9 w 65"/>
                      <a:gd name="T7" fmla="*/ 15 h 15"/>
                      <a:gd name="T8" fmla="*/ 18 w 65"/>
                      <a:gd name="T9" fmla="*/ 0 h 15"/>
                      <a:gd name="T10" fmla="*/ 49 w 65"/>
                      <a:gd name="T11" fmla="*/ 0 h 15"/>
                      <a:gd name="T12" fmla="*/ 57 w 65"/>
                      <a:gd name="T13" fmla="*/ 15 h 15"/>
                      <a:gd name="T14" fmla="*/ 60 w 65"/>
                      <a:gd name="T15" fmla="*/ 15 h 15"/>
                      <a:gd name="T16" fmla="*/ 65 w 65"/>
                      <a:gd name="T17" fmla="*/ 13 h 15"/>
                      <a:gd name="T18" fmla="*/ 49 w 65"/>
                      <a:gd name="T19"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 h="15">
                        <a:moveTo>
                          <a:pt x="18" y="0"/>
                        </a:moveTo>
                        <a:cubicBezTo>
                          <a:pt x="11" y="3"/>
                          <a:pt x="5" y="8"/>
                          <a:pt x="0" y="14"/>
                        </a:cubicBezTo>
                        <a:cubicBezTo>
                          <a:pt x="1" y="14"/>
                          <a:pt x="2" y="15"/>
                          <a:pt x="3" y="15"/>
                        </a:cubicBezTo>
                        <a:cubicBezTo>
                          <a:pt x="9" y="15"/>
                          <a:pt x="9" y="15"/>
                          <a:pt x="9" y="15"/>
                        </a:cubicBezTo>
                        <a:cubicBezTo>
                          <a:pt x="10" y="9"/>
                          <a:pt x="13" y="4"/>
                          <a:pt x="18" y="0"/>
                        </a:cubicBezTo>
                        <a:moveTo>
                          <a:pt x="49" y="0"/>
                        </a:moveTo>
                        <a:cubicBezTo>
                          <a:pt x="53" y="4"/>
                          <a:pt x="56" y="9"/>
                          <a:pt x="57" y="15"/>
                        </a:cubicBezTo>
                        <a:cubicBezTo>
                          <a:pt x="60" y="15"/>
                          <a:pt x="60" y="15"/>
                          <a:pt x="60" y="15"/>
                        </a:cubicBezTo>
                        <a:cubicBezTo>
                          <a:pt x="61" y="15"/>
                          <a:pt x="63" y="14"/>
                          <a:pt x="65" y="13"/>
                        </a:cubicBezTo>
                        <a:cubicBezTo>
                          <a:pt x="61" y="8"/>
                          <a:pt x="55" y="3"/>
                          <a:pt x="49" y="0"/>
                        </a:cubicBezTo>
                      </a:path>
                    </a:pathLst>
                  </a:custGeom>
                  <a:solidFill>
                    <a:srgbClr val="FEEAD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0" name="isḷïḋè"/>
                  <p:cNvSpPr/>
                  <p:nvPr/>
                </p:nvSpPr>
                <p:spPr bwMode="auto">
                  <a:xfrm>
                    <a:off x="3651" y="493"/>
                    <a:ext cx="67" cy="56"/>
                  </a:xfrm>
                  <a:custGeom>
                    <a:avLst/>
                    <a:gdLst>
                      <a:gd name="T0" fmla="*/ 15 w 35"/>
                      <a:gd name="T1" fmla="*/ 24 h 29"/>
                      <a:gd name="T2" fmla="*/ 5 w 35"/>
                      <a:gd name="T3" fmla="*/ 14 h 29"/>
                      <a:gd name="T4" fmla="*/ 15 w 35"/>
                      <a:gd name="T5" fmla="*/ 4 h 29"/>
                      <a:gd name="T6" fmla="*/ 25 w 35"/>
                      <a:gd name="T7" fmla="*/ 14 h 29"/>
                      <a:gd name="T8" fmla="*/ 15 w 35"/>
                      <a:gd name="T9" fmla="*/ 24 h 29"/>
                      <a:gd name="T10" fmla="*/ 15 w 35"/>
                      <a:gd name="T11" fmla="*/ 0 h 29"/>
                      <a:gd name="T12" fmla="*/ 5 w 35"/>
                      <a:gd name="T13" fmla="*/ 4 h 29"/>
                      <a:gd name="T14" fmla="*/ 0 w 35"/>
                      <a:gd name="T15" fmla="*/ 14 h 29"/>
                      <a:gd name="T16" fmla="*/ 5 w 35"/>
                      <a:gd name="T17" fmla="*/ 25 h 29"/>
                      <a:gd name="T18" fmla="*/ 15 w 35"/>
                      <a:gd name="T19" fmla="*/ 29 h 29"/>
                      <a:gd name="T20" fmla="*/ 25 w 35"/>
                      <a:gd name="T21" fmla="*/ 25 h 29"/>
                      <a:gd name="T22" fmla="*/ 30 w 35"/>
                      <a:gd name="T23" fmla="*/ 14 h 29"/>
                      <a:gd name="T24" fmla="*/ 35 w 35"/>
                      <a:gd name="T25" fmla="*/ 14 h 29"/>
                      <a:gd name="T26" fmla="*/ 35 w 35"/>
                      <a:gd name="T27" fmla="*/ 14 h 29"/>
                      <a:gd name="T28" fmla="*/ 30 w 35"/>
                      <a:gd name="T29" fmla="*/ 14 h 29"/>
                      <a:gd name="T30" fmla="*/ 25 w 35"/>
                      <a:gd name="T31" fmla="*/ 4 h 29"/>
                      <a:gd name="T32" fmla="*/ 15 w 35"/>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29">
                        <a:moveTo>
                          <a:pt x="15" y="24"/>
                        </a:moveTo>
                        <a:cubicBezTo>
                          <a:pt x="9" y="24"/>
                          <a:pt x="5" y="20"/>
                          <a:pt x="5" y="14"/>
                        </a:cubicBezTo>
                        <a:cubicBezTo>
                          <a:pt x="5" y="8"/>
                          <a:pt x="9" y="4"/>
                          <a:pt x="15" y="4"/>
                        </a:cubicBezTo>
                        <a:cubicBezTo>
                          <a:pt x="21" y="4"/>
                          <a:pt x="25" y="8"/>
                          <a:pt x="25" y="14"/>
                        </a:cubicBezTo>
                        <a:cubicBezTo>
                          <a:pt x="25" y="20"/>
                          <a:pt x="21" y="24"/>
                          <a:pt x="15" y="24"/>
                        </a:cubicBezTo>
                        <a:moveTo>
                          <a:pt x="15" y="0"/>
                        </a:moveTo>
                        <a:cubicBezTo>
                          <a:pt x="11" y="0"/>
                          <a:pt x="7" y="1"/>
                          <a:pt x="5" y="4"/>
                        </a:cubicBezTo>
                        <a:cubicBezTo>
                          <a:pt x="2" y="7"/>
                          <a:pt x="0" y="10"/>
                          <a:pt x="0" y="14"/>
                        </a:cubicBezTo>
                        <a:cubicBezTo>
                          <a:pt x="0" y="18"/>
                          <a:pt x="2" y="22"/>
                          <a:pt x="5" y="25"/>
                        </a:cubicBezTo>
                        <a:cubicBezTo>
                          <a:pt x="7" y="27"/>
                          <a:pt x="11" y="29"/>
                          <a:pt x="15" y="29"/>
                        </a:cubicBezTo>
                        <a:cubicBezTo>
                          <a:pt x="19" y="29"/>
                          <a:pt x="23" y="27"/>
                          <a:pt x="25" y="25"/>
                        </a:cubicBezTo>
                        <a:cubicBezTo>
                          <a:pt x="28" y="22"/>
                          <a:pt x="30" y="18"/>
                          <a:pt x="30" y="14"/>
                        </a:cubicBezTo>
                        <a:cubicBezTo>
                          <a:pt x="35" y="14"/>
                          <a:pt x="35" y="14"/>
                          <a:pt x="35" y="14"/>
                        </a:cubicBezTo>
                        <a:cubicBezTo>
                          <a:pt x="35" y="14"/>
                          <a:pt x="35" y="14"/>
                          <a:pt x="35" y="14"/>
                        </a:cubicBezTo>
                        <a:cubicBezTo>
                          <a:pt x="30" y="14"/>
                          <a:pt x="30" y="14"/>
                          <a:pt x="30" y="14"/>
                        </a:cubicBezTo>
                        <a:cubicBezTo>
                          <a:pt x="30" y="10"/>
                          <a:pt x="28" y="7"/>
                          <a:pt x="25" y="4"/>
                        </a:cubicBezTo>
                        <a:cubicBezTo>
                          <a:pt x="23" y="1"/>
                          <a:pt x="19" y="0"/>
                          <a:pt x="15"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1" name="íṣḻîḑê"/>
                  <p:cNvSpPr/>
                  <p:nvPr/>
                </p:nvSpPr>
                <p:spPr bwMode="auto">
                  <a:xfrm>
                    <a:off x="3632" y="478"/>
                    <a:ext cx="95" cy="90"/>
                  </a:xfrm>
                  <a:custGeom>
                    <a:avLst/>
                    <a:gdLst>
                      <a:gd name="T0" fmla="*/ 50 w 50"/>
                      <a:gd name="T1" fmla="*/ 22 h 47"/>
                      <a:gd name="T2" fmla="*/ 50 w 50"/>
                      <a:gd name="T3" fmla="*/ 22 h 47"/>
                      <a:gd name="T4" fmla="*/ 50 w 50"/>
                      <a:gd name="T5" fmla="*/ 22 h 47"/>
                      <a:gd name="T6" fmla="*/ 25 w 50"/>
                      <a:gd name="T7" fmla="*/ 0 h 47"/>
                      <a:gd name="T8" fmla="*/ 10 w 50"/>
                      <a:gd name="T9" fmla="*/ 3 h 47"/>
                      <a:gd name="T10" fmla="*/ 1 w 50"/>
                      <a:gd name="T11" fmla="*/ 18 h 47"/>
                      <a:gd name="T12" fmla="*/ 0 w 50"/>
                      <a:gd name="T13" fmla="*/ 22 h 47"/>
                      <a:gd name="T14" fmla="*/ 25 w 50"/>
                      <a:gd name="T15" fmla="*/ 47 h 47"/>
                      <a:gd name="T16" fmla="*/ 50 w 50"/>
                      <a:gd name="T17" fmla="*/ 22 h 47"/>
                      <a:gd name="T18" fmla="*/ 45 w 50"/>
                      <a:gd name="T19" fmla="*/ 22 h 47"/>
                      <a:gd name="T20" fmla="*/ 40 w 50"/>
                      <a:gd name="T21" fmla="*/ 22 h 47"/>
                      <a:gd name="T22" fmla="*/ 35 w 50"/>
                      <a:gd name="T23" fmla="*/ 33 h 47"/>
                      <a:gd name="T24" fmla="*/ 25 w 50"/>
                      <a:gd name="T25" fmla="*/ 37 h 47"/>
                      <a:gd name="T26" fmla="*/ 15 w 50"/>
                      <a:gd name="T27" fmla="*/ 33 h 47"/>
                      <a:gd name="T28" fmla="*/ 10 w 50"/>
                      <a:gd name="T29" fmla="*/ 22 h 47"/>
                      <a:gd name="T30" fmla="*/ 15 w 50"/>
                      <a:gd name="T31" fmla="*/ 12 h 47"/>
                      <a:gd name="T32" fmla="*/ 25 w 50"/>
                      <a:gd name="T33" fmla="*/ 8 h 47"/>
                      <a:gd name="T34" fmla="*/ 35 w 50"/>
                      <a:gd name="T35" fmla="*/ 12 h 47"/>
                      <a:gd name="T36" fmla="*/ 40 w 50"/>
                      <a:gd name="T37" fmla="*/ 22 h 47"/>
                      <a:gd name="T38" fmla="*/ 45 w 50"/>
                      <a:gd name="T39" fmla="*/ 22 h 47"/>
                      <a:gd name="T40" fmla="*/ 50 w 50"/>
                      <a:gd name="T41" fmla="*/ 22 h 47"/>
                      <a:gd name="T42" fmla="*/ 50 w 50"/>
                      <a:gd name="T43" fmla="*/ 22 h 47"/>
                      <a:gd name="T44" fmla="*/ 49 w 50"/>
                      <a:gd name="T45" fmla="*/ 18 h 47"/>
                      <a:gd name="T46" fmla="*/ 41 w 50"/>
                      <a:gd name="T47" fmla="*/ 3 h 47"/>
                      <a:gd name="T48" fmla="*/ 25 w 50"/>
                      <a:gd name="T4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0" h="47">
                        <a:moveTo>
                          <a:pt x="50" y="22"/>
                        </a:moveTo>
                        <a:cubicBezTo>
                          <a:pt x="50" y="22"/>
                          <a:pt x="50" y="22"/>
                          <a:pt x="50" y="22"/>
                        </a:cubicBezTo>
                        <a:cubicBezTo>
                          <a:pt x="50" y="22"/>
                          <a:pt x="50" y="22"/>
                          <a:pt x="50" y="22"/>
                        </a:cubicBezTo>
                        <a:moveTo>
                          <a:pt x="25" y="0"/>
                        </a:moveTo>
                        <a:cubicBezTo>
                          <a:pt x="20" y="0"/>
                          <a:pt x="14" y="1"/>
                          <a:pt x="10" y="3"/>
                        </a:cubicBezTo>
                        <a:cubicBezTo>
                          <a:pt x="5" y="7"/>
                          <a:pt x="2" y="12"/>
                          <a:pt x="1" y="18"/>
                        </a:cubicBezTo>
                        <a:cubicBezTo>
                          <a:pt x="1" y="19"/>
                          <a:pt x="0" y="21"/>
                          <a:pt x="0" y="22"/>
                        </a:cubicBezTo>
                        <a:cubicBezTo>
                          <a:pt x="0" y="36"/>
                          <a:pt x="11" y="47"/>
                          <a:pt x="25" y="47"/>
                        </a:cubicBezTo>
                        <a:cubicBezTo>
                          <a:pt x="39" y="47"/>
                          <a:pt x="50" y="36"/>
                          <a:pt x="50" y="22"/>
                        </a:cubicBezTo>
                        <a:cubicBezTo>
                          <a:pt x="45" y="22"/>
                          <a:pt x="45" y="22"/>
                          <a:pt x="45" y="22"/>
                        </a:cubicBezTo>
                        <a:cubicBezTo>
                          <a:pt x="40" y="22"/>
                          <a:pt x="40" y="22"/>
                          <a:pt x="40" y="22"/>
                        </a:cubicBezTo>
                        <a:cubicBezTo>
                          <a:pt x="40" y="26"/>
                          <a:pt x="38" y="30"/>
                          <a:pt x="35" y="33"/>
                        </a:cubicBezTo>
                        <a:cubicBezTo>
                          <a:pt x="33" y="35"/>
                          <a:pt x="29" y="37"/>
                          <a:pt x="25" y="37"/>
                        </a:cubicBezTo>
                        <a:cubicBezTo>
                          <a:pt x="21" y="37"/>
                          <a:pt x="17" y="35"/>
                          <a:pt x="15" y="33"/>
                        </a:cubicBezTo>
                        <a:cubicBezTo>
                          <a:pt x="12" y="30"/>
                          <a:pt x="10" y="26"/>
                          <a:pt x="10" y="22"/>
                        </a:cubicBezTo>
                        <a:cubicBezTo>
                          <a:pt x="10" y="18"/>
                          <a:pt x="12" y="15"/>
                          <a:pt x="15" y="12"/>
                        </a:cubicBezTo>
                        <a:cubicBezTo>
                          <a:pt x="17" y="9"/>
                          <a:pt x="21" y="8"/>
                          <a:pt x="25" y="8"/>
                        </a:cubicBezTo>
                        <a:cubicBezTo>
                          <a:pt x="29" y="8"/>
                          <a:pt x="33" y="9"/>
                          <a:pt x="35" y="12"/>
                        </a:cubicBezTo>
                        <a:cubicBezTo>
                          <a:pt x="38" y="15"/>
                          <a:pt x="40" y="18"/>
                          <a:pt x="40" y="22"/>
                        </a:cubicBezTo>
                        <a:cubicBezTo>
                          <a:pt x="45" y="22"/>
                          <a:pt x="45" y="22"/>
                          <a:pt x="45" y="22"/>
                        </a:cubicBezTo>
                        <a:cubicBezTo>
                          <a:pt x="50" y="22"/>
                          <a:pt x="50" y="22"/>
                          <a:pt x="50" y="22"/>
                        </a:cubicBezTo>
                        <a:cubicBezTo>
                          <a:pt x="50" y="22"/>
                          <a:pt x="50" y="22"/>
                          <a:pt x="50" y="22"/>
                        </a:cubicBezTo>
                        <a:cubicBezTo>
                          <a:pt x="50" y="21"/>
                          <a:pt x="50" y="19"/>
                          <a:pt x="49" y="18"/>
                        </a:cubicBezTo>
                        <a:cubicBezTo>
                          <a:pt x="48" y="12"/>
                          <a:pt x="45" y="7"/>
                          <a:pt x="41" y="3"/>
                        </a:cubicBezTo>
                        <a:cubicBezTo>
                          <a:pt x="36" y="1"/>
                          <a:pt x="31" y="0"/>
                          <a:pt x="25" y="0"/>
                        </a:cubicBezTo>
                      </a:path>
                    </a:pathLst>
                  </a:cu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2" name="iṧḷîḍé"/>
                  <p:cNvSpPr/>
                  <p:nvPr/>
                </p:nvSpPr>
                <p:spPr bwMode="auto">
                  <a:xfrm>
                    <a:off x="3661" y="501"/>
                    <a:ext cx="38" cy="38"/>
                  </a:xfrm>
                  <a:prstGeom prst="ellipse">
                    <a:avLst/>
                  </a:pr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3" name="işḷîḓê"/>
                  <p:cNvSpPr/>
                  <p:nvPr/>
                </p:nvSpPr>
                <p:spPr bwMode="auto">
                  <a:xfrm>
                    <a:off x="3876" y="509"/>
                    <a:ext cx="151" cy="120"/>
                  </a:xfrm>
                  <a:custGeom>
                    <a:avLst/>
                    <a:gdLst>
                      <a:gd name="T0" fmla="*/ 8 w 79"/>
                      <a:gd name="T1" fmla="*/ 0 h 63"/>
                      <a:gd name="T2" fmla="*/ 0 w 79"/>
                      <a:gd name="T3" fmla="*/ 24 h 63"/>
                      <a:gd name="T4" fmla="*/ 40 w 79"/>
                      <a:gd name="T5" fmla="*/ 63 h 63"/>
                      <a:gd name="T6" fmla="*/ 79 w 79"/>
                      <a:gd name="T7" fmla="*/ 24 h 63"/>
                      <a:gd name="T8" fmla="*/ 73 w 79"/>
                      <a:gd name="T9" fmla="*/ 2 h 63"/>
                      <a:gd name="T10" fmla="*/ 72 w 79"/>
                      <a:gd name="T11" fmla="*/ 2 h 63"/>
                      <a:gd name="T12" fmla="*/ 67 w 79"/>
                      <a:gd name="T13" fmla="*/ 2 h 63"/>
                      <a:gd name="T14" fmla="*/ 67 w 79"/>
                      <a:gd name="T15" fmla="*/ 6 h 63"/>
                      <a:gd name="T16" fmla="*/ 67 w 79"/>
                      <a:gd name="T17" fmla="*/ 6 h 63"/>
                      <a:gd name="T18" fmla="*/ 67 w 79"/>
                      <a:gd name="T19" fmla="*/ 6 h 63"/>
                      <a:gd name="T20" fmla="*/ 42 w 79"/>
                      <a:gd name="T21" fmla="*/ 31 h 63"/>
                      <a:gd name="T22" fmla="*/ 18 w 79"/>
                      <a:gd name="T23" fmla="*/ 6 h 63"/>
                      <a:gd name="T24" fmla="*/ 18 w 79"/>
                      <a:gd name="T25" fmla="*/ 2 h 63"/>
                      <a:gd name="T26" fmla="*/ 16 w 79"/>
                      <a:gd name="T27" fmla="*/ 2 h 63"/>
                      <a:gd name="T28" fmla="*/ 8 w 79"/>
                      <a:gd name="T2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63">
                        <a:moveTo>
                          <a:pt x="8" y="0"/>
                        </a:moveTo>
                        <a:cubicBezTo>
                          <a:pt x="3" y="6"/>
                          <a:pt x="0" y="15"/>
                          <a:pt x="0" y="24"/>
                        </a:cubicBezTo>
                        <a:cubicBezTo>
                          <a:pt x="0" y="45"/>
                          <a:pt x="18" y="63"/>
                          <a:pt x="40" y="63"/>
                        </a:cubicBezTo>
                        <a:cubicBezTo>
                          <a:pt x="61" y="63"/>
                          <a:pt x="79" y="45"/>
                          <a:pt x="79" y="24"/>
                        </a:cubicBezTo>
                        <a:cubicBezTo>
                          <a:pt x="79" y="16"/>
                          <a:pt x="77" y="8"/>
                          <a:pt x="73" y="2"/>
                        </a:cubicBezTo>
                        <a:cubicBezTo>
                          <a:pt x="73" y="2"/>
                          <a:pt x="72" y="2"/>
                          <a:pt x="72" y="2"/>
                        </a:cubicBezTo>
                        <a:cubicBezTo>
                          <a:pt x="67" y="2"/>
                          <a:pt x="67" y="2"/>
                          <a:pt x="67" y="2"/>
                        </a:cubicBezTo>
                        <a:cubicBezTo>
                          <a:pt x="67" y="4"/>
                          <a:pt x="67" y="5"/>
                          <a:pt x="67" y="6"/>
                        </a:cubicBezTo>
                        <a:cubicBezTo>
                          <a:pt x="67" y="6"/>
                          <a:pt x="67" y="6"/>
                          <a:pt x="67" y="6"/>
                        </a:cubicBezTo>
                        <a:cubicBezTo>
                          <a:pt x="67" y="6"/>
                          <a:pt x="67" y="6"/>
                          <a:pt x="67" y="6"/>
                        </a:cubicBezTo>
                        <a:cubicBezTo>
                          <a:pt x="67" y="20"/>
                          <a:pt x="56" y="31"/>
                          <a:pt x="42" y="31"/>
                        </a:cubicBezTo>
                        <a:cubicBezTo>
                          <a:pt x="29" y="31"/>
                          <a:pt x="18" y="20"/>
                          <a:pt x="18" y="6"/>
                        </a:cubicBezTo>
                        <a:cubicBezTo>
                          <a:pt x="18" y="5"/>
                          <a:pt x="18" y="4"/>
                          <a:pt x="18" y="2"/>
                        </a:cubicBezTo>
                        <a:cubicBezTo>
                          <a:pt x="16" y="2"/>
                          <a:pt x="16" y="2"/>
                          <a:pt x="16" y="2"/>
                        </a:cubicBezTo>
                        <a:cubicBezTo>
                          <a:pt x="13" y="2"/>
                          <a:pt x="10" y="1"/>
                          <a:pt x="8" y="0"/>
                        </a:cubicBezTo>
                      </a:path>
                    </a:pathLst>
                  </a:custGeom>
                  <a:solidFill>
                    <a:srgbClr val="FFF7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4" name="i$1ïďe"/>
                  <p:cNvSpPr/>
                  <p:nvPr/>
                </p:nvSpPr>
                <p:spPr bwMode="auto">
                  <a:xfrm>
                    <a:off x="3891" y="480"/>
                    <a:ext cx="124" cy="32"/>
                  </a:xfrm>
                  <a:custGeom>
                    <a:avLst/>
                    <a:gdLst>
                      <a:gd name="T0" fmla="*/ 53 w 65"/>
                      <a:gd name="T1" fmla="*/ 6 h 17"/>
                      <a:gd name="T2" fmla="*/ 59 w 65"/>
                      <a:gd name="T3" fmla="*/ 17 h 17"/>
                      <a:gd name="T4" fmla="*/ 64 w 65"/>
                      <a:gd name="T5" fmla="*/ 17 h 17"/>
                      <a:gd name="T6" fmla="*/ 65 w 65"/>
                      <a:gd name="T7" fmla="*/ 17 h 17"/>
                      <a:gd name="T8" fmla="*/ 53 w 65"/>
                      <a:gd name="T9" fmla="*/ 6 h 17"/>
                      <a:gd name="T10" fmla="*/ 21 w 65"/>
                      <a:gd name="T11" fmla="*/ 0 h 17"/>
                      <a:gd name="T12" fmla="*/ 0 w 65"/>
                      <a:gd name="T13" fmla="*/ 15 h 17"/>
                      <a:gd name="T14" fmla="*/ 8 w 65"/>
                      <a:gd name="T15" fmla="*/ 17 h 17"/>
                      <a:gd name="T16" fmla="*/ 10 w 65"/>
                      <a:gd name="T17" fmla="*/ 17 h 17"/>
                      <a:gd name="T18" fmla="*/ 21 w 65"/>
                      <a:gd name="T19"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 h="17">
                        <a:moveTo>
                          <a:pt x="53" y="6"/>
                        </a:moveTo>
                        <a:cubicBezTo>
                          <a:pt x="56" y="9"/>
                          <a:pt x="58" y="13"/>
                          <a:pt x="59" y="17"/>
                        </a:cubicBezTo>
                        <a:cubicBezTo>
                          <a:pt x="64" y="17"/>
                          <a:pt x="64" y="17"/>
                          <a:pt x="64" y="17"/>
                        </a:cubicBezTo>
                        <a:cubicBezTo>
                          <a:pt x="64" y="17"/>
                          <a:pt x="65" y="17"/>
                          <a:pt x="65" y="17"/>
                        </a:cubicBezTo>
                        <a:cubicBezTo>
                          <a:pt x="62" y="13"/>
                          <a:pt x="58" y="9"/>
                          <a:pt x="53" y="6"/>
                        </a:cubicBezTo>
                        <a:moveTo>
                          <a:pt x="21" y="0"/>
                        </a:moveTo>
                        <a:cubicBezTo>
                          <a:pt x="13" y="3"/>
                          <a:pt x="5" y="8"/>
                          <a:pt x="0" y="15"/>
                        </a:cubicBezTo>
                        <a:cubicBezTo>
                          <a:pt x="2" y="16"/>
                          <a:pt x="5" y="17"/>
                          <a:pt x="8" y="17"/>
                        </a:cubicBezTo>
                        <a:cubicBezTo>
                          <a:pt x="10" y="17"/>
                          <a:pt x="10" y="17"/>
                          <a:pt x="10" y="17"/>
                        </a:cubicBezTo>
                        <a:cubicBezTo>
                          <a:pt x="11" y="10"/>
                          <a:pt x="15" y="4"/>
                          <a:pt x="21" y="0"/>
                        </a:cubicBezTo>
                      </a:path>
                    </a:pathLst>
                  </a:custGeom>
                  <a:solidFill>
                    <a:srgbClr val="FEEAD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5" name="i$1íḍe"/>
                  <p:cNvSpPr/>
                  <p:nvPr/>
                </p:nvSpPr>
                <p:spPr bwMode="auto">
                  <a:xfrm>
                    <a:off x="3930" y="493"/>
                    <a:ext cx="64" cy="56"/>
                  </a:xfrm>
                  <a:custGeom>
                    <a:avLst/>
                    <a:gdLst>
                      <a:gd name="T0" fmla="*/ 14 w 34"/>
                      <a:gd name="T1" fmla="*/ 24 h 29"/>
                      <a:gd name="T2" fmla="*/ 4 w 34"/>
                      <a:gd name="T3" fmla="*/ 14 h 29"/>
                      <a:gd name="T4" fmla="*/ 14 w 34"/>
                      <a:gd name="T5" fmla="*/ 4 h 29"/>
                      <a:gd name="T6" fmla="*/ 25 w 34"/>
                      <a:gd name="T7" fmla="*/ 14 h 29"/>
                      <a:gd name="T8" fmla="*/ 14 w 34"/>
                      <a:gd name="T9" fmla="*/ 24 h 29"/>
                      <a:gd name="T10" fmla="*/ 14 w 34"/>
                      <a:gd name="T11" fmla="*/ 0 h 29"/>
                      <a:gd name="T12" fmla="*/ 4 w 34"/>
                      <a:gd name="T13" fmla="*/ 4 h 29"/>
                      <a:gd name="T14" fmla="*/ 0 w 34"/>
                      <a:gd name="T15" fmla="*/ 14 h 29"/>
                      <a:gd name="T16" fmla="*/ 4 w 34"/>
                      <a:gd name="T17" fmla="*/ 25 h 29"/>
                      <a:gd name="T18" fmla="*/ 14 w 34"/>
                      <a:gd name="T19" fmla="*/ 29 h 29"/>
                      <a:gd name="T20" fmla="*/ 25 w 34"/>
                      <a:gd name="T21" fmla="*/ 25 h 29"/>
                      <a:gd name="T22" fmla="*/ 29 w 34"/>
                      <a:gd name="T23" fmla="*/ 14 h 29"/>
                      <a:gd name="T24" fmla="*/ 34 w 34"/>
                      <a:gd name="T25" fmla="*/ 14 h 29"/>
                      <a:gd name="T26" fmla="*/ 34 w 34"/>
                      <a:gd name="T27" fmla="*/ 14 h 29"/>
                      <a:gd name="T28" fmla="*/ 29 w 34"/>
                      <a:gd name="T29" fmla="*/ 14 h 29"/>
                      <a:gd name="T30" fmla="*/ 25 w 34"/>
                      <a:gd name="T31" fmla="*/ 4 h 29"/>
                      <a:gd name="T32" fmla="*/ 14 w 34"/>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 h="29">
                        <a:moveTo>
                          <a:pt x="14" y="24"/>
                        </a:moveTo>
                        <a:cubicBezTo>
                          <a:pt x="9" y="24"/>
                          <a:pt x="4" y="20"/>
                          <a:pt x="4" y="14"/>
                        </a:cubicBezTo>
                        <a:cubicBezTo>
                          <a:pt x="4" y="8"/>
                          <a:pt x="9" y="4"/>
                          <a:pt x="14" y="4"/>
                        </a:cubicBezTo>
                        <a:cubicBezTo>
                          <a:pt x="20" y="4"/>
                          <a:pt x="25" y="8"/>
                          <a:pt x="25" y="14"/>
                        </a:cubicBezTo>
                        <a:cubicBezTo>
                          <a:pt x="25" y="20"/>
                          <a:pt x="20" y="24"/>
                          <a:pt x="14" y="24"/>
                        </a:cubicBezTo>
                        <a:moveTo>
                          <a:pt x="14" y="0"/>
                        </a:moveTo>
                        <a:cubicBezTo>
                          <a:pt x="10" y="0"/>
                          <a:pt x="7" y="1"/>
                          <a:pt x="4" y="4"/>
                        </a:cubicBezTo>
                        <a:cubicBezTo>
                          <a:pt x="1" y="7"/>
                          <a:pt x="0" y="10"/>
                          <a:pt x="0" y="14"/>
                        </a:cubicBezTo>
                        <a:cubicBezTo>
                          <a:pt x="0" y="18"/>
                          <a:pt x="1" y="22"/>
                          <a:pt x="4" y="25"/>
                        </a:cubicBezTo>
                        <a:cubicBezTo>
                          <a:pt x="7" y="27"/>
                          <a:pt x="10" y="29"/>
                          <a:pt x="14" y="29"/>
                        </a:cubicBezTo>
                        <a:cubicBezTo>
                          <a:pt x="18" y="29"/>
                          <a:pt x="22" y="27"/>
                          <a:pt x="25" y="25"/>
                        </a:cubicBezTo>
                        <a:cubicBezTo>
                          <a:pt x="27" y="22"/>
                          <a:pt x="29" y="18"/>
                          <a:pt x="29" y="14"/>
                        </a:cubicBezTo>
                        <a:cubicBezTo>
                          <a:pt x="34" y="14"/>
                          <a:pt x="34" y="14"/>
                          <a:pt x="34" y="14"/>
                        </a:cubicBezTo>
                        <a:cubicBezTo>
                          <a:pt x="34" y="14"/>
                          <a:pt x="34" y="14"/>
                          <a:pt x="34" y="14"/>
                        </a:cubicBezTo>
                        <a:cubicBezTo>
                          <a:pt x="29" y="14"/>
                          <a:pt x="29" y="14"/>
                          <a:pt x="29" y="14"/>
                        </a:cubicBezTo>
                        <a:cubicBezTo>
                          <a:pt x="29" y="10"/>
                          <a:pt x="27" y="7"/>
                          <a:pt x="25" y="4"/>
                        </a:cubicBezTo>
                        <a:cubicBezTo>
                          <a:pt x="22" y="1"/>
                          <a:pt x="18" y="0"/>
                          <a:pt x="14"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6" name="ïšḻiḓè"/>
                  <p:cNvSpPr/>
                  <p:nvPr/>
                </p:nvSpPr>
                <p:spPr bwMode="auto">
                  <a:xfrm>
                    <a:off x="3911" y="478"/>
                    <a:ext cx="93" cy="90"/>
                  </a:xfrm>
                  <a:custGeom>
                    <a:avLst/>
                    <a:gdLst>
                      <a:gd name="T0" fmla="*/ 49 w 49"/>
                      <a:gd name="T1" fmla="*/ 22 h 47"/>
                      <a:gd name="T2" fmla="*/ 49 w 49"/>
                      <a:gd name="T3" fmla="*/ 22 h 47"/>
                      <a:gd name="T4" fmla="*/ 49 w 49"/>
                      <a:gd name="T5" fmla="*/ 22 h 47"/>
                      <a:gd name="T6" fmla="*/ 22 w 49"/>
                      <a:gd name="T7" fmla="*/ 0 h 47"/>
                      <a:gd name="T8" fmla="*/ 11 w 49"/>
                      <a:gd name="T9" fmla="*/ 1 h 47"/>
                      <a:gd name="T10" fmla="*/ 0 w 49"/>
                      <a:gd name="T11" fmla="*/ 18 h 47"/>
                      <a:gd name="T12" fmla="*/ 0 w 49"/>
                      <a:gd name="T13" fmla="*/ 22 h 47"/>
                      <a:gd name="T14" fmla="*/ 24 w 49"/>
                      <a:gd name="T15" fmla="*/ 47 h 47"/>
                      <a:gd name="T16" fmla="*/ 49 w 49"/>
                      <a:gd name="T17" fmla="*/ 22 h 47"/>
                      <a:gd name="T18" fmla="*/ 44 w 49"/>
                      <a:gd name="T19" fmla="*/ 22 h 47"/>
                      <a:gd name="T20" fmla="*/ 39 w 49"/>
                      <a:gd name="T21" fmla="*/ 22 h 47"/>
                      <a:gd name="T22" fmla="*/ 35 w 49"/>
                      <a:gd name="T23" fmla="*/ 33 h 47"/>
                      <a:gd name="T24" fmla="*/ 24 w 49"/>
                      <a:gd name="T25" fmla="*/ 37 h 47"/>
                      <a:gd name="T26" fmla="*/ 14 w 49"/>
                      <a:gd name="T27" fmla="*/ 33 h 47"/>
                      <a:gd name="T28" fmla="*/ 10 w 49"/>
                      <a:gd name="T29" fmla="*/ 22 h 47"/>
                      <a:gd name="T30" fmla="*/ 14 w 49"/>
                      <a:gd name="T31" fmla="*/ 12 h 47"/>
                      <a:gd name="T32" fmla="*/ 24 w 49"/>
                      <a:gd name="T33" fmla="*/ 8 h 47"/>
                      <a:gd name="T34" fmla="*/ 35 w 49"/>
                      <a:gd name="T35" fmla="*/ 12 h 47"/>
                      <a:gd name="T36" fmla="*/ 39 w 49"/>
                      <a:gd name="T37" fmla="*/ 22 h 47"/>
                      <a:gd name="T38" fmla="*/ 44 w 49"/>
                      <a:gd name="T39" fmla="*/ 22 h 47"/>
                      <a:gd name="T40" fmla="*/ 49 w 49"/>
                      <a:gd name="T41" fmla="*/ 22 h 47"/>
                      <a:gd name="T42" fmla="*/ 49 w 49"/>
                      <a:gd name="T43" fmla="*/ 22 h 47"/>
                      <a:gd name="T44" fmla="*/ 49 w 49"/>
                      <a:gd name="T45" fmla="*/ 18 h 47"/>
                      <a:gd name="T46" fmla="*/ 43 w 49"/>
                      <a:gd name="T47" fmla="*/ 7 h 47"/>
                      <a:gd name="T48" fmla="*/ 22 w 49"/>
                      <a:gd name="T4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9" h="47">
                        <a:moveTo>
                          <a:pt x="49" y="22"/>
                        </a:moveTo>
                        <a:cubicBezTo>
                          <a:pt x="49" y="22"/>
                          <a:pt x="49" y="22"/>
                          <a:pt x="49" y="22"/>
                        </a:cubicBezTo>
                        <a:cubicBezTo>
                          <a:pt x="49" y="22"/>
                          <a:pt x="49" y="22"/>
                          <a:pt x="49" y="22"/>
                        </a:cubicBezTo>
                        <a:moveTo>
                          <a:pt x="22" y="0"/>
                        </a:moveTo>
                        <a:cubicBezTo>
                          <a:pt x="18" y="0"/>
                          <a:pt x="15" y="1"/>
                          <a:pt x="11" y="1"/>
                        </a:cubicBezTo>
                        <a:cubicBezTo>
                          <a:pt x="5" y="5"/>
                          <a:pt x="1" y="11"/>
                          <a:pt x="0" y="18"/>
                        </a:cubicBezTo>
                        <a:cubicBezTo>
                          <a:pt x="0" y="20"/>
                          <a:pt x="0" y="21"/>
                          <a:pt x="0" y="22"/>
                        </a:cubicBezTo>
                        <a:cubicBezTo>
                          <a:pt x="0" y="36"/>
                          <a:pt x="11" y="47"/>
                          <a:pt x="24" y="47"/>
                        </a:cubicBezTo>
                        <a:cubicBezTo>
                          <a:pt x="38" y="47"/>
                          <a:pt x="49" y="36"/>
                          <a:pt x="49" y="22"/>
                        </a:cubicBezTo>
                        <a:cubicBezTo>
                          <a:pt x="44" y="22"/>
                          <a:pt x="44" y="22"/>
                          <a:pt x="44" y="22"/>
                        </a:cubicBezTo>
                        <a:cubicBezTo>
                          <a:pt x="39" y="22"/>
                          <a:pt x="39" y="22"/>
                          <a:pt x="39" y="22"/>
                        </a:cubicBezTo>
                        <a:cubicBezTo>
                          <a:pt x="39" y="26"/>
                          <a:pt x="37" y="30"/>
                          <a:pt x="35" y="33"/>
                        </a:cubicBezTo>
                        <a:cubicBezTo>
                          <a:pt x="32" y="35"/>
                          <a:pt x="28" y="37"/>
                          <a:pt x="24" y="37"/>
                        </a:cubicBezTo>
                        <a:cubicBezTo>
                          <a:pt x="20" y="37"/>
                          <a:pt x="17" y="35"/>
                          <a:pt x="14" y="33"/>
                        </a:cubicBezTo>
                        <a:cubicBezTo>
                          <a:pt x="11" y="30"/>
                          <a:pt x="10" y="26"/>
                          <a:pt x="10" y="22"/>
                        </a:cubicBezTo>
                        <a:cubicBezTo>
                          <a:pt x="10" y="18"/>
                          <a:pt x="11" y="15"/>
                          <a:pt x="14" y="12"/>
                        </a:cubicBezTo>
                        <a:cubicBezTo>
                          <a:pt x="17" y="9"/>
                          <a:pt x="20" y="8"/>
                          <a:pt x="24" y="8"/>
                        </a:cubicBezTo>
                        <a:cubicBezTo>
                          <a:pt x="28" y="8"/>
                          <a:pt x="32" y="9"/>
                          <a:pt x="35" y="12"/>
                        </a:cubicBezTo>
                        <a:cubicBezTo>
                          <a:pt x="37" y="15"/>
                          <a:pt x="39" y="18"/>
                          <a:pt x="39" y="22"/>
                        </a:cubicBezTo>
                        <a:cubicBezTo>
                          <a:pt x="44" y="22"/>
                          <a:pt x="44" y="22"/>
                          <a:pt x="44" y="22"/>
                        </a:cubicBezTo>
                        <a:cubicBezTo>
                          <a:pt x="49" y="22"/>
                          <a:pt x="49" y="22"/>
                          <a:pt x="49" y="22"/>
                        </a:cubicBezTo>
                        <a:cubicBezTo>
                          <a:pt x="49" y="22"/>
                          <a:pt x="49" y="22"/>
                          <a:pt x="49" y="22"/>
                        </a:cubicBezTo>
                        <a:cubicBezTo>
                          <a:pt x="49" y="21"/>
                          <a:pt x="49" y="20"/>
                          <a:pt x="49" y="18"/>
                        </a:cubicBezTo>
                        <a:cubicBezTo>
                          <a:pt x="48" y="14"/>
                          <a:pt x="46" y="10"/>
                          <a:pt x="43" y="7"/>
                        </a:cubicBezTo>
                        <a:cubicBezTo>
                          <a:pt x="37" y="2"/>
                          <a:pt x="30" y="0"/>
                          <a:pt x="22" y="0"/>
                        </a:cubicBezTo>
                      </a:path>
                    </a:pathLst>
                  </a:cu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7" name="îśḻïḑe"/>
                  <p:cNvSpPr/>
                  <p:nvPr/>
                </p:nvSpPr>
                <p:spPr bwMode="auto">
                  <a:xfrm>
                    <a:off x="3937" y="501"/>
                    <a:ext cx="40" cy="38"/>
                  </a:xfrm>
                  <a:prstGeom prst="ellipse">
                    <a:avLst/>
                  </a:pr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8" name="iṣḻiḑê"/>
                  <p:cNvSpPr/>
                  <p:nvPr/>
                </p:nvSpPr>
                <p:spPr bwMode="auto">
                  <a:xfrm>
                    <a:off x="3604" y="478"/>
                    <a:ext cx="152" cy="151"/>
                  </a:xfrm>
                  <a:prstGeom prst="ellipse">
                    <a:avLst/>
                  </a:prstGeom>
                  <a:noFill/>
                  <a:ln w="23813" cap="rnd">
                    <a:solidFill>
                      <a:srgbClr val="E25959"/>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09" name="îṩlîďe"/>
                  <p:cNvSpPr/>
                  <p:nvPr/>
                </p:nvSpPr>
                <p:spPr bwMode="auto">
                  <a:xfrm>
                    <a:off x="3876" y="478"/>
                    <a:ext cx="151" cy="151"/>
                  </a:xfrm>
                  <a:prstGeom prst="ellipse">
                    <a:avLst/>
                  </a:prstGeom>
                  <a:noFill/>
                  <a:ln w="23813" cap="rnd">
                    <a:solidFill>
                      <a:srgbClr val="E25959"/>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0" name="íṩḷïḍè"/>
                  <p:cNvSpPr/>
                  <p:nvPr/>
                </p:nvSpPr>
                <p:spPr bwMode="auto">
                  <a:xfrm>
                    <a:off x="3756" y="554"/>
                    <a:ext cx="120" cy="0"/>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11" name="îšľîḓé"/>
                  <p:cNvSpPr/>
                  <p:nvPr/>
                </p:nvSpPr>
                <p:spPr bwMode="auto">
                  <a:xfrm>
                    <a:off x="3518" y="505"/>
                    <a:ext cx="86" cy="49"/>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12" name="ïş1íďé"/>
                  <p:cNvSpPr/>
                  <p:nvPr/>
                </p:nvSpPr>
                <p:spPr bwMode="auto">
                  <a:xfrm flipV="1">
                    <a:off x="4027" y="499"/>
                    <a:ext cx="84" cy="59"/>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13" name="i$ḷïďe"/>
                  <p:cNvSpPr/>
                  <p:nvPr/>
                </p:nvSpPr>
                <p:spPr bwMode="auto">
                  <a:xfrm>
                    <a:off x="4021" y="968"/>
                    <a:ext cx="355" cy="588"/>
                  </a:xfrm>
                  <a:custGeom>
                    <a:avLst/>
                    <a:gdLst>
                      <a:gd name="T0" fmla="*/ 0 w 186"/>
                      <a:gd name="T1" fmla="*/ 0 h 309"/>
                      <a:gd name="T2" fmla="*/ 0 w 186"/>
                      <a:gd name="T3" fmla="*/ 0 h 309"/>
                      <a:gd name="T4" fmla="*/ 172 w 186"/>
                      <a:gd name="T5" fmla="*/ 121 h 309"/>
                      <a:gd name="T6" fmla="*/ 186 w 186"/>
                      <a:gd name="T7" fmla="*/ 299 h 309"/>
                      <a:gd name="T8" fmla="*/ 160 w 186"/>
                      <a:gd name="T9" fmla="*/ 309 h 309"/>
                      <a:gd name="T10" fmla="*/ 115 w 186"/>
                      <a:gd name="T11" fmla="*/ 265 h 309"/>
                    </a:gdLst>
                    <a:ahLst/>
                    <a:cxnLst>
                      <a:cxn ang="0">
                        <a:pos x="T0" y="T1"/>
                      </a:cxn>
                      <a:cxn ang="0">
                        <a:pos x="T2" y="T3"/>
                      </a:cxn>
                      <a:cxn ang="0">
                        <a:pos x="T4" y="T5"/>
                      </a:cxn>
                      <a:cxn ang="0">
                        <a:pos x="T6" y="T7"/>
                      </a:cxn>
                      <a:cxn ang="0">
                        <a:pos x="T8" y="T9"/>
                      </a:cxn>
                      <a:cxn ang="0">
                        <a:pos x="T10" y="T11"/>
                      </a:cxn>
                    </a:cxnLst>
                    <a:rect l="0" t="0" r="r" b="b"/>
                    <a:pathLst>
                      <a:path w="186" h="309">
                        <a:moveTo>
                          <a:pt x="0" y="0"/>
                        </a:moveTo>
                        <a:cubicBezTo>
                          <a:pt x="0" y="0"/>
                          <a:pt x="0" y="0"/>
                          <a:pt x="0" y="0"/>
                        </a:cubicBezTo>
                        <a:cubicBezTo>
                          <a:pt x="88" y="0"/>
                          <a:pt x="146" y="37"/>
                          <a:pt x="172" y="121"/>
                        </a:cubicBezTo>
                        <a:cubicBezTo>
                          <a:pt x="186" y="299"/>
                          <a:pt x="186" y="299"/>
                          <a:pt x="186" y="299"/>
                        </a:cubicBezTo>
                        <a:cubicBezTo>
                          <a:pt x="160" y="309"/>
                          <a:pt x="160" y="309"/>
                          <a:pt x="160" y="309"/>
                        </a:cubicBezTo>
                        <a:cubicBezTo>
                          <a:pt x="115" y="265"/>
                          <a:pt x="115" y="265"/>
                          <a:pt x="115" y="265"/>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4" name="i$ļiḑê"/>
                  <p:cNvSpPr/>
                  <p:nvPr/>
                </p:nvSpPr>
                <p:spPr bwMode="auto">
                  <a:xfrm>
                    <a:off x="4021" y="968"/>
                    <a:ext cx="355" cy="588"/>
                  </a:xfrm>
                  <a:custGeom>
                    <a:avLst/>
                    <a:gdLst>
                      <a:gd name="T0" fmla="*/ 0 w 186"/>
                      <a:gd name="T1" fmla="*/ 0 h 309"/>
                      <a:gd name="T2" fmla="*/ 0 w 186"/>
                      <a:gd name="T3" fmla="*/ 0 h 309"/>
                      <a:gd name="T4" fmla="*/ 172 w 186"/>
                      <a:gd name="T5" fmla="*/ 121 h 309"/>
                      <a:gd name="T6" fmla="*/ 186 w 186"/>
                      <a:gd name="T7" fmla="*/ 299 h 309"/>
                      <a:gd name="T8" fmla="*/ 160 w 186"/>
                      <a:gd name="T9" fmla="*/ 309 h 309"/>
                      <a:gd name="T10" fmla="*/ 115 w 186"/>
                      <a:gd name="T11" fmla="*/ 265 h 309"/>
                    </a:gdLst>
                    <a:ahLst/>
                    <a:cxnLst>
                      <a:cxn ang="0">
                        <a:pos x="T0" y="T1"/>
                      </a:cxn>
                      <a:cxn ang="0">
                        <a:pos x="T2" y="T3"/>
                      </a:cxn>
                      <a:cxn ang="0">
                        <a:pos x="T4" y="T5"/>
                      </a:cxn>
                      <a:cxn ang="0">
                        <a:pos x="T6" y="T7"/>
                      </a:cxn>
                      <a:cxn ang="0">
                        <a:pos x="T8" y="T9"/>
                      </a:cxn>
                      <a:cxn ang="0">
                        <a:pos x="T10" y="T11"/>
                      </a:cxn>
                    </a:cxnLst>
                    <a:rect l="0" t="0" r="r" b="b"/>
                    <a:pathLst>
                      <a:path w="186" h="309">
                        <a:moveTo>
                          <a:pt x="0" y="0"/>
                        </a:moveTo>
                        <a:cubicBezTo>
                          <a:pt x="0" y="0"/>
                          <a:pt x="0" y="0"/>
                          <a:pt x="0" y="0"/>
                        </a:cubicBezTo>
                        <a:cubicBezTo>
                          <a:pt x="88" y="0"/>
                          <a:pt x="146" y="37"/>
                          <a:pt x="172" y="121"/>
                        </a:cubicBezTo>
                        <a:cubicBezTo>
                          <a:pt x="186" y="299"/>
                          <a:pt x="186" y="299"/>
                          <a:pt x="186" y="299"/>
                        </a:cubicBezTo>
                        <a:cubicBezTo>
                          <a:pt x="160" y="309"/>
                          <a:pt x="160" y="309"/>
                          <a:pt x="160" y="309"/>
                        </a:cubicBezTo>
                        <a:cubicBezTo>
                          <a:pt x="115" y="265"/>
                          <a:pt x="115" y="265"/>
                          <a:pt x="115" y="26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5" name="î$ḻïďè"/>
                  <p:cNvSpPr/>
                  <p:nvPr/>
                </p:nvSpPr>
                <p:spPr bwMode="auto">
                  <a:xfrm>
                    <a:off x="3182" y="968"/>
                    <a:ext cx="431" cy="569"/>
                  </a:xfrm>
                  <a:custGeom>
                    <a:avLst/>
                    <a:gdLst>
                      <a:gd name="T0" fmla="*/ 226 w 226"/>
                      <a:gd name="T1" fmla="*/ 0 h 299"/>
                      <a:gd name="T2" fmla="*/ 226 w 226"/>
                      <a:gd name="T3" fmla="*/ 0 h 299"/>
                      <a:gd name="T4" fmla="*/ 33 w 226"/>
                      <a:gd name="T5" fmla="*/ 142 h 299"/>
                      <a:gd name="T6" fmla="*/ 0 w 226"/>
                      <a:gd name="T7" fmla="*/ 299 h 299"/>
                      <a:gd name="T8" fmla="*/ 93 w 226"/>
                      <a:gd name="T9" fmla="*/ 299 h 299"/>
                      <a:gd name="T10" fmla="*/ 108 w 226"/>
                      <a:gd name="T11" fmla="*/ 271 h 299"/>
                    </a:gdLst>
                    <a:ahLst/>
                    <a:cxnLst>
                      <a:cxn ang="0">
                        <a:pos x="T0" y="T1"/>
                      </a:cxn>
                      <a:cxn ang="0">
                        <a:pos x="T2" y="T3"/>
                      </a:cxn>
                      <a:cxn ang="0">
                        <a:pos x="T4" y="T5"/>
                      </a:cxn>
                      <a:cxn ang="0">
                        <a:pos x="T6" y="T7"/>
                      </a:cxn>
                      <a:cxn ang="0">
                        <a:pos x="T8" y="T9"/>
                      </a:cxn>
                      <a:cxn ang="0">
                        <a:pos x="T10" y="T11"/>
                      </a:cxn>
                    </a:cxnLst>
                    <a:rect l="0" t="0" r="r" b="b"/>
                    <a:pathLst>
                      <a:path w="226" h="299">
                        <a:moveTo>
                          <a:pt x="226" y="0"/>
                        </a:moveTo>
                        <a:cubicBezTo>
                          <a:pt x="226" y="0"/>
                          <a:pt x="226" y="0"/>
                          <a:pt x="226" y="0"/>
                        </a:cubicBezTo>
                        <a:cubicBezTo>
                          <a:pt x="137" y="0"/>
                          <a:pt x="59" y="57"/>
                          <a:pt x="33" y="142"/>
                        </a:cubicBezTo>
                        <a:cubicBezTo>
                          <a:pt x="0" y="299"/>
                          <a:pt x="0" y="299"/>
                          <a:pt x="0" y="299"/>
                        </a:cubicBezTo>
                        <a:cubicBezTo>
                          <a:pt x="93" y="299"/>
                          <a:pt x="93" y="299"/>
                          <a:pt x="93" y="299"/>
                        </a:cubicBezTo>
                        <a:cubicBezTo>
                          <a:pt x="108" y="271"/>
                          <a:pt x="108" y="271"/>
                          <a:pt x="108" y="271"/>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6" name="ïšḻîdé"/>
                  <p:cNvSpPr/>
                  <p:nvPr/>
                </p:nvSpPr>
                <p:spPr bwMode="auto">
                  <a:xfrm>
                    <a:off x="3182" y="968"/>
                    <a:ext cx="431" cy="569"/>
                  </a:xfrm>
                  <a:custGeom>
                    <a:avLst/>
                    <a:gdLst>
                      <a:gd name="T0" fmla="*/ 226 w 226"/>
                      <a:gd name="T1" fmla="*/ 0 h 299"/>
                      <a:gd name="T2" fmla="*/ 226 w 226"/>
                      <a:gd name="T3" fmla="*/ 0 h 299"/>
                      <a:gd name="T4" fmla="*/ 33 w 226"/>
                      <a:gd name="T5" fmla="*/ 142 h 299"/>
                      <a:gd name="T6" fmla="*/ 0 w 226"/>
                      <a:gd name="T7" fmla="*/ 299 h 299"/>
                      <a:gd name="T8" fmla="*/ 93 w 226"/>
                      <a:gd name="T9" fmla="*/ 299 h 299"/>
                      <a:gd name="T10" fmla="*/ 108 w 226"/>
                      <a:gd name="T11" fmla="*/ 271 h 299"/>
                    </a:gdLst>
                    <a:ahLst/>
                    <a:cxnLst>
                      <a:cxn ang="0">
                        <a:pos x="T0" y="T1"/>
                      </a:cxn>
                      <a:cxn ang="0">
                        <a:pos x="T2" y="T3"/>
                      </a:cxn>
                      <a:cxn ang="0">
                        <a:pos x="T4" y="T5"/>
                      </a:cxn>
                      <a:cxn ang="0">
                        <a:pos x="T6" y="T7"/>
                      </a:cxn>
                      <a:cxn ang="0">
                        <a:pos x="T8" y="T9"/>
                      </a:cxn>
                      <a:cxn ang="0">
                        <a:pos x="T10" y="T11"/>
                      </a:cxn>
                    </a:cxnLst>
                    <a:rect l="0" t="0" r="r" b="b"/>
                    <a:pathLst>
                      <a:path w="226" h="299">
                        <a:moveTo>
                          <a:pt x="226" y="0"/>
                        </a:moveTo>
                        <a:cubicBezTo>
                          <a:pt x="226" y="0"/>
                          <a:pt x="226" y="0"/>
                          <a:pt x="226" y="0"/>
                        </a:cubicBezTo>
                        <a:cubicBezTo>
                          <a:pt x="137" y="0"/>
                          <a:pt x="59" y="57"/>
                          <a:pt x="33" y="142"/>
                        </a:cubicBezTo>
                        <a:cubicBezTo>
                          <a:pt x="0" y="299"/>
                          <a:pt x="0" y="299"/>
                          <a:pt x="0" y="299"/>
                        </a:cubicBezTo>
                        <a:cubicBezTo>
                          <a:pt x="93" y="299"/>
                          <a:pt x="93" y="299"/>
                          <a:pt x="93" y="299"/>
                        </a:cubicBezTo>
                        <a:cubicBezTo>
                          <a:pt x="108" y="271"/>
                          <a:pt x="108" y="271"/>
                          <a:pt x="108" y="271"/>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7" name="ïśḻíḋé"/>
                  <p:cNvSpPr/>
                  <p:nvPr/>
                </p:nvSpPr>
                <p:spPr bwMode="auto">
                  <a:xfrm>
                    <a:off x="3821" y="969"/>
                    <a:ext cx="263" cy="545"/>
                  </a:xfrm>
                  <a:custGeom>
                    <a:avLst/>
                    <a:gdLst>
                      <a:gd name="T0" fmla="*/ 102 w 138"/>
                      <a:gd name="T1" fmla="*/ 0 h 286"/>
                      <a:gd name="T2" fmla="*/ 134 w 138"/>
                      <a:gd name="T3" fmla="*/ 0 h 286"/>
                      <a:gd name="T4" fmla="*/ 138 w 138"/>
                      <a:gd name="T5" fmla="*/ 4 h 286"/>
                      <a:gd name="T6" fmla="*/ 132 w 138"/>
                      <a:gd name="T7" fmla="*/ 97 h 286"/>
                      <a:gd name="T8" fmla="*/ 96 w 138"/>
                      <a:gd name="T9" fmla="*/ 117 h 286"/>
                      <a:gd name="T10" fmla="*/ 103 w 138"/>
                      <a:gd name="T11" fmla="*/ 180 h 286"/>
                      <a:gd name="T12" fmla="*/ 2 w 138"/>
                      <a:gd name="T13" fmla="*/ 285 h 286"/>
                      <a:gd name="T14" fmla="*/ 1 w 138"/>
                      <a:gd name="T15" fmla="*/ 285 h 286"/>
                      <a:gd name="T16" fmla="*/ 102 w 138"/>
                      <a:gd name="T17"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286">
                        <a:moveTo>
                          <a:pt x="102" y="0"/>
                        </a:moveTo>
                        <a:cubicBezTo>
                          <a:pt x="134" y="0"/>
                          <a:pt x="134" y="0"/>
                          <a:pt x="134" y="0"/>
                        </a:cubicBezTo>
                        <a:cubicBezTo>
                          <a:pt x="136" y="0"/>
                          <a:pt x="138" y="2"/>
                          <a:pt x="138" y="4"/>
                        </a:cubicBezTo>
                        <a:cubicBezTo>
                          <a:pt x="132" y="97"/>
                          <a:pt x="132" y="97"/>
                          <a:pt x="132" y="97"/>
                        </a:cubicBezTo>
                        <a:cubicBezTo>
                          <a:pt x="96" y="117"/>
                          <a:pt x="96" y="117"/>
                          <a:pt x="96" y="117"/>
                        </a:cubicBezTo>
                        <a:cubicBezTo>
                          <a:pt x="103" y="180"/>
                          <a:pt x="103" y="180"/>
                          <a:pt x="103" y="180"/>
                        </a:cubicBezTo>
                        <a:cubicBezTo>
                          <a:pt x="2" y="285"/>
                          <a:pt x="2" y="285"/>
                          <a:pt x="2" y="285"/>
                        </a:cubicBezTo>
                        <a:cubicBezTo>
                          <a:pt x="1" y="286"/>
                          <a:pt x="0" y="285"/>
                          <a:pt x="1" y="285"/>
                        </a:cubicBezTo>
                        <a:lnTo>
                          <a:pt x="102"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8" name="îṡļïḑê"/>
                  <p:cNvSpPr/>
                  <p:nvPr/>
                </p:nvSpPr>
                <p:spPr bwMode="auto">
                  <a:xfrm>
                    <a:off x="3821" y="969"/>
                    <a:ext cx="263" cy="545"/>
                  </a:xfrm>
                  <a:custGeom>
                    <a:avLst/>
                    <a:gdLst>
                      <a:gd name="T0" fmla="*/ 102 w 138"/>
                      <a:gd name="T1" fmla="*/ 0 h 286"/>
                      <a:gd name="T2" fmla="*/ 134 w 138"/>
                      <a:gd name="T3" fmla="*/ 0 h 286"/>
                      <a:gd name="T4" fmla="*/ 138 w 138"/>
                      <a:gd name="T5" fmla="*/ 4 h 286"/>
                      <a:gd name="T6" fmla="*/ 132 w 138"/>
                      <a:gd name="T7" fmla="*/ 97 h 286"/>
                      <a:gd name="T8" fmla="*/ 96 w 138"/>
                      <a:gd name="T9" fmla="*/ 117 h 286"/>
                      <a:gd name="T10" fmla="*/ 103 w 138"/>
                      <a:gd name="T11" fmla="*/ 180 h 286"/>
                      <a:gd name="T12" fmla="*/ 2 w 138"/>
                      <a:gd name="T13" fmla="*/ 285 h 286"/>
                      <a:gd name="T14" fmla="*/ 1 w 138"/>
                      <a:gd name="T15" fmla="*/ 285 h 286"/>
                      <a:gd name="T16" fmla="*/ 102 w 138"/>
                      <a:gd name="T17"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286">
                        <a:moveTo>
                          <a:pt x="102" y="0"/>
                        </a:moveTo>
                        <a:cubicBezTo>
                          <a:pt x="134" y="0"/>
                          <a:pt x="134" y="0"/>
                          <a:pt x="134" y="0"/>
                        </a:cubicBezTo>
                        <a:cubicBezTo>
                          <a:pt x="136" y="0"/>
                          <a:pt x="138" y="2"/>
                          <a:pt x="138" y="4"/>
                        </a:cubicBezTo>
                        <a:cubicBezTo>
                          <a:pt x="132" y="97"/>
                          <a:pt x="132" y="97"/>
                          <a:pt x="132" y="97"/>
                        </a:cubicBezTo>
                        <a:cubicBezTo>
                          <a:pt x="96" y="117"/>
                          <a:pt x="96" y="117"/>
                          <a:pt x="96" y="117"/>
                        </a:cubicBezTo>
                        <a:cubicBezTo>
                          <a:pt x="103" y="180"/>
                          <a:pt x="103" y="180"/>
                          <a:pt x="103" y="180"/>
                        </a:cubicBezTo>
                        <a:cubicBezTo>
                          <a:pt x="2" y="285"/>
                          <a:pt x="2" y="285"/>
                          <a:pt x="2" y="285"/>
                        </a:cubicBezTo>
                        <a:cubicBezTo>
                          <a:pt x="1" y="286"/>
                          <a:pt x="0" y="285"/>
                          <a:pt x="1" y="285"/>
                        </a:cubicBezTo>
                        <a:lnTo>
                          <a:pt x="102"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9" name="íṩļíḑe"/>
                  <p:cNvSpPr/>
                  <p:nvPr/>
                </p:nvSpPr>
                <p:spPr bwMode="auto">
                  <a:xfrm>
                    <a:off x="3548" y="968"/>
                    <a:ext cx="269" cy="542"/>
                  </a:xfrm>
                  <a:custGeom>
                    <a:avLst/>
                    <a:gdLst>
                      <a:gd name="T0" fmla="*/ 37 w 141"/>
                      <a:gd name="T1" fmla="*/ 0 h 285"/>
                      <a:gd name="T2" fmla="*/ 12 w 141"/>
                      <a:gd name="T3" fmla="*/ 0 h 285"/>
                      <a:gd name="T4" fmla="*/ 1 w 141"/>
                      <a:gd name="T5" fmla="*/ 12 h 285"/>
                      <a:gd name="T6" fmla="*/ 6 w 141"/>
                      <a:gd name="T7" fmla="*/ 98 h 285"/>
                      <a:gd name="T8" fmla="*/ 42 w 141"/>
                      <a:gd name="T9" fmla="*/ 118 h 285"/>
                      <a:gd name="T10" fmla="*/ 35 w 141"/>
                      <a:gd name="T11" fmla="*/ 181 h 285"/>
                      <a:gd name="T12" fmla="*/ 138 w 141"/>
                      <a:gd name="T13" fmla="*/ 284 h 285"/>
                      <a:gd name="T14" fmla="*/ 140 w 141"/>
                      <a:gd name="T15" fmla="*/ 282 h 285"/>
                      <a:gd name="T16" fmla="*/ 37 w 141"/>
                      <a:gd name="T17"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285">
                        <a:moveTo>
                          <a:pt x="37" y="0"/>
                        </a:moveTo>
                        <a:cubicBezTo>
                          <a:pt x="12" y="0"/>
                          <a:pt x="12" y="0"/>
                          <a:pt x="12" y="0"/>
                        </a:cubicBezTo>
                        <a:cubicBezTo>
                          <a:pt x="5" y="0"/>
                          <a:pt x="0" y="6"/>
                          <a:pt x="1" y="12"/>
                        </a:cubicBezTo>
                        <a:cubicBezTo>
                          <a:pt x="6" y="98"/>
                          <a:pt x="6" y="98"/>
                          <a:pt x="6" y="98"/>
                        </a:cubicBezTo>
                        <a:cubicBezTo>
                          <a:pt x="42" y="118"/>
                          <a:pt x="42" y="118"/>
                          <a:pt x="42" y="118"/>
                        </a:cubicBezTo>
                        <a:cubicBezTo>
                          <a:pt x="35" y="181"/>
                          <a:pt x="35" y="181"/>
                          <a:pt x="35" y="181"/>
                        </a:cubicBezTo>
                        <a:cubicBezTo>
                          <a:pt x="138" y="284"/>
                          <a:pt x="138" y="284"/>
                          <a:pt x="138" y="284"/>
                        </a:cubicBezTo>
                        <a:cubicBezTo>
                          <a:pt x="139" y="285"/>
                          <a:pt x="141" y="284"/>
                          <a:pt x="140" y="282"/>
                        </a:cubicBezTo>
                        <a:lnTo>
                          <a:pt x="37"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0" name="îṩľîdè"/>
                  <p:cNvSpPr/>
                  <p:nvPr/>
                </p:nvSpPr>
                <p:spPr bwMode="auto">
                  <a:xfrm>
                    <a:off x="3548" y="968"/>
                    <a:ext cx="269" cy="542"/>
                  </a:xfrm>
                  <a:custGeom>
                    <a:avLst/>
                    <a:gdLst>
                      <a:gd name="T0" fmla="*/ 37 w 141"/>
                      <a:gd name="T1" fmla="*/ 0 h 285"/>
                      <a:gd name="T2" fmla="*/ 12 w 141"/>
                      <a:gd name="T3" fmla="*/ 0 h 285"/>
                      <a:gd name="T4" fmla="*/ 1 w 141"/>
                      <a:gd name="T5" fmla="*/ 12 h 285"/>
                      <a:gd name="T6" fmla="*/ 6 w 141"/>
                      <a:gd name="T7" fmla="*/ 98 h 285"/>
                      <a:gd name="T8" fmla="*/ 42 w 141"/>
                      <a:gd name="T9" fmla="*/ 118 h 285"/>
                      <a:gd name="T10" fmla="*/ 35 w 141"/>
                      <a:gd name="T11" fmla="*/ 181 h 285"/>
                      <a:gd name="T12" fmla="*/ 138 w 141"/>
                      <a:gd name="T13" fmla="*/ 284 h 285"/>
                      <a:gd name="T14" fmla="*/ 140 w 141"/>
                      <a:gd name="T15" fmla="*/ 282 h 285"/>
                      <a:gd name="T16" fmla="*/ 37 w 141"/>
                      <a:gd name="T17"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285">
                        <a:moveTo>
                          <a:pt x="37" y="0"/>
                        </a:moveTo>
                        <a:cubicBezTo>
                          <a:pt x="12" y="0"/>
                          <a:pt x="12" y="0"/>
                          <a:pt x="12" y="0"/>
                        </a:cubicBezTo>
                        <a:cubicBezTo>
                          <a:pt x="5" y="0"/>
                          <a:pt x="0" y="6"/>
                          <a:pt x="1" y="12"/>
                        </a:cubicBezTo>
                        <a:cubicBezTo>
                          <a:pt x="6" y="98"/>
                          <a:pt x="6" y="98"/>
                          <a:pt x="6" y="98"/>
                        </a:cubicBezTo>
                        <a:cubicBezTo>
                          <a:pt x="42" y="118"/>
                          <a:pt x="42" y="118"/>
                          <a:pt x="42" y="118"/>
                        </a:cubicBezTo>
                        <a:cubicBezTo>
                          <a:pt x="35" y="181"/>
                          <a:pt x="35" y="181"/>
                          <a:pt x="35" y="181"/>
                        </a:cubicBezTo>
                        <a:cubicBezTo>
                          <a:pt x="138" y="284"/>
                          <a:pt x="138" y="284"/>
                          <a:pt x="138" y="284"/>
                        </a:cubicBezTo>
                        <a:cubicBezTo>
                          <a:pt x="139" y="285"/>
                          <a:pt x="141" y="284"/>
                          <a:pt x="140" y="282"/>
                        </a:cubicBezTo>
                        <a:lnTo>
                          <a:pt x="37"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21" name="îS1ïḑe"/>
                  <p:cNvSpPr/>
                  <p:nvPr/>
                </p:nvSpPr>
                <p:spPr bwMode="auto">
                  <a:xfrm>
                    <a:off x="3825" y="1512"/>
                    <a:ext cx="0" cy="795"/>
                  </a:xfrm>
                  <a:custGeom>
                    <a:avLst/>
                    <a:gdLst>
                      <a:gd name="T0" fmla="*/ 0 h 795"/>
                      <a:gd name="T1" fmla="*/ 795 h 795"/>
                      <a:gd name="T2" fmla="*/ 0 h 795"/>
                    </a:gdLst>
                    <a:ahLst/>
                    <a:cxnLst>
                      <a:cxn ang="0">
                        <a:pos x="0" y="T0"/>
                      </a:cxn>
                      <a:cxn ang="0">
                        <a:pos x="0" y="T1"/>
                      </a:cxn>
                      <a:cxn ang="0">
                        <a:pos x="0" y="T2"/>
                      </a:cxn>
                    </a:cxnLst>
                    <a:rect l="0" t="0" r="r" b="b"/>
                    <a:pathLst>
                      <a:path h="795">
                        <a:moveTo>
                          <a:pt x="0" y="0"/>
                        </a:moveTo>
                        <a:lnTo>
                          <a:pt x="0" y="795"/>
                        </a:lnTo>
                        <a:lnTo>
                          <a:pt x="0" y="0"/>
                        </a:ln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2" name="îṣ1idé"/>
                  <p:cNvSpPr/>
                  <p:nvPr/>
                </p:nvSpPr>
                <p:spPr bwMode="auto">
                  <a:xfrm>
                    <a:off x="3825" y="1512"/>
                    <a:ext cx="0" cy="79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3" name="íŝḻiḑe"/>
                  <p:cNvSpPr/>
                  <p:nvPr/>
                </p:nvSpPr>
                <p:spPr bwMode="auto">
                  <a:xfrm>
                    <a:off x="3825" y="1512"/>
                    <a:ext cx="0" cy="795"/>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24" name="íşļiḍè"/>
                  <p:cNvSpPr/>
                  <p:nvPr/>
                </p:nvSpPr>
                <p:spPr bwMode="auto">
                  <a:xfrm>
                    <a:off x="2850" y="1855"/>
                    <a:ext cx="1949" cy="187"/>
                  </a:xfrm>
                  <a:custGeom>
                    <a:avLst/>
                    <a:gdLst>
                      <a:gd name="T0" fmla="*/ 982 w 1022"/>
                      <a:gd name="T1" fmla="*/ 98 h 98"/>
                      <a:gd name="T2" fmla="*/ 40 w 1022"/>
                      <a:gd name="T3" fmla="*/ 98 h 98"/>
                      <a:gd name="T4" fmla="*/ 0 w 1022"/>
                      <a:gd name="T5" fmla="*/ 59 h 98"/>
                      <a:gd name="T6" fmla="*/ 0 w 1022"/>
                      <a:gd name="T7" fmla="*/ 40 h 98"/>
                      <a:gd name="T8" fmla="*/ 40 w 1022"/>
                      <a:gd name="T9" fmla="*/ 0 h 98"/>
                      <a:gd name="T10" fmla="*/ 982 w 1022"/>
                      <a:gd name="T11" fmla="*/ 0 h 98"/>
                      <a:gd name="T12" fmla="*/ 1022 w 1022"/>
                      <a:gd name="T13" fmla="*/ 40 h 98"/>
                      <a:gd name="T14" fmla="*/ 1022 w 1022"/>
                      <a:gd name="T15" fmla="*/ 59 h 98"/>
                      <a:gd name="T16" fmla="*/ 982 w 1022"/>
                      <a:gd name="T17"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2" h="98">
                        <a:moveTo>
                          <a:pt x="982" y="98"/>
                        </a:moveTo>
                        <a:cubicBezTo>
                          <a:pt x="40" y="98"/>
                          <a:pt x="40" y="98"/>
                          <a:pt x="40" y="98"/>
                        </a:cubicBezTo>
                        <a:cubicBezTo>
                          <a:pt x="18" y="98"/>
                          <a:pt x="0" y="80"/>
                          <a:pt x="0" y="59"/>
                        </a:cubicBezTo>
                        <a:cubicBezTo>
                          <a:pt x="0" y="40"/>
                          <a:pt x="0" y="40"/>
                          <a:pt x="0" y="40"/>
                        </a:cubicBezTo>
                        <a:cubicBezTo>
                          <a:pt x="0" y="18"/>
                          <a:pt x="18" y="0"/>
                          <a:pt x="40" y="0"/>
                        </a:cubicBezTo>
                        <a:cubicBezTo>
                          <a:pt x="982" y="0"/>
                          <a:pt x="982" y="0"/>
                          <a:pt x="982" y="0"/>
                        </a:cubicBezTo>
                        <a:cubicBezTo>
                          <a:pt x="1004" y="0"/>
                          <a:pt x="1022" y="18"/>
                          <a:pt x="1022" y="40"/>
                        </a:cubicBezTo>
                        <a:cubicBezTo>
                          <a:pt x="1022" y="59"/>
                          <a:pt x="1022" y="59"/>
                          <a:pt x="1022" y="59"/>
                        </a:cubicBezTo>
                        <a:cubicBezTo>
                          <a:pt x="1022" y="80"/>
                          <a:pt x="1004" y="98"/>
                          <a:pt x="982" y="98"/>
                        </a:cubicBez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5" name="ïślïḓé"/>
                  <p:cNvSpPr/>
                  <p:nvPr/>
                </p:nvSpPr>
                <p:spPr bwMode="auto">
                  <a:xfrm>
                    <a:off x="2850" y="1855"/>
                    <a:ext cx="1949" cy="187"/>
                  </a:xfrm>
                  <a:custGeom>
                    <a:avLst/>
                    <a:gdLst>
                      <a:gd name="T0" fmla="*/ 982 w 1022"/>
                      <a:gd name="T1" fmla="*/ 98 h 98"/>
                      <a:gd name="T2" fmla="*/ 40 w 1022"/>
                      <a:gd name="T3" fmla="*/ 98 h 98"/>
                      <a:gd name="T4" fmla="*/ 0 w 1022"/>
                      <a:gd name="T5" fmla="*/ 59 h 98"/>
                      <a:gd name="T6" fmla="*/ 0 w 1022"/>
                      <a:gd name="T7" fmla="*/ 40 h 98"/>
                      <a:gd name="T8" fmla="*/ 40 w 1022"/>
                      <a:gd name="T9" fmla="*/ 0 h 98"/>
                      <a:gd name="T10" fmla="*/ 982 w 1022"/>
                      <a:gd name="T11" fmla="*/ 0 h 98"/>
                      <a:gd name="T12" fmla="*/ 1022 w 1022"/>
                      <a:gd name="T13" fmla="*/ 40 h 98"/>
                      <a:gd name="T14" fmla="*/ 1022 w 1022"/>
                      <a:gd name="T15" fmla="*/ 59 h 98"/>
                      <a:gd name="T16" fmla="*/ 982 w 1022"/>
                      <a:gd name="T17"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2" h="98">
                        <a:moveTo>
                          <a:pt x="982" y="98"/>
                        </a:moveTo>
                        <a:cubicBezTo>
                          <a:pt x="40" y="98"/>
                          <a:pt x="40" y="98"/>
                          <a:pt x="40" y="98"/>
                        </a:cubicBezTo>
                        <a:cubicBezTo>
                          <a:pt x="18" y="98"/>
                          <a:pt x="0" y="80"/>
                          <a:pt x="0" y="59"/>
                        </a:cubicBezTo>
                        <a:cubicBezTo>
                          <a:pt x="0" y="40"/>
                          <a:pt x="0" y="40"/>
                          <a:pt x="0" y="40"/>
                        </a:cubicBezTo>
                        <a:cubicBezTo>
                          <a:pt x="0" y="18"/>
                          <a:pt x="18" y="0"/>
                          <a:pt x="40" y="0"/>
                        </a:cubicBezTo>
                        <a:cubicBezTo>
                          <a:pt x="982" y="0"/>
                          <a:pt x="982" y="0"/>
                          <a:pt x="982" y="0"/>
                        </a:cubicBezTo>
                        <a:cubicBezTo>
                          <a:pt x="1004" y="0"/>
                          <a:pt x="1022" y="18"/>
                          <a:pt x="1022" y="40"/>
                        </a:cubicBezTo>
                        <a:cubicBezTo>
                          <a:pt x="1022" y="59"/>
                          <a:pt x="1022" y="59"/>
                          <a:pt x="1022" y="59"/>
                        </a:cubicBezTo>
                        <a:cubicBezTo>
                          <a:pt x="1022" y="80"/>
                          <a:pt x="1004" y="98"/>
                          <a:pt x="982" y="98"/>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26" name="i$lîḓe"/>
                  <p:cNvSpPr/>
                  <p:nvPr/>
                </p:nvSpPr>
                <p:spPr bwMode="auto">
                  <a:xfrm>
                    <a:off x="3113" y="2042"/>
                    <a:ext cx="1432" cy="2268"/>
                  </a:xfrm>
                  <a:prstGeom prst="rect">
                    <a:avLst/>
                  </a:prstGeom>
                  <a:solidFill>
                    <a:srgbClr val="C0DFE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27" name="îšḷîḋe"/>
                  <p:cNvSpPr/>
                  <p:nvPr/>
                </p:nvSpPr>
                <p:spPr bwMode="auto">
                  <a:xfrm>
                    <a:off x="3113" y="2042"/>
                    <a:ext cx="1432" cy="2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28" name="î$ľïḋê"/>
                  <p:cNvSpPr/>
                  <p:nvPr/>
                </p:nvSpPr>
                <p:spPr bwMode="auto">
                  <a:xfrm>
                    <a:off x="3104" y="2032"/>
                    <a:ext cx="1451" cy="2288"/>
                  </a:xfrm>
                  <a:custGeom>
                    <a:avLst/>
                    <a:gdLst>
                      <a:gd name="T0" fmla="*/ 1441 w 1451"/>
                      <a:gd name="T1" fmla="*/ 2278 h 2288"/>
                      <a:gd name="T2" fmla="*/ 1441 w 1451"/>
                      <a:gd name="T3" fmla="*/ 2269 h 2288"/>
                      <a:gd name="T4" fmla="*/ 19 w 1451"/>
                      <a:gd name="T5" fmla="*/ 2269 h 2288"/>
                      <a:gd name="T6" fmla="*/ 19 w 1451"/>
                      <a:gd name="T7" fmla="*/ 19 h 2288"/>
                      <a:gd name="T8" fmla="*/ 1432 w 1451"/>
                      <a:gd name="T9" fmla="*/ 19 h 2288"/>
                      <a:gd name="T10" fmla="*/ 1432 w 1451"/>
                      <a:gd name="T11" fmla="*/ 2278 h 2288"/>
                      <a:gd name="T12" fmla="*/ 1441 w 1451"/>
                      <a:gd name="T13" fmla="*/ 2278 h 2288"/>
                      <a:gd name="T14" fmla="*/ 1441 w 1451"/>
                      <a:gd name="T15" fmla="*/ 2269 h 2288"/>
                      <a:gd name="T16" fmla="*/ 1441 w 1451"/>
                      <a:gd name="T17" fmla="*/ 2278 h 2288"/>
                      <a:gd name="T18" fmla="*/ 1451 w 1451"/>
                      <a:gd name="T19" fmla="*/ 2278 h 2288"/>
                      <a:gd name="T20" fmla="*/ 1451 w 1451"/>
                      <a:gd name="T21" fmla="*/ 0 h 2288"/>
                      <a:gd name="T22" fmla="*/ 0 w 1451"/>
                      <a:gd name="T23" fmla="*/ 0 h 2288"/>
                      <a:gd name="T24" fmla="*/ 0 w 1451"/>
                      <a:gd name="T25" fmla="*/ 2288 h 2288"/>
                      <a:gd name="T26" fmla="*/ 1451 w 1451"/>
                      <a:gd name="T27" fmla="*/ 2288 h 2288"/>
                      <a:gd name="T28" fmla="*/ 1451 w 1451"/>
                      <a:gd name="T29" fmla="*/ 2278 h 2288"/>
                      <a:gd name="T30" fmla="*/ 1441 w 1451"/>
                      <a:gd name="T31" fmla="*/ 2278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51" h="2288">
                        <a:moveTo>
                          <a:pt x="1441" y="2278"/>
                        </a:moveTo>
                        <a:lnTo>
                          <a:pt x="1441" y="2269"/>
                        </a:lnTo>
                        <a:lnTo>
                          <a:pt x="19" y="2269"/>
                        </a:lnTo>
                        <a:lnTo>
                          <a:pt x="19" y="19"/>
                        </a:lnTo>
                        <a:lnTo>
                          <a:pt x="1432" y="19"/>
                        </a:lnTo>
                        <a:lnTo>
                          <a:pt x="1432" y="2278"/>
                        </a:lnTo>
                        <a:lnTo>
                          <a:pt x="1441" y="2278"/>
                        </a:lnTo>
                        <a:lnTo>
                          <a:pt x="1441" y="2269"/>
                        </a:lnTo>
                        <a:lnTo>
                          <a:pt x="1441" y="2278"/>
                        </a:lnTo>
                        <a:lnTo>
                          <a:pt x="1451" y="2278"/>
                        </a:lnTo>
                        <a:lnTo>
                          <a:pt x="1451" y="0"/>
                        </a:lnTo>
                        <a:lnTo>
                          <a:pt x="0" y="0"/>
                        </a:lnTo>
                        <a:lnTo>
                          <a:pt x="0" y="2288"/>
                        </a:lnTo>
                        <a:lnTo>
                          <a:pt x="1451" y="2288"/>
                        </a:lnTo>
                        <a:lnTo>
                          <a:pt x="1451" y="2278"/>
                        </a:lnTo>
                        <a:lnTo>
                          <a:pt x="1441" y="2278"/>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9" name="iŝḻiḋe"/>
                  <p:cNvSpPr/>
                  <p:nvPr/>
                </p:nvSpPr>
                <p:spPr bwMode="auto">
                  <a:xfrm>
                    <a:off x="3104" y="2032"/>
                    <a:ext cx="1451" cy="2288"/>
                  </a:xfrm>
                  <a:custGeom>
                    <a:avLst/>
                    <a:gdLst>
                      <a:gd name="T0" fmla="*/ 1441 w 1451"/>
                      <a:gd name="T1" fmla="*/ 2278 h 2288"/>
                      <a:gd name="T2" fmla="*/ 1441 w 1451"/>
                      <a:gd name="T3" fmla="*/ 2269 h 2288"/>
                      <a:gd name="T4" fmla="*/ 19 w 1451"/>
                      <a:gd name="T5" fmla="*/ 2269 h 2288"/>
                      <a:gd name="T6" fmla="*/ 19 w 1451"/>
                      <a:gd name="T7" fmla="*/ 19 h 2288"/>
                      <a:gd name="T8" fmla="*/ 1432 w 1451"/>
                      <a:gd name="T9" fmla="*/ 19 h 2288"/>
                      <a:gd name="T10" fmla="*/ 1432 w 1451"/>
                      <a:gd name="T11" fmla="*/ 2278 h 2288"/>
                      <a:gd name="T12" fmla="*/ 1441 w 1451"/>
                      <a:gd name="T13" fmla="*/ 2278 h 2288"/>
                      <a:gd name="T14" fmla="*/ 1441 w 1451"/>
                      <a:gd name="T15" fmla="*/ 2269 h 2288"/>
                      <a:gd name="T16" fmla="*/ 1441 w 1451"/>
                      <a:gd name="T17" fmla="*/ 2278 h 2288"/>
                      <a:gd name="T18" fmla="*/ 1451 w 1451"/>
                      <a:gd name="T19" fmla="*/ 2278 h 2288"/>
                      <a:gd name="T20" fmla="*/ 1451 w 1451"/>
                      <a:gd name="T21" fmla="*/ 0 h 2288"/>
                      <a:gd name="T22" fmla="*/ 0 w 1451"/>
                      <a:gd name="T23" fmla="*/ 0 h 2288"/>
                      <a:gd name="T24" fmla="*/ 0 w 1451"/>
                      <a:gd name="T25" fmla="*/ 2288 h 2288"/>
                      <a:gd name="T26" fmla="*/ 1451 w 1451"/>
                      <a:gd name="T27" fmla="*/ 2288 h 2288"/>
                      <a:gd name="T28" fmla="*/ 1451 w 1451"/>
                      <a:gd name="T29" fmla="*/ 2278 h 2288"/>
                      <a:gd name="T30" fmla="*/ 1441 w 1451"/>
                      <a:gd name="T31" fmla="*/ 2278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51" h="2288">
                        <a:moveTo>
                          <a:pt x="1441" y="2278"/>
                        </a:moveTo>
                        <a:lnTo>
                          <a:pt x="1441" y="2269"/>
                        </a:lnTo>
                        <a:lnTo>
                          <a:pt x="19" y="2269"/>
                        </a:lnTo>
                        <a:lnTo>
                          <a:pt x="19" y="19"/>
                        </a:lnTo>
                        <a:lnTo>
                          <a:pt x="1432" y="19"/>
                        </a:lnTo>
                        <a:lnTo>
                          <a:pt x="1432" y="2278"/>
                        </a:lnTo>
                        <a:lnTo>
                          <a:pt x="1441" y="2278"/>
                        </a:lnTo>
                        <a:lnTo>
                          <a:pt x="1441" y="2269"/>
                        </a:lnTo>
                        <a:lnTo>
                          <a:pt x="1441" y="2278"/>
                        </a:lnTo>
                        <a:lnTo>
                          <a:pt x="1451" y="2278"/>
                        </a:lnTo>
                        <a:lnTo>
                          <a:pt x="1451" y="0"/>
                        </a:lnTo>
                        <a:lnTo>
                          <a:pt x="0" y="0"/>
                        </a:lnTo>
                        <a:lnTo>
                          <a:pt x="0" y="2288"/>
                        </a:lnTo>
                        <a:lnTo>
                          <a:pt x="1451" y="2288"/>
                        </a:lnTo>
                        <a:lnTo>
                          <a:pt x="1451" y="2278"/>
                        </a:lnTo>
                        <a:lnTo>
                          <a:pt x="1441" y="227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0" name="ïṥļîdè"/>
                  <p:cNvSpPr/>
                  <p:nvPr/>
                </p:nvSpPr>
                <p:spPr bwMode="auto">
                  <a:xfrm>
                    <a:off x="2513" y="4310"/>
                    <a:ext cx="2542" cy="0"/>
                  </a:xfrm>
                  <a:custGeom>
                    <a:avLst/>
                    <a:gdLst>
                      <a:gd name="T0" fmla="*/ 0 w 2542"/>
                      <a:gd name="T1" fmla="*/ 2542 w 2542"/>
                      <a:gd name="T2" fmla="*/ 0 w 2542"/>
                    </a:gdLst>
                    <a:ahLst/>
                    <a:cxnLst>
                      <a:cxn ang="0">
                        <a:pos x="T0" y="0"/>
                      </a:cxn>
                      <a:cxn ang="0">
                        <a:pos x="T1" y="0"/>
                      </a:cxn>
                      <a:cxn ang="0">
                        <a:pos x="T2" y="0"/>
                      </a:cxn>
                    </a:cxnLst>
                    <a:rect l="0" t="0" r="r" b="b"/>
                    <a:pathLst>
                      <a:path w="2542">
                        <a:moveTo>
                          <a:pt x="0" y="0"/>
                        </a:moveTo>
                        <a:lnTo>
                          <a:pt x="2542" y="0"/>
                        </a:lnTo>
                        <a:lnTo>
                          <a:pt x="0" y="0"/>
                        </a:ln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1" name="ïšḷíďê"/>
                  <p:cNvSpPr/>
                  <p:nvPr/>
                </p:nvSpPr>
                <p:spPr bwMode="auto">
                  <a:xfrm>
                    <a:off x="2513" y="4310"/>
                    <a:ext cx="2542" cy="0"/>
                  </a:xfrm>
                  <a:custGeom>
                    <a:avLst/>
                    <a:gdLst>
                      <a:gd name="T0" fmla="*/ 0 w 2542"/>
                      <a:gd name="T1" fmla="*/ 2542 w 2542"/>
                      <a:gd name="T2" fmla="*/ 0 w 2542"/>
                    </a:gdLst>
                    <a:ahLst/>
                    <a:cxnLst>
                      <a:cxn ang="0">
                        <a:pos x="T0" y="0"/>
                      </a:cxn>
                      <a:cxn ang="0">
                        <a:pos x="T1" y="0"/>
                      </a:cxn>
                      <a:cxn ang="0">
                        <a:pos x="T2" y="0"/>
                      </a:cxn>
                    </a:cxnLst>
                    <a:rect l="0" t="0" r="r" b="b"/>
                    <a:pathLst>
                      <a:path w="2542">
                        <a:moveTo>
                          <a:pt x="0" y="0"/>
                        </a:moveTo>
                        <a:lnTo>
                          <a:pt x="254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2" name="íŝ1îḍé"/>
                  <p:cNvSpPr/>
                  <p:nvPr/>
                </p:nvSpPr>
                <p:spPr bwMode="auto">
                  <a:xfrm>
                    <a:off x="2503" y="4301"/>
                    <a:ext cx="2561" cy="19"/>
                  </a:xfrm>
                  <a:custGeom>
                    <a:avLst/>
                    <a:gdLst>
                      <a:gd name="T0" fmla="*/ 5 w 1343"/>
                      <a:gd name="T1" fmla="*/ 10 h 10"/>
                      <a:gd name="T2" fmla="*/ 1338 w 1343"/>
                      <a:gd name="T3" fmla="*/ 10 h 10"/>
                      <a:gd name="T4" fmla="*/ 1343 w 1343"/>
                      <a:gd name="T5" fmla="*/ 5 h 10"/>
                      <a:gd name="T6" fmla="*/ 1338 w 1343"/>
                      <a:gd name="T7" fmla="*/ 0 h 10"/>
                      <a:gd name="T8" fmla="*/ 5 w 1343"/>
                      <a:gd name="T9" fmla="*/ 0 h 10"/>
                      <a:gd name="T10" fmla="*/ 0 w 1343"/>
                      <a:gd name="T11" fmla="*/ 5 h 10"/>
                      <a:gd name="T12" fmla="*/ 5 w 134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343" h="10">
                        <a:moveTo>
                          <a:pt x="5" y="10"/>
                        </a:moveTo>
                        <a:cubicBezTo>
                          <a:pt x="1338" y="10"/>
                          <a:pt x="1338" y="10"/>
                          <a:pt x="1338" y="10"/>
                        </a:cubicBezTo>
                        <a:cubicBezTo>
                          <a:pt x="1340" y="10"/>
                          <a:pt x="1343" y="7"/>
                          <a:pt x="1343" y="5"/>
                        </a:cubicBezTo>
                        <a:cubicBezTo>
                          <a:pt x="1343" y="2"/>
                          <a:pt x="1340" y="0"/>
                          <a:pt x="1338" y="0"/>
                        </a:cubicBezTo>
                        <a:cubicBezTo>
                          <a:pt x="5" y="0"/>
                          <a:pt x="5" y="0"/>
                          <a:pt x="5" y="0"/>
                        </a:cubicBezTo>
                        <a:cubicBezTo>
                          <a:pt x="2" y="0"/>
                          <a:pt x="0" y="2"/>
                          <a:pt x="0" y="5"/>
                        </a:cubicBezTo>
                        <a:cubicBezTo>
                          <a:pt x="0" y="7"/>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3" name="íṧḷîḍè"/>
                  <p:cNvSpPr/>
                  <p:nvPr/>
                </p:nvSpPr>
                <p:spPr bwMode="auto">
                  <a:xfrm>
                    <a:off x="4238" y="1049"/>
                    <a:ext cx="620" cy="806"/>
                  </a:xfrm>
                  <a:custGeom>
                    <a:avLst/>
                    <a:gdLst>
                      <a:gd name="T0" fmla="*/ 47 w 325"/>
                      <a:gd name="T1" fmla="*/ 52 h 423"/>
                      <a:gd name="T2" fmla="*/ 122 w 325"/>
                      <a:gd name="T3" fmla="*/ 240 h 423"/>
                      <a:gd name="T4" fmla="*/ 219 w 325"/>
                      <a:gd name="T5" fmla="*/ 37 h 423"/>
                      <a:gd name="T6" fmla="*/ 288 w 325"/>
                      <a:gd name="T7" fmla="*/ 12 h 423"/>
                      <a:gd name="T8" fmla="*/ 313 w 325"/>
                      <a:gd name="T9" fmla="*/ 82 h 423"/>
                      <a:gd name="T10" fmla="*/ 164 w 325"/>
                      <a:gd name="T11" fmla="*/ 393 h 423"/>
                      <a:gd name="T12" fmla="*/ 117 w 325"/>
                      <a:gd name="T13" fmla="*/ 423 h 423"/>
                      <a:gd name="T14" fmla="*/ 115 w 325"/>
                      <a:gd name="T15" fmla="*/ 423 h 423"/>
                      <a:gd name="T16" fmla="*/ 69 w 325"/>
                      <a:gd name="T17" fmla="*/ 390 h 423"/>
                      <a:gd name="T18" fmla="*/ 0 w 325"/>
                      <a:gd name="T19" fmla="*/ 219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5" h="423">
                        <a:moveTo>
                          <a:pt x="47" y="52"/>
                        </a:moveTo>
                        <a:cubicBezTo>
                          <a:pt x="122" y="240"/>
                          <a:pt x="122" y="240"/>
                          <a:pt x="122" y="240"/>
                        </a:cubicBezTo>
                        <a:cubicBezTo>
                          <a:pt x="219" y="37"/>
                          <a:pt x="219" y="37"/>
                          <a:pt x="219" y="37"/>
                        </a:cubicBezTo>
                        <a:cubicBezTo>
                          <a:pt x="231" y="11"/>
                          <a:pt x="262" y="0"/>
                          <a:pt x="288" y="12"/>
                        </a:cubicBezTo>
                        <a:cubicBezTo>
                          <a:pt x="314" y="25"/>
                          <a:pt x="325" y="56"/>
                          <a:pt x="313" y="82"/>
                        </a:cubicBezTo>
                        <a:cubicBezTo>
                          <a:pt x="164" y="393"/>
                          <a:pt x="164" y="393"/>
                          <a:pt x="164" y="393"/>
                        </a:cubicBezTo>
                        <a:cubicBezTo>
                          <a:pt x="155" y="411"/>
                          <a:pt x="137" y="423"/>
                          <a:pt x="117" y="423"/>
                        </a:cubicBezTo>
                        <a:cubicBezTo>
                          <a:pt x="117" y="423"/>
                          <a:pt x="116" y="423"/>
                          <a:pt x="115" y="423"/>
                        </a:cubicBezTo>
                        <a:cubicBezTo>
                          <a:pt x="95" y="422"/>
                          <a:pt x="76" y="409"/>
                          <a:pt x="69" y="390"/>
                        </a:cubicBezTo>
                        <a:cubicBezTo>
                          <a:pt x="0" y="219"/>
                          <a:pt x="0" y="219"/>
                          <a:pt x="0" y="21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4" name="ïš1íḑe"/>
                  <p:cNvSpPr/>
                  <p:nvPr/>
                </p:nvSpPr>
                <p:spPr bwMode="auto">
                  <a:xfrm>
                    <a:off x="4238" y="1049"/>
                    <a:ext cx="620" cy="806"/>
                  </a:xfrm>
                  <a:custGeom>
                    <a:avLst/>
                    <a:gdLst>
                      <a:gd name="T0" fmla="*/ 47 w 325"/>
                      <a:gd name="T1" fmla="*/ 52 h 423"/>
                      <a:gd name="T2" fmla="*/ 122 w 325"/>
                      <a:gd name="T3" fmla="*/ 240 h 423"/>
                      <a:gd name="T4" fmla="*/ 219 w 325"/>
                      <a:gd name="T5" fmla="*/ 37 h 423"/>
                      <a:gd name="T6" fmla="*/ 288 w 325"/>
                      <a:gd name="T7" fmla="*/ 12 h 423"/>
                      <a:gd name="T8" fmla="*/ 313 w 325"/>
                      <a:gd name="T9" fmla="*/ 82 h 423"/>
                      <a:gd name="T10" fmla="*/ 164 w 325"/>
                      <a:gd name="T11" fmla="*/ 393 h 423"/>
                      <a:gd name="T12" fmla="*/ 117 w 325"/>
                      <a:gd name="T13" fmla="*/ 423 h 423"/>
                      <a:gd name="T14" fmla="*/ 115 w 325"/>
                      <a:gd name="T15" fmla="*/ 423 h 423"/>
                      <a:gd name="T16" fmla="*/ 69 w 325"/>
                      <a:gd name="T17" fmla="*/ 390 h 423"/>
                      <a:gd name="T18" fmla="*/ 0 w 325"/>
                      <a:gd name="T19" fmla="*/ 219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5" h="423">
                        <a:moveTo>
                          <a:pt x="47" y="52"/>
                        </a:moveTo>
                        <a:cubicBezTo>
                          <a:pt x="122" y="240"/>
                          <a:pt x="122" y="240"/>
                          <a:pt x="122" y="240"/>
                        </a:cubicBezTo>
                        <a:cubicBezTo>
                          <a:pt x="219" y="37"/>
                          <a:pt x="219" y="37"/>
                          <a:pt x="219" y="37"/>
                        </a:cubicBezTo>
                        <a:cubicBezTo>
                          <a:pt x="231" y="11"/>
                          <a:pt x="262" y="0"/>
                          <a:pt x="288" y="12"/>
                        </a:cubicBezTo>
                        <a:cubicBezTo>
                          <a:pt x="314" y="25"/>
                          <a:pt x="325" y="56"/>
                          <a:pt x="313" y="82"/>
                        </a:cubicBezTo>
                        <a:cubicBezTo>
                          <a:pt x="164" y="393"/>
                          <a:pt x="164" y="393"/>
                          <a:pt x="164" y="393"/>
                        </a:cubicBezTo>
                        <a:cubicBezTo>
                          <a:pt x="155" y="411"/>
                          <a:pt x="137" y="423"/>
                          <a:pt x="117" y="423"/>
                        </a:cubicBezTo>
                        <a:cubicBezTo>
                          <a:pt x="117" y="423"/>
                          <a:pt x="116" y="423"/>
                          <a:pt x="115" y="423"/>
                        </a:cubicBezTo>
                        <a:cubicBezTo>
                          <a:pt x="95" y="422"/>
                          <a:pt x="76" y="409"/>
                          <a:pt x="69" y="390"/>
                        </a:cubicBezTo>
                        <a:cubicBezTo>
                          <a:pt x="0" y="219"/>
                          <a:pt x="0" y="219"/>
                          <a:pt x="0" y="219"/>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5" name="ïSḻiḓe"/>
                  <p:cNvSpPr/>
                  <p:nvPr/>
                </p:nvSpPr>
                <p:spPr bwMode="auto">
                  <a:xfrm>
                    <a:off x="2993" y="1469"/>
                    <a:ext cx="407" cy="422"/>
                  </a:xfrm>
                  <a:custGeom>
                    <a:avLst/>
                    <a:gdLst>
                      <a:gd name="T0" fmla="*/ 213 w 213"/>
                      <a:gd name="T1" fmla="*/ 0 h 222"/>
                      <a:gd name="T2" fmla="*/ 173 w 213"/>
                      <a:gd name="T3" fmla="*/ 200 h 222"/>
                      <a:gd name="T4" fmla="*/ 125 w 213"/>
                      <a:gd name="T5" fmla="*/ 200 h 222"/>
                      <a:gd name="T6" fmla="*/ 54 w 213"/>
                      <a:gd name="T7" fmla="*/ 210 h 222"/>
                      <a:gd name="T8" fmla="*/ 0 w 213"/>
                      <a:gd name="T9" fmla="*/ 194 h 222"/>
                      <a:gd name="T10" fmla="*/ 49 w 213"/>
                      <a:gd name="T11" fmla="*/ 146 h 222"/>
                      <a:gd name="T12" fmla="*/ 78 w 213"/>
                      <a:gd name="T13" fmla="*/ 134 h 222"/>
                      <a:gd name="T14" fmla="*/ 101 w 213"/>
                      <a:gd name="T15" fmla="*/ 27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22">
                        <a:moveTo>
                          <a:pt x="213" y="0"/>
                        </a:moveTo>
                        <a:cubicBezTo>
                          <a:pt x="173" y="200"/>
                          <a:pt x="173" y="200"/>
                          <a:pt x="173" y="200"/>
                        </a:cubicBezTo>
                        <a:cubicBezTo>
                          <a:pt x="173" y="200"/>
                          <a:pt x="150" y="200"/>
                          <a:pt x="125" y="200"/>
                        </a:cubicBezTo>
                        <a:cubicBezTo>
                          <a:pt x="54" y="210"/>
                          <a:pt x="54" y="210"/>
                          <a:pt x="54" y="210"/>
                        </a:cubicBezTo>
                        <a:cubicBezTo>
                          <a:pt x="26" y="210"/>
                          <a:pt x="1" y="222"/>
                          <a:pt x="0" y="194"/>
                        </a:cubicBezTo>
                        <a:cubicBezTo>
                          <a:pt x="0" y="165"/>
                          <a:pt x="20" y="146"/>
                          <a:pt x="49" y="146"/>
                        </a:cubicBezTo>
                        <a:cubicBezTo>
                          <a:pt x="78" y="134"/>
                          <a:pt x="78" y="134"/>
                          <a:pt x="78" y="134"/>
                        </a:cubicBezTo>
                        <a:cubicBezTo>
                          <a:pt x="101" y="27"/>
                          <a:pt x="101" y="27"/>
                          <a:pt x="101" y="27"/>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6" name="îṧḻíḓè"/>
                  <p:cNvSpPr/>
                  <p:nvPr/>
                </p:nvSpPr>
                <p:spPr bwMode="auto">
                  <a:xfrm>
                    <a:off x="2993" y="1469"/>
                    <a:ext cx="407" cy="422"/>
                  </a:xfrm>
                  <a:custGeom>
                    <a:avLst/>
                    <a:gdLst>
                      <a:gd name="T0" fmla="*/ 213 w 213"/>
                      <a:gd name="T1" fmla="*/ 0 h 222"/>
                      <a:gd name="T2" fmla="*/ 173 w 213"/>
                      <a:gd name="T3" fmla="*/ 200 h 222"/>
                      <a:gd name="T4" fmla="*/ 125 w 213"/>
                      <a:gd name="T5" fmla="*/ 200 h 222"/>
                      <a:gd name="T6" fmla="*/ 54 w 213"/>
                      <a:gd name="T7" fmla="*/ 210 h 222"/>
                      <a:gd name="T8" fmla="*/ 0 w 213"/>
                      <a:gd name="T9" fmla="*/ 194 h 222"/>
                      <a:gd name="T10" fmla="*/ 49 w 213"/>
                      <a:gd name="T11" fmla="*/ 146 h 222"/>
                      <a:gd name="T12" fmla="*/ 78 w 213"/>
                      <a:gd name="T13" fmla="*/ 134 h 222"/>
                      <a:gd name="T14" fmla="*/ 101 w 213"/>
                      <a:gd name="T15" fmla="*/ 27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22">
                        <a:moveTo>
                          <a:pt x="213" y="0"/>
                        </a:moveTo>
                        <a:cubicBezTo>
                          <a:pt x="173" y="200"/>
                          <a:pt x="173" y="200"/>
                          <a:pt x="173" y="200"/>
                        </a:cubicBezTo>
                        <a:cubicBezTo>
                          <a:pt x="173" y="200"/>
                          <a:pt x="150" y="200"/>
                          <a:pt x="125" y="200"/>
                        </a:cubicBezTo>
                        <a:cubicBezTo>
                          <a:pt x="54" y="210"/>
                          <a:pt x="54" y="210"/>
                          <a:pt x="54" y="210"/>
                        </a:cubicBezTo>
                        <a:cubicBezTo>
                          <a:pt x="26" y="210"/>
                          <a:pt x="1" y="222"/>
                          <a:pt x="0" y="194"/>
                        </a:cubicBezTo>
                        <a:cubicBezTo>
                          <a:pt x="0" y="165"/>
                          <a:pt x="20" y="146"/>
                          <a:pt x="49" y="146"/>
                        </a:cubicBezTo>
                        <a:cubicBezTo>
                          <a:pt x="78" y="134"/>
                          <a:pt x="78" y="134"/>
                          <a:pt x="78" y="134"/>
                        </a:cubicBezTo>
                        <a:cubicBezTo>
                          <a:pt x="101" y="27"/>
                          <a:pt x="101" y="27"/>
                          <a:pt x="101" y="27"/>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7" name="iṡlîḑè"/>
                  <p:cNvSpPr/>
                  <p:nvPr/>
                </p:nvSpPr>
                <p:spPr bwMode="auto">
                  <a:xfrm>
                    <a:off x="3825" y="49"/>
                    <a:ext cx="568" cy="469"/>
                  </a:xfrm>
                  <a:custGeom>
                    <a:avLst/>
                    <a:gdLst>
                      <a:gd name="T0" fmla="*/ 298 w 298"/>
                      <a:gd name="T1" fmla="*/ 246 h 246"/>
                      <a:gd name="T2" fmla="*/ 298 w 298"/>
                      <a:gd name="T3" fmla="*/ 29 h 246"/>
                      <a:gd name="T4" fmla="*/ 268 w 298"/>
                      <a:gd name="T5" fmla="*/ 0 h 246"/>
                      <a:gd name="T6" fmla="*/ 0 w 298"/>
                      <a:gd name="T7" fmla="*/ 0 h 246"/>
                    </a:gdLst>
                    <a:ahLst/>
                    <a:cxnLst>
                      <a:cxn ang="0">
                        <a:pos x="T0" y="T1"/>
                      </a:cxn>
                      <a:cxn ang="0">
                        <a:pos x="T2" y="T3"/>
                      </a:cxn>
                      <a:cxn ang="0">
                        <a:pos x="T4" y="T5"/>
                      </a:cxn>
                      <a:cxn ang="0">
                        <a:pos x="T6" y="T7"/>
                      </a:cxn>
                    </a:cxnLst>
                    <a:rect l="0" t="0" r="r" b="b"/>
                    <a:pathLst>
                      <a:path w="298" h="246">
                        <a:moveTo>
                          <a:pt x="298" y="246"/>
                        </a:moveTo>
                        <a:cubicBezTo>
                          <a:pt x="298" y="29"/>
                          <a:pt x="298" y="29"/>
                          <a:pt x="298" y="29"/>
                        </a:cubicBezTo>
                        <a:cubicBezTo>
                          <a:pt x="298" y="13"/>
                          <a:pt x="285" y="0"/>
                          <a:pt x="268" y="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8" name="ïṩlíďé"/>
                  <p:cNvSpPr/>
                  <p:nvPr/>
                </p:nvSpPr>
                <p:spPr bwMode="auto">
                  <a:xfrm>
                    <a:off x="4366" y="453"/>
                    <a:ext cx="54" cy="330"/>
                  </a:xfrm>
                  <a:custGeom>
                    <a:avLst/>
                    <a:gdLst>
                      <a:gd name="T0" fmla="*/ 14 w 28"/>
                      <a:gd name="T1" fmla="*/ 173 h 173"/>
                      <a:gd name="T2" fmla="*/ 14 w 28"/>
                      <a:gd name="T3" fmla="*/ 173 h 173"/>
                      <a:gd name="T4" fmla="*/ 1 w 28"/>
                      <a:gd name="T5" fmla="*/ 159 h 173"/>
                      <a:gd name="T6" fmla="*/ 14 w 28"/>
                      <a:gd name="T7" fmla="*/ 0 h 173"/>
                      <a:gd name="T8" fmla="*/ 27 w 28"/>
                      <a:gd name="T9" fmla="*/ 159 h 173"/>
                      <a:gd name="T10" fmla="*/ 14 w 28"/>
                      <a:gd name="T11" fmla="*/ 173 h 173"/>
                    </a:gdLst>
                    <a:ahLst/>
                    <a:cxnLst>
                      <a:cxn ang="0">
                        <a:pos x="T0" y="T1"/>
                      </a:cxn>
                      <a:cxn ang="0">
                        <a:pos x="T2" y="T3"/>
                      </a:cxn>
                      <a:cxn ang="0">
                        <a:pos x="T4" y="T5"/>
                      </a:cxn>
                      <a:cxn ang="0">
                        <a:pos x="T6" y="T7"/>
                      </a:cxn>
                      <a:cxn ang="0">
                        <a:pos x="T8" y="T9"/>
                      </a:cxn>
                      <a:cxn ang="0">
                        <a:pos x="T10" y="T11"/>
                      </a:cxn>
                    </a:cxnLst>
                    <a:rect l="0" t="0" r="r" b="b"/>
                    <a:pathLst>
                      <a:path w="28" h="173">
                        <a:moveTo>
                          <a:pt x="14" y="173"/>
                        </a:moveTo>
                        <a:cubicBezTo>
                          <a:pt x="14" y="173"/>
                          <a:pt x="14" y="173"/>
                          <a:pt x="14" y="173"/>
                        </a:cubicBezTo>
                        <a:cubicBezTo>
                          <a:pt x="6" y="173"/>
                          <a:pt x="0" y="166"/>
                          <a:pt x="1" y="159"/>
                        </a:cubicBezTo>
                        <a:cubicBezTo>
                          <a:pt x="14" y="0"/>
                          <a:pt x="14" y="0"/>
                          <a:pt x="14" y="0"/>
                        </a:cubicBezTo>
                        <a:cubicBezTo>
                          <a:pt x="27" y="159"/>
                          <a:pt x="27" y="159"/>
                          <a:pt x="27" y="159"/>
                        </a:cubicBezTo>
                        <a:cubicBezTo>
                          <a:pt x="28" y="166"/>
                          <a:pt x="22" y="173"/>
                          <a:pt x="14" y="173"/>
                        </a:cubicBezTo>
                        <a:close/>
                      </a:path>
                    </a:pathLst>
                  </a:custGeom>
                  <a:solidFill>
                    <a:srgbClr val="FFD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9" name="í$liḓe"/>
                  <p:cNvSpPr/>
                  <p:nvPr/>
                </p:nvSpPr>
                <p:spPr bwMode="auto">
                  <a:xfrm>
                    <a:off x="4366" y="453"/>
                    <a:ext cx="54" cy="330"/>
                  </a:xfrm>
                  <a:custGeom>
                    <a:avLst/>
                    <a:gdLst>
                      <a:gd name="T0" fmla="*/ 14 w 28"/>
                      <a:gd name="T1" fmla="*/ 173 h 173"/>
                      <a:gd name="T2" fmla="*/ 14 w 28"/>
                      <a:gd name="T3" fmla="*/ 173 h 173"/>
                      <a:gd name="T4" fmla="*/ 1 w 28"/>
                      <a:gd name="T5" fmla="*/ 159 h 173"/>
                      <a:gd name="T6" fmla="*/ 14 w 28"/>
                      <a:gd name="T7" fmla="*/ 0 h 173"/>
                      <a:gd name="T8" fmla="*/ 27 w 28"/>
                      <a:gd name="T9" fmla="*/ 159 h 173"/>
                      <a:gd name="T10" fmla="*/ 14 w 28"/>
                      <a:gd name="T11" fmla="*/ 173 h 173"/>
                    </a:gdLst>
                    <a:ahLst/>
                    <a:cxnLst>
                      <a:cxn ang="0">
                        <a:pos x="T0" y="T1"/>
                      </a:cxn>
                      <a:cxn ang="0">
                        <a:pos x="T2" y="T3"/>
                      </a:cxn>
                      <a:cxn ang="0">
                        <a:pos x="T4" y="T5"/>
                      </a:cxn>
                      <a:cxn ang="0">
                        <a:pos x="T6" y="T7"/>
                      </a:cxn>
                      <a:cxn ang="0">
                        <a:pos x="T8" y="T9"/>
                      </a:cxn>
                      <a:cxn ang="0">
                        <a:pos x="T10" y="T11"/>
                      </a:cxn>
                    </a:cxnLst>
                    <a:rect l="0" t="0" r="r" b="b"/>
                    <a:pathLst>
                      <a:path w="28" h="173">
                        <a:moveTo>
                          <a:pt x="14" y="173"/>
                        </a:moveTo>
                        <a:cubicBezTo>
                          <a:pt x="14" y="173"/>
                          <a:pt x="14" y="173"/>
                          <a:pt x="14" y="173"/>
                        </a:cubicBezTo>
                        <a:cubicBezTo>
                          <a:pt x="6" y="173"/>
                          <a:pt x="0" y="166"/>
                          <a:pt x="1" y="159"/>
                        </a:cubicBezTo>
                        <a:cubicBezTo>
                          <a:pt x="14" y="0"/>
                          <a:pt x="14" y="0"/>
                          <a:pt x="14" y="0"/>
                        </a:cubicBezTo>
                        <a:cubicBezTo>
                          <a:pt x="27" y="159"/>
                          <a:pt x="27" y="159"/>
                          <a:pt x="27" y="159"/>
                        </a:cubicBezTo>
                        <a:cubicBezTo>
                          <a:pt x="28" y="166"/>
                          <a:pt x="22" y="173"/>
                          <a:pt x="14" y="173"/>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0" name="iṩlîḑê"/>
                  <p:cNvSpPr/>
                  <p:nvPr/>
                </p:nvSpPr>
                <p:spPr bwMode="auto">
                  <a:xfrm>
                    <a:off x="4360" y="449"/>
                    <a:ext cx="67" cy="80"/>
                  </a:xfrm>
                  <a:custGeom>
                    <a:avLst/>
                    <a:gdLst>
                      <a:gd name="T0" fmla="*/ 20 w 35"/>
                      <a:gd name="T1" fmla="*/ 42 h 42"/>
                      <a:gd name="T2" fmla="*/ 14 w 35"/>
                      <a:gd name="T3" fmla="*/ 42 h 42"/>
                      <a:gd name="T4" fmla="*/ 0 w 35"/>
                      <a:gd name="T5" fmla="*/ 28 h 42"/>
                      <a:gd name="T6" fmla="*/ 0 w 35"/>
                      <a:gd name="T7" fmla="*/ 14 h 42"/>
                      <a:gd name="T8" fmla="*/ 14 w 35"/>
                      <a:gd name="T9" fmla="*/ 0 h 42"/>
                      <a:gd name="T10" fmla="*/ 20 w 35"/>
                      <a:gd name="T11" fmla="*/ 0 h 42"/>
                      <a:gd name="T12" fmla="*/ 35 w 35"/>
                      <a:gd name="T13" fmla="*/ 14 h 42"/>
                      <a:gd name="T14" fmla="*/ 35 w 35"/>
                      <a:gd name="T15" fmla="*/ 28 h 42"/>
                      <a:gd name="T16" fmla="*/ 20 w 35"/>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2">
                        <a:moveTo>
                          <a:pt x="20" y="42"/>
                        </a:moveTo>
                        <a:cubicBezTo>
                          <a:pt x="14" y="42"/>
                          <a:pt x="14" y="42"/>
                          <a:pt x="14" y="42"/>
                        </a:cubicBezTo>
                        <a:cubicBezTo>
                          <a:pt x="6" y="42"/>
                          <a:pt x="0" y="36"/>
                          <a:pt x="0" y="28"/>
                        </a:cubicBezTo>
                        <a:cubicBezTo>
                          <a:pt x="0" y="14"/>
                          <a:pt x="0" y="14"/>
                          <a:pt x="0" y="14"/>
                        </a:cubicBezTo>
                        <a:cubicBezTo>
                          <a:pt x="0" y="6"/>
                          <a:pt x="6" y="0"/>
                          <a:pt x="14" y="0"/>
                        </a:cubicBezTo>
                        <a:cubicBezTo>
                          <a:pt x="20" y="0"/>
                          <a:pt x="20" y="0"/>
                          <a:pt x="20" y="0"/>
                        </a:cubicBezTo>
                        <a:cubicBezTo>
                          <a:pt x="28" y="0"/>
                          <a:pt x="35" y="6"/>
                          <a:pt x="35" y="14"/>
                        </a:cubicBezTo>
                        <a:cubicBezTo>
                          <a:pt x="35" y="28"/>
                          <a:pt x="35" y="28"/>
                          <a:pt x="35" y="28"/>
                        </a:cubicBezTo>
                        <a:cubicBezTo>
                          <a:pt x="35" y="36"/>
                          <a:pt x="28" y="42"/>
                          <a:pt x="20" y="42"/>
                        </a:cubicBezTo>
                        <a:close/>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1" name="isḻïdé"/>
                  <p:cNvSpPr/>
                  <p:nvPr/>
                </p:nvSpPr>
                <p:spPr bwMode="auto">
                  <a:xfrm>
                    <a:off x="4360" y="449"/>
                    <a:ext cx="67" cy="80"/>
                  </a:xfrm>
                  <a:custGeom>
                    <a:avLst/>
                    <a:gdLst>
                      <a:gd name="T0" fmla="*/ 20 w 35"/>
                      <a:gd name="T1" fmla="*/ 42 h 42"/>
                      <a:gd name="T2" fmla="*/ 14 w 35"/>
                      <a:gd name="T3" fmla="*/ 42 h 42"/>
                      <a:gd name="T4" fmla="*/ 0 w 35"/>
                      <a:gd name="T5" fmla="*/ 28 h 42"/>
                      <a:gd name="T6" fmla="*/ 0 w 35"/>
                      <a:gd name="T7" fmla="*/ 14 h 42"/>
                      <a:gd name="T8" fmla="*/ 14 w 35"/>
                      <a:gd name="T9" fmla="*/ 0 h 42"/>
                      <a:gd name="T10" fmla="*/ 20 w 35"/>
                      <a:gd name="T11" fmla="*/ 0 h 42"/>
                      <a:gd name="T12" fmla="*/ 35 w 35"/>
                      <a:gd name="T13" fmla="*/ 14 h 42"/>
                      <a:gd name="T14" fmla="*/ 35 w 35"/>
                      <a:gd name="T15" fmla="*/ 28 h 42"/>
                      <a:gd name="T16" fmla="*/ 20 w 35"/>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2">
                        <a:moveTo>
                          <a:pt x="20" y="42"/>
                        </a:moveTo>
                        <a:cubicBezTo>
                          <a:pt x="14" y="42"/>
                          <a:pt x="14" y="42"/>
                          <a:pt x="14" y="42"/>
                        </a:cubicBezTo>
                        <a:cubicBezTo>
                          <a:pt x="6" y="42"/>
                          <a:pt x="0" y="36"/>
                          <a:pt x="0" y="28"/>
                        </a:cubicBezTo>
                        <a:cubicBezTo>
                          <a:pt x="0" y="14"/>
                          <a:pt x="0" y="14"/>
                          <a:pt x="0" y="14"/>
                        </a:cubicBezTo>
                        <a:cubicBezTo>
                          <a:pt x="0" y="6"/>
                          <a:pt x="6" y="0"/>
                          <a:pt x="14" y="0"/>
                        </a:cubicBezTo>
                        <a:cubicBezTo>
                          <a:pt x="20" y="0"/>
                          <a:pt x="20" y="0"/>
                          <a:pt x="20" y="0"/>
                        </a:cubicBezTo>
                        <a:cubicBezTo>
                          <a:pt x="28" y="0"/>
                          <a:pt x="35" y="6"/>
                          <a:pt x="35" y="14"/>
                        </a:cubicBezTo>
                        <a:cubicBezTo>
                          <a:pt x="35" y="28"/>
                          <a:pt x="35" y="28"/>
                          <a:pt x="35" y="28"/>
                        </a:cubicBezTo>
                        <a:cubicBezTo>
                          <a:pt x="35" y="36"/>
                          <a:pt x="28" y="42"/>
                          <a:pt x="20" y="42"/>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2" name="ïš1íḍe"/>
                  <p:cNvSpPr/>
                  <p:nvPr/>
                </p:nvSpPr>
                <p:spPr bwMode="auto">
                  <a:xfrm>
                    <a:off x="3445" y="112"/>
                    <a:ext cx="734" cy="278"/>
                  </a:xfrm>
                  <a:custGeom>
                    <a:avLst/>
                    <a:gdLst>
                      <a:gd name="T0" fmla="*/ 367 w 385"/>
                      <a:gd name="T1" fmla="*/ 126 h 146"/>
                      <a:gd name="T2" fmla="*/ 196 w 385"/>
                      <a:gd name="T3" fmla="*/ 146 h 146"/>
                      <a:gd name="T4" fmla="*/ 18 w 385"/>
                      <a:gd name="T5" fmla="*/ 126 h 146"/>
                      <a:gd name="T6" fmla="*/ 0 w 385"/>
                      <a:gd name="T7" fmla="*/ 106 h 146"/>
                      <a:gd name="T8" fmla="*/ 0 w 385"/>
                      <a:gd name="T9" fmla="*/ 0 h 146"/>
                      <a:gd name="T10" fmla="*/ 385 w 385"/>
                      <a:gd name="T11" fmla="*/ 0 h 146"/>
                      <a:gd name="T12" fmla="*/ 385 w 385"/>
                      <a:gd name="T13" fmla="*/ 106 h 146"/>
                      <a:gd name="T14" fmla="*/ 367 w 385"/>
                      <a:gd name="T15" fmla="*/ 126 h 1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5" h="146">
                        <a:moveTo>
                          <a:pt x="367" y="126"/>
                        </a:moveTo>
                        <a:cubicBezTo>
                          <a:pt x="196" y="146"/>
                          <a:pt x="196" y="146"/>
                          <a:pt x="196" y="146"/>
                        </a:cubicBezTo>
                        <a:cubicBezTo>
                          <a:pt x="18" y="126"/>
                          <a:pt x="18" y="126"/>
                          <a:pt x="18" y="126"/>
                        </a:cubicBezTo>
                        <a:cubicBezTo>
                          <a:pt x="8" y="125"/>
                          <a:pt x="0" y="116"/>
                          <a:pt x="0" y="106"/>
                        </a:cubicBezTo>
                        <a:cubicBezTo>
                          <a:pt x="0" y="0"/>
                          <a:pt x="0" y="0"/>
                          <a:pt x="0" y="0"/>
                        </a:cubicBezTo>
                        <a:cubicBezTo>
                          <a:pt x="385" y="0"/>
                          <a:pt x="385" y="0"/>
                          <a:pt x="385" y="0"/>
                        </a:cubicBezTo>
                        <a:cubicBezTo>
                          <a:pt x="385" y="106"/>
                          <a:pt x="385" y="106"/>
                          <a:pt x="385" y="106"/>
                        </a:cubicBezTo>
                        <a:cubicBezTo>
                          <a:pt x="385" y="116"/>
                          <a:pt x="377" y="125"/>
                          <a:pt x="367" y="12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3" name="ïṡlîḍe"/>
                  <p:cNvSpPr/>
                  <p:nvPr/>
                </p:nvSpPr>
                <p:spPr bwMode="auto">
                  <a:xfrm>
                    <a:off x="3436" y="103"/>
                    <a:ext cx="753" cy="297"/>
                  </a:xfrm>
                  <a:custGeom>
                    <a:avLst/>
                    <a:gdLst>
                      <a:gd name="T0" fmla="*/ 372 w 395"/>
                      <a:gd name="T1" fmla="*/ 131 h 156"/>
                      <a:gd name="T2" fmla="*/ 372 w 395"/>
                      <a:gd name="T3" fmla="*/ 126 h 156"/>
                      <a:gd name="T4" fmla="*/ 201 w 395"/>
                      <a:gd name="T5" fmla="*/ 146 h 156"/>
                      <a:gd name="T6" fmla="*/ 23 w 395"/>
                      <a:gd name="T7" fmla="*/ 126 h 156"/>
                      <a:gd name="T8" fmla="*/ 10 w 395"/>
                      <a:gd name="T9" fmla="*/ 111 h 156"/>
                      <a:gd name="T10" fmla="*/ 10 w 395"/>
                      <a:gd name="T11" fmla="*/ 10 h 156"/>
                      <a:gd name="T12" fmla="*/ 385 w 395"/>
                      <a:gd name="T13" fmla="*/ 10 h 156"/>
                      <a:gd name="T14" fmla="*/ 385 w 395"/>
                      <a:gd name="T15" fmla="*/ 111 h 156"/>
                      <a:gd name="T16" fmla="*/ 372 w 395"/>
                      <a:gd name="T17" fmla="*/ 126 h 156"/>
                      <a:gd name="T18" fmla="*/ 372 w 395"/>
                      <a:gd name="T19" fmla="*/ 131 h 156"/>
                      <a:gd name="T20" fmla="*/ 373 w 395"/>
                      <a:gd name="T21" fmla="*/ 136 h 156"/>
                      <a:gd name="T22" fmla="*/ 395 w 395"/>
                      <a:gd name="T23" fmla="*/ 111 h 156"/>
                      <a:gd name="T24" fmla="*/ 395 w 395"/>
                      <a:gd name="T25" fmla="*/ 0 h 156"/>
                      <a:gd name="T26" fmla="*/ 0 w 395"/>
                      <a:gd name="T27" fmla="*/ 0 h 156"/>
                      <a:gd name="T28" fmla="*/ 0 w 395"/>
                      <a:gd name="T29" fmla="*/ 111 h 156"/>
                      <a:gd name="T30" fmla="*/ 22 w 395"/>
                      <a:gd name="T31" fmla="*/ 136 h 156"/>
                      <a:gd name="T32" fmla="*/ 201 w 395"/>
                      <a:gd name="T33" fmla="*/ 156 h 156"/>
                      <a:gd name="T34" fmla="*/ 373 w 395"/>
                      <a:gd name="T35" fmla="*/ 136 h 156"/>
                      <a:gd name="T36" fmla="*/ 372 w 395"/>
                      <a:gd name="T37" fmla="*/ 13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5" h="156">
                        <a:moveTo>
                          <a:pt x="372" y="131"/>
                        </a:moveTo>
                        <a:cubicBezTo>
                          <a:pt x="372" y="126"/>
                          <a:pt x="372" y="126"/>
                          <a:pt x="372" y="126"/>
                        </a:cubicBezTo>
                        <a:cubicBezTo>
                          <a:pt x="201" y="146"/>
                          <a:pt x="201" y="146"/>
                          <a:pt x="201" y="146"/>
                        </a:cubicBezTo>
                        <a:cubicBezTo>
                          <a:pt x="23" y="126"/>
                          <a:pt x="23" y="126"/>
                          <a:pt x="23" y="126"/>
                        </a:cubicBezTo>
                        <a:cubicBezTo>
                          <a:pt x="16" y="125"/>
                          <a:pt x="10" y="119"/>
                          <a:pt x="10" y="111"/>
                        </a:cubicBezTo>
                        <a:cubicBezTo>
                          <a:pt x="10" y="10"/>
                          <a:pt x="10" y="10"/>
                          <a:pt x="10" y="10"/>
                        </a:cubicBezTo>
                        <a:cubicBezTo>
                          <a:pt x="385" y="10"/>
                          <a:pt x="385" y="10"/>
                          <a:pt x="385" y="10"/>
                        </a:cubicBezTo>
                        <a:cubicBezTo>
                          <a:pt x="385" y="111"/>
                          <a:pt x="385" y="111"/>
                          <a:pt x="385" y="111"/>
                        </a:cubicBezTo>
                        <a:cubicBezTo>
                          <a:pt x="385" y="119"/>
                          <a:pt x="379" y="125"/>
                          <a:pt x="372" y="126"/>
                        </a:cubicBezTo>
                        <a:cubicBezTo>
                          <a:pt x="372" y="131"/>
                          <a:pt x="372" y="131"/>
                          <a:pt x="372" y="131"/>
                        </a:cubicBezTo>
                        <a:cubicBezTo>
                          <a:pt x="373" y="136"/>
                          <a:pt x="373" y="136"/>
                          <a:pt x="373" y="136"/>
                        </a:cubicBezTo>
                        <a:cubicBezTo>
                          <a:pt x="385" y="134"/>
                          <a:pt x="395" y="124"/>
                          <a:pt x="395" y="111"/>
                        </a:cubicBezTo>
                        <a:cubicBezTo>
                          <a:pt x="395" y="0"/>
                          <a:pt x="395" y="0"/>
                          <a:pt x="395" y="0"/>
                        </a:cubicBezTo>
                        <a:cubicBezTo>
                          <a:pt x="0" y="0"/>
                          <a:pt x="0" y="0"/>
                          <a:pt x="0" y="0"/>
                        </a:cubicBezTo>
                        <a:cubicBezTo>
                          <a:pt x="0" y="111"/>
                          <a:pt x="0" y="111"/>
                          <a:pt x="0" y="111"/>
                        </a:cubicBezTo>
                        <a:cubicBezTo>
                          <a:pt x="0" y="124"/>
                          <a:pt x="10" y="134"/>
                          <a:pt x="22" y="136"/>
                        </a:cubicBezTo>
                        <a:cubicBezTo>
                          <a:pt x="201" y="156"/>
                          <a:pt x="201" y="156"/>
                          <a:pt x="201" y="156"/>
                        </a:cubicBezTo>
                        <a:cubicBezTo>
                          <a:pt x="373" y="136"/>
                          <a:pt x="373" y="136"/>
                          <a:pt x="373" y="136"/>
                        </a:cubicBezTo>
                        <a:cubicBezTo>
                          <a:pt x="372" y="131"/>
                          <a:pt x="372" y="131"/>
                          <a:pt x="372" y="13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4" name="ïṩ1íďé"/>
                  <p:cNvSpPr/>
                  <p:nvPr/>
                </p:nvSpPr>
                <p:spPr bwMode="auto">
                  <a:xfrm>
                    <a:off x="3256" y="49"/>
                    <a:ext cx="1131" cy="75"/>
                  </a:xfrm>
                  <a:custGeom>
                    <a:avLst/>
                    <a:gdLst>
                      <a:gd name="T0" fmla="*/ 577 w 593"/>
                      <a:gd name="T1" fmla="*/ 39 h 39"/>
                      <a:gd name="T2" fmla="*/ 16 w 593"/>
                      <a:gd name="T3" fmla="*/ 39 h 39"/>
                      <a:gd name="T4" fmla="*/ 0 w 593"/>
                      <a:gd name="T5" fmla="*/ 23 h 39"/>
                      <a:gd name="T6" fmla="*/ 0 w 593"/>
                      <a:gd name="T7" fmla="*/ 16 h 39"/>
                      <a:gd name="T8" fmla="*/ 16 w 593"/>
                      <a:gd name="T9" fmla="*/ 0 h 39"/>
                      <a:gd name="T10" fmla="*/ 577 w 593"/>
                      <a:gd name="T11" fmla="*/ 0 h 39"/>
                      <a:gd name="T12" fmla="*/ 593 w 593"/>
                      <a:gd name="T13" fmla="*/ 16 h 39"/>
                      <a:gd name="T14" fmla="*/ 593 w 593"/>
                      <a:gd name="T15" fmla="*/ 23 h 39"/>
                      <a:gd name="T16" fmla="*/ 577 w 593"/>
                      <a:gd name="T17"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3" h="39">
                        <a:moveTo>
                          <a:pt x="577" y="39"/>
                        </a:moveTo>
                        <a:cubicBezTo>
                          <a:pt x="16" y="39"/>
                          <a:pt x="16" y="39"/>
                          <a:pt x="16" y="39"/>
                        </a:cubicBezTo>
                        <a:cubicBezTo>
                          <a:pt x="7" y="39"/>
                          <a:pt x="0" y="32"/>
                          <a:pt x="0" y="23"/>
                        </a:cubicBezTo>
                        <a:cubicBezTo>
                          <a:pt x="0" y="16"/>
                          <a:pt x="0" y="16"/>
                          <a:pt x="0" y="16"/>
                        </a:cubicBezTo>
                        <a:cubicBezTo>
                          <a:pt x="0" y="7"/>
                          <a:pt x="7" y="0"/>
                          <a:pt x="16" y="0"/>
                        </a:cubicBezTo>
                        <a:cubicBezTo>
                          <a:pt x="577" y="0"/>
                          <a:pt x="577" y="0"/>
                          <a:pt x="577" y="0"/>
                        </a:cubicBezTo>
                        <a:cubicBezTo>
                          <a:pt x="586" y="0"/>
                          <a:pt x="593" y="7"/>
                          <a:pt x="593" y="16"/>
                        </a:cubicBezTo>
                        <a:cubicBezTo>
                          <a:pt x="593" y="23"/>
                          <a:pt x="593" y="23"/>
                          <a:pt x="593" y="23"/>
                        </a:cubicBezTo>
                        <a:cubicBezTo>
                          <a:pt x="593" y="32"/>
                          <a:pt x="586" y="39"/>
                          <a:pt x="577" y="39"/>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5" name="ïṩ1îḋè"/>
                  <p:cNvSpPr/>
                  <p:nvPr/>
                </p:nvSpPr>
                <p:spPr bwMode="auto">
                  <a:xfrm>
                    <a:off x="3247" y="40"/>
                    <a:ext cx="1150" cy="93"/>
                  </a:xfrm>
                  <a:custGeom>
                    <a:avLst/>
                    <a:gdLst>
                      <a:gd name="T0" fmla="*/ 582 w 603"/>
                      <a:gd name="T1" fmla="*/ 44 h 49"/>
                      <a:gd name="T2" fmla="*/ 582 w 603"/>
                      <a:gd name="T3" fmla="*/ 39 h 49"/>
                      <a:gd name="T4" fmla="*/ 21 w 603"/>
                      <a:gd name="T5" fmla="*/ 39 h 49"/>
                      <a:gd name="T6" fmla="*/ 10 w 603"/>
                      <a:gd name="T7" fmla="*/ 28 h 49"/>
                      <a:gd name="T8" fmla="*/ 10 w 603"/>
                      <a:gd name="T9" fmla="*/ 21 h 49"/>
                      <a:gd name="T10" fmla="*/ 21 w 603"/>
                      <a:gd name="T11" fmla="*/ 10 h 49"/>
                      <a:gd name="T12" fmla="*/ 582 w 603"/>
                      <a:gd name="T13" fmla="*/ 10 h 49"/>
                      <a:gd name="T14" fmla="*/ 593 w 603"/>
                      <a:gd name="T15" fmla="*/ 21 h 49"/>
                      <a:gd name="T16" fmla="*/ 593 w 603"/>
                      <a:gd name="T17" fmla="*/ 28 h 49"/>
                      <a:gd name="T18" fmla="*/ 582 w 603"/>
                      <a:gd name="T19" fmla="*/ 39 h 49"/>
                      <a:gd name="T20" fmla="*/ 582 w 603"/>
                      <a:gd name="T21" fmla="*/ 44 h 49"/>
                      <a:gd name="T22" fmla="*/ 582 w 603"/>
                      <a:gd name="T23" fmla="*/ 49 h 49"/>
                      <a:gd name="T24" fmla="*/ 603 w 603"/>
                      <a:gd name="T25" fmla="*/ 28 h 49"/>
                      <a:gd name="T26" fmla="*/ 603 w 603"/>
                      <a:gd name="T27" fmla="*/ 21 h 49"/>
                      <a:gd name="T28" fmla="*/ 582 w 603"/>
                      <a:gd name="T29" fmla="*/ 0 h 49"/>
                      <a:gd name="T30" fmla="*/ 21 w 603"/>
                      <a:gd name="T31" fmla="*/ 0 h 49"/>
                      <a:gd name="T32" fmla="*/ 0 w 603"/>
                      <a:gd name="T33" fmla="*/ 21 h 49"/>
                      <a:gd name="T34" fmla="*/ 0 w 603"/>
                      <a:gd name="T35" fmla="*/ 28 h 49"/>
                      <a:gd name="T36" fmla="*/ 21 w 603"/>
                      <a:gd name="T37" fmla="*/ 49 h 49"/>
                      <a:gd name="T38" fmla="*/ 582 w 603"/>
                      <a:gd name="T39" fmla="*/ 49 h 49"/>
                      <a:gd name="T40" fmla="*/ 582 w 603"/>
                      <a:gd name="T41" fmla="*/ 4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03" h="49">
                        <a:moveTo>
                          <a:pt x="582" y="44"/>
                        </a:moveTo>
                        <a:cubicBezTo>
                          <a:pt x="582" y="39"/>
                          <a:pt x="582" y="39"/>
                          <a:pt x="582" y="39"/>
                        </a:cubicBezTo>
                        <a:cubicBezTo>
                          <a:pt x="21" y="39"/>
                          <a:pt x="21" y="39"/>
                          <a:pt x="21" y="39"/>
                        </a:cubicBezTo>
                        <a:cubicBezTo>
                          <a:pt x="15" y="39"/>
                          <a:pt x="10" y="35"/>
                          <a:pt x="10" y="28"/>
                        </a:cubicBezTo>
                        <a:cubicBezTo>
                          <a:pt x="10" y="21"/>
                          <a:pt x="10" y="21"/>
                          <a:pt x="10" y="21"/>
                        </a:cubicBezTo>
                        <a:cubicBezTo>
                          <a:pt x="10" y="15"/>
                          <a:pt x="15" y="10"/>
                          <a:pt x="21" y="10"/>
                        </a:cubicBezTo>
                        <a:cubicBezTo>
                          <a:pt x="582" y="10"/>
                          <a:pt x="582" y="10"/>
                          <a:pt x="582" y="10"/>
                        </a:cubicBezTo>
                        <a:cubicBezTo>
                          <a:pt x="588" y="10"/>
                          <a:pt x="593" y="15"/>
                          <a:pt x="593" y="21"/>
                        </a:cubicBezTo>
                        <a:cubicBezTo>
                          <a:pt x="593" y="28"/>
                          <a:pt x="593" y="28"/>
                          <a:pt x="593" y="28"/>
                        </a:cubicBezTo>
                        <a:cubicBezTo>
                          <a:pt x="593" y="35"/>
                          <a:pt x="588" y="39"/>
                          <a:pt x="582" y="39"/>
                        </a:cubicBezTo>
                        <a:cubicBezTo>
                          <a:pt x="582" y="44"/>
                          <a:pt x="582" y="44"/>
                          <a:pt x="582" y="44"/>
                        </a:cubicBezTo>
                        <a:cubicBezTo>
                          <a:pt x="582" y="49"/>
                          <a:pt x="582" y="49"/>
                          <a:pt x="582" y="49"/>
                        </a:cubicBezTo>
                        <a:cubicBezTo>
                          <a:pt x="594" y="49"/>
                          <a:pt x="603" y="40"/>
                          <a:pt x="603" y="28"/>
                        </a:cubicBezTo>
                        <a:cubicBezTo>
                          <a:pt x="603" y="21"/>
                          <a:pt x="603" y="21"/>
                          <a:pt x="603" y="21"/>
                        </a:cubicBezTo>
                        <a:cubicBezTo>
                          <a:pt x="603" y="9"/>
                          <a:pt x="594" y="0"/>
                          <a:pt x="582" y="0"/>
                        </a:cubicBezTo>
                        <a:cubicBezTo>
                          <a:pt x="21" y="0"/>
                          <a:pt x="21" y="0"/>
                          <a:pt x="21" y="0"/>
                        </a:cubicBezTo>
                        <a:cubicBezTo>
                          <a:pt x="10" y="0"/>
                          <a:pt x="0" y="9"/>
                          <a:pt x="0" y="21"/>
                        </a:cubicBezTo>
                        <a:cubicBezTo>
                          <a:pt x="0" y="28"/>
                          <a:pt x="0" y="28"/>
                          <a:pt x="0" y="28"/>
                        </a:cubicBezTo>
                        <a:cubicBezTo>
                          <a:pt x="0" y="40"/>
                          <a:pt x="10" y="49"/>
                          <a:pt x="21" y="49"/>
                        </a:cubicBezTo>
                        <a:cubicBezTo>
                          <a:pt x="582" y="49"/>
                          <a:pt x="582" y="49"/>
                          <a:pt x="582" y="49"/>
                        </a:cubicBezTo>
                        <a:cubicBezTo>
                          <a:pt x="582" y="44"/>
                          <a:pt x="582" y="44"/>
                          <a:pt x="582"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6" name="ïṥḷíḑè"/>
                  <p:cNvSpPr/>
                  <p:nvPr/>
                </p:nvSpPr>
                <p:spPr bwMode="auto">
                  <a:xfrm>
                    <a:off x="3461" y="133"/>
                    <a:ext cx="709" cy="2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47" name="îšľîḑê"/>
                  <p:cNvSpPr/>
                  <p:nvPr/>
                </p:nvSpPr>
                <p:spPr bwMode="auto">
                  <a:xfrm>
                    <a:off x="3461" y="133"/>
                    <a:ext cx="709"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48" name="îšḷiḋè"/>
                  <p:cNvSpPr/>
                  <p:nvPr/>
                </p:nvSpPr>
                <p:spPr bwMode="auto">
                  <a:xfrm>
                    <a:off x="3455" y="133"/>
                    <a:ext cx="715" cy="48"/>
                  </a:xfrm>
                  <a:custGeom>
                    <a:avLst/>
                    <a:gdLst>
                      <a:gd name="T0" fmla="*/ 6 w 715"/>
                      <a:gd name="T1" fmla="*/ 0 h 48"/>
                      <a:gd name="T2" fmla="*/ 0 w 715"/>
                      <a:gd name="T3" fmla="*/ 0 h 48"/>
                      <a:gd name="T4" fmla="*/ 0 w 715"/>
                      <a:gd name="T5" fmla="*/ 48 h 48"/>
                      <a:gd name="T6" fmla="*/ 715 w 715"/>
                      <a:gd name="T7" fmla="*/ 48 h 48"/>
                      <a:gd name="T8" fmla="*/ 715 w 715"/>
                      <a:gd name="T9" fmla="*/ 29 h 48"/>
                      <a:gd name="T10" fmla="*/ 6 w 715"/>
                      <a:gd name="T11" fmla="*/ 29 h 48"/>
                      <a:gd name="T12" fmla="*/ 6 w 715"/>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15" h="48">
                        <a:moveTo>
                          <a:pt x="6" y="0"/>
                        </a:moveTo>
                        <a:lnTo>
                          <a:pt x="0" y="0"/>
                        </a:lnTo>
                        <a:lnTo>
                          <a:pt x="0" y="48"/>
                        </a:lnTo>
                        <a:lnTo>
                          <a:pt x="715" y="48"/>
                        </a:lnTo>
                        <a:lnTo>
                          <a:pt x="715" y="29"/>
                        </a:lnTo>
                        <a:lnTo>
                          <a:pt x="6" y="29"/>
                        </a:lnTo>
                        <a:lnTo>
                          <a:pt x="6" y="0"/>
                        </a:lnTo>
                        <a:close/>
                      </a:path>
                    </a:pathLst>
                  </a:custGeom>
                  <a:solidFill>
                    <a:srgbClr val="C0434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9" name="ïṣḻíḓe"/>
                  <p:cNvSpPr/>
                  <p:nvPr/>
                </p:nvSpPr>
                <p:spPr bwMode="auto">
                  <a:xfrm>
                    <a:off x="3455" y="133"/>
                    <a:ext cx="715" cy="48"/>
                  </a:xfrm>
                  <a:custGeom>
                    <a:avLst/>
                    <a:gdLst>
                      <a:gd name="T0" fmla="*/ 6 w 715"/>
                      <a:gd name="T1" fmla="*/ 0 h 48"/>
                      <a:gd name="T2" fmla="*/ 0 w 715"/>
                      <a:gd name="T3" fmla="*/ 0 h 48"/>
                      <a:gd name="T4" fmla="*/ 0 w 715"/>
                      <a:gd name="T5" fmla="*/ 48 h 48"/>
                      <a:gd name="T6" fmla="*/ 715 w 715"/>
                      <a:gd name="T7" fmla="*/ 48 h 48"/>
                      <a:gd name="T8" fmla="*/ 715 w 715"/>
                      <a:gd name="T9" fmla="*/ 29 h 48"/>
                      <a:gd name="T10" fmla="*/ 6 w 715"/>
                      <a:gd name="T11" fmla="*/ 29 h 48"/>
                      <a:gd name="T12" fmla="*/ 6 w 715"/>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15" h="48">
                        <a:moveTo>
                          <a:pt x="6" y="0"/>
                        </a:moveTo>
                        <a:lnTo>
                          <a:pt x="0" y="0"/>
                        </a:lnTo>
                        <a:lnTo>
                          <a:pt x="0" y="48"/>
                        </a:lnTo>
                        <a:lnTo>
                          <a:pt x="715" y="48"/>
                        </a:lnTo>
                        <a:lnTo>
                          <a:pt x="715" y="29"/>
                        </a:lnTo>
                        <a:lnTo>
                          <a:pt x="6" y="29"/>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0" name="îŝlídé"/>
                  <p:cNvSpPr/>
                  <p:nvPr/>
                </p:nvSpPr>
                <p:spPr bwMode="auto">
                  <a:xfrm>
                    <a:off x="3441" y="133"/>
                    <a:ext cx="748" cy="48"/>
                  </a:xfrm>
                  <a:custGeom>
                    <a:avLst/>
                    <a:gdLst>
                      <a:gd name="T0" fmla="*/ 14 w 748"/>
                      <a:gd name="T1" fmla="*/ 0 h 48"/>
                      <a:gd name="T2" fmla="*/ 0 w 748"/>
                      <a:gd name="T3" fmla="*/ 0 h 48"/>
                      <a:gd name="T4" fmla="*/ 0 w 748"/>
                      <a:gd name="T5" fmla="*/ 48 h 48"/>
                      <a:gd name="T6" fmla="*/ 14 w 748"/>
                      <a:gd name="T7" fmla="*/ 48 h 48"/>
                      <a:gd name="T8" fmla="*/ 14 w 748"/>
                      <a:gd name="T9" fmla="*/ 0 h 48"/>
                      <a:gd name="T10" fmla="*/ 748 w 748"/>
                      <a:gd name="T11" fmla="*/ 0 h 48"/>
                      <a:gd name="T12" fmla="*/ 729 w 748"/>
                      <a:gd name="T13" fmla="*/ 0 h 48"/>
                      <a:gd name="T14" fmla="*/ 729 w 748"/>
                      <a:gd name="T15" fmla="*/ 29 h 48"/>
                      <a:gd name="T16" fmla="*/ 729 w 748"/>
                      <a:gd name="T17" fmla="*/ 48 h 48"/>
                      <a:gd name="T18" fmla="*/ 748 w 748"/>
                      <a:gd name="T19" fmla="*/ 48 h 48"/>
                      <a:gd name="T20" fmla="*/ 748 w 748"/>
                      <a:gd name="T21" fmla="*/ 38 h 48"/>
                      <a:gd name="T22" fmla="*/ 738 w 748"/>
                      <a:gd name="T23" fmla="*/ 38 h 48"/>
                      <a:gd name="T24" fmla="*/ 738 w 748"/>
                      <a:gd name="T25" fmla="*/ 29 h 48"/>
                      <a:gd name="T26" fmla="*/ 738 w 748"/>
                      <a:gd name="T27" fmla="*/ 38 h 48"/>
                      <a:gd name="T28" fmla="*/ 748 w 748"/>
                      <a:gd name="T29" fmla="*/ 38 h 48"/>
                      <a:gd name="T30" fmla="*/ 748 w 748"/>
                      <a:gd name="T3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8" h="48">
                        <a:moveTo>
                          <a:pt x="14" y="0"/>
                        </a:moveTo>
                        <a:lnTo>
                          <a:pt x="0" y="0"/>
                        </a:lnTo>
                        <a:lnTo>
                          <a:pt x="0" y="48"/>
                        </a:lnTo>
                        <a:lnTo>
                          <a:pt x="14" y="48"/>
                        </a:lnTo>
                        <a:lnTo>
                          <a:pt x="14" y="0"/>
                        </a:lnTo>
                        <a:close/>
                        <a:moveTo>
                          <a:pt x="748" y="0"/>
                        </a:moveTo>
                        <a:lnTo>
                          <a:pt x="729" y="0"/>
                        </a:lnTo>
                        <a:lnTo>
                          <a:pt x="729" y="29"/>
                        </a:lnTo>
                        <a:lnTo>
                          <a:pt x="729" y="48"/>
                        </a:lnTo>
                        <a:lnTo>
                          <a:pt x="748" y="48"/>
                        </a:lnTo>
                        <a:lnTo>
                          <a:pt x="748" y="38"/>
                        </a:lnTo>
                        <a:lnTo>
                          <a:pt x="738" y="38"/>
                        </a:lnTo>
                        <a:lnTo>
                          <a:pt x="738" y="29"/>
                        </a:lnTo>
                        <a:lnTo>
                          <a:pt x="738" y="38"/>
                        </a:lnTo>
                        <a:lnTo>
                          <a:pt x="748" y="38"/>
                        </a:lnTo>
                        <a:lnTo>
                          <a:pt x="748"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1" name="îSļîḍê"/>
                  <p:cNvSpPr/>
                  <p:nvPr/>
                </p:nvSpPr>
                <p:spPr bwMode="auto">
                  <a:xfrm>
                    <a:off x="3441" y="133"/>
                    <a:ext cx="748" cy="48"/>
                  </a:xfrm>
                  <a:custGeom>
                    <a:avLst/>
                    <a:gdLst>
                      <a:gd name="T0" fmla="*/ 14 w 748"/>
                      <a:gd name="T1" fmla="*/ 0 h 48"/>
                      <a:gd name="T2" fmla="*/ 0 w 748"/>
                      <a:gd name="T3" fmla="*/ 0 h 48"/>
                      <a:gd name="T4" fmla="*/ 0 w 748"/>
                      <a:gd name="T5" fmla="*/ 48 h 48"/>
                      <a:gd name="T6" fmla="*/ 14 w 748"/>
                      <a:gd name="T7" fmla="*/ 48 h 48"/>
                      <a:gd name="T8" fmla="*/ 14 w 748"/>
                      <a:gd name="T9" fmla="*/ 0 h 48"/>
                      <a:gd name="T10" fmla="*/ 748 w 748"/>
                      <a:gd name="T11" fmla="*/ 0 h 48"/>
                      <a:gd name="T12" fmla="*/ 729 w 748"/>
                      <a:gd name="T13" fmla="*/ 0 h 48"/>
                      <a:gd name="T14" fmla="*/ 729 w 748"/>
                      <a:gd name="T15" fmla="*/ 29 h 48"/>
                      <a:gd name="T16" fmla="*/ 729 w 748"/>
                      <a:gd name="T17" fmla="*/ 48 h 48"/>
                      <a:gd name="T18" fmla="*/ 748 w 748"/>
                      <a:gd name="T19" fmla="*/ 48 h 48"/>
                      <a:gd name="T20" fmla="*/ 748 w 748"/>
                      <a:gd name="T21" fmla="*/ 38 h 48"/>
                      <a:gd name="T22" fmla="*/ 738 w 748"/>
                      <a:gd name="T23" fmla="*/ 38 h 48"/>
                      <a:gd name="T24" fmla="*/ 738 w 748"/>
                      <a:gd name="T25" fmla="*/ 29 h 48"/>
                      <a:gd name="T26" fmla="*/ 738 w 748"/>
                      <a:gd name="T27" fmla="*/ 38 h 48"/>
                      <a:gd name="T28" fmla="*/ 748 w 748"/>
                      <a:gd name="T29" fmla="*/ 38 h 48"/>
                      <a:gd name="T30" fmla="*/ 748 w 748"/>
                      <a:gd name="T3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8" h="48">
                        <a:moveTo>
                          <a:pt x="14" y="0"/>
                        </a:moveTo>
                        <a:lnTo>
                          <a:pt x="0" y="0"/>
                        </a:lnTo>
                        <a:lnTo>
                          <a:pt x="0" y="48"/>
                        </a:lnTo>
                        <a:lnTo>
                          <a:pt x="14" y="48"/>
                        </a:lnTo>
                        <a:lnTo>
                          <a:pt x="14" y="0"/>
                        </a:lnTo>
                        <a:moveTo>
                          <a:pt x="748" y="0"/>
                        </a:moveTo>
                        <a:lnTo>
                          <a:pt x="729" y="0"/>
                        </a:lnTo>
                        <a:lnTo>
                          <a:pt x="729" y="29"/>
                        </a:lnTo>
                        <a:lnTo>
                          <a:pt x="729" y="48"/>
                        </a:lnTo>
                        <a:lnTo>
                          <a:pt x="748" y="48"/>
                        </a:lnTo>
                        <a:lnTo>
                          <a:pt x="748" y="38"/>
                        </a:lnTo>
                        <a:lnTo>
                          <a:pt x="738" y="38"/>
                        </a:lnTo>
                        <a:lnTo>
                          <a:pt x="738" y="29"/>
                        </a:lnTo>
                        <a:lnTo>
                          <a:pt x="738" y="38"/>
                        </a:lnTo>
                        <a:lnTo>
                          <a:pt x="748" y="38"/>
                        </a:lnTo>
                        <a:lnTo>
                          <a:pt x="7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2" name="íṥḻïdé"/>
                  <p:cNvSpPr/>
                  <p:nvPr/>
                </p:nvSpPr>
                <p:spPr bwMode="auto">
                  <a:xfrm>
                    <a:off x="3441" y="114"/>
                    <a:ext cx="748" cy="19"/>
                  </a:xfrm>
                  <a:custGeom>
                    <a:avLst/>
                    <a:gdLst>
                      <a:gd name="T0" fmla="*/ 748 w 748"/>
                      <a:gd name="T1" fmla="*/ 0 h 19"/>
                      <a:gd name="T2" fmla="*/ 0 w 748"/>
                      <a:gd name="T3" fmla="*/ 0 h 19"/>
                      <a:gd name="T4" fmla="*/ 0 w 748"/>
                      <a:gd name="T5" fmla="*/ 19 h 19"/>
                      <a:gd name="T6" fmla="*/ 14 w 748"/>
                      <a:gd name="T7" fmla="*/ 19 h 19"/>
                      <a:gd name="T8" fmla="*/ 20 w 748"/>
                      <a:gd name="T9" fmla="*/ 19 h 19"/>
                      <a:gd name="T10" fmla="*/ 729 w 748"/>
                      <a:gd name="T11" fmla="*/ 19 h 19"/>
                      <a:gd name="T12" fmla="*/ 748 w 748"/>
                      <a:gd name="T13" fmla="*/ 19 h 19"/>
                      <a:gd name="T14" fmla="*/ 748 w 748"/>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8" h="19">
                        <a:moveTo>
                          <a:pt x="748" y="0"/>
                        </a:moveTo>
                        <a:lnTo>
                          <a:pt x="0" y="0"/>
                        </a:lnTo>
                        <a:lnTo>
                          <a:pt x="0" y="19"/>
                        </a:lnTo>
                        <a:lnTo>
                          <a:pt x="14" y="19"/>
                        </a:lnTo>
                        <a:lnTo>
                          <a:pt x="20" y="19"/>
                        </a:lnTo>
                        <a:lnTo>
                          <a:pt x="729" y="19"/>
                        </a:lnTo>
                        <a:lnTo>
                          <a:pt x="748" y="19"/>
                        </a:lnTo>
                        <a:lnTo>
                          <a:pt x="748"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3" name="îśḻiḓe"/>
                  <p:cNvSpPr/>
                  <p:nvPr/>
                </p:nvSpPr>
                <p:spPr bwMode="auto">
                  <a:xfrm>
                    <a:off x="3441" y="114"/>
                    <a:ext cx="748" cy="19"/>
                  </a:xfrm>
                  <a:custGeom>
                    <a:avLst/>
                    <a:gdLst>
                      <a:gd name="T0" fmla="*/ 748 w 748"/>
                      <a:gd name="T1" fmla="*/ 0 h 19"/>
                      <a:gd name="T2" fmla="*/ 0 w 748"/>
                      <a:gd name="T3" fmla="*/ 0 h 19"/>
                      <a:gd name="T4" fmla="*/ 0 w 748"/>
                      <a:gd name="T5" fmla="*/ 19 h 19"/>
                      <a:gd name="T6" fmla="*/ 14 w 748"/>
                      <a:gd name="T7" fmla="*/ 19 h 19"/>
                      <a:gd name="T8" fmla="*/ 20 w 748"/>
                      <a:gd name="T9" fmla="*/ 19 h 19"/>
                      <a:gd name="T10" fmla="*/ 729 w 748"/>
                      <a:gd name="T11" fmla="*/ 19 h 19"/>
                      <a:gd name="T12" fmla="*/ 748 w 748"/>
                      <a:gd name="T13" fmla="*/ 19 h 19"/>
                      <a:gd name="T14" fmla="*/ 748 w 748"/>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8" h="19">
                        <a:moveTo>
                          <a:pt x="748" y="0"/>
                        </a:moveTo>
                        <a:lnTo>
                          <a:pt x="0" y="0"/>
                        </a:lnTo>
                        <a:lnTo>
                          <a:pt x="0" y="19"/>
                        </a:lnTo>
                        <a:lnTo>
                          <a:pt x="14" y="19"/>
                        </a:lnTo>
                        <a:lnTo>
                          <a:pt x="20" y="19"/>
                        </a:lnTo>
                        <a:lnTo>
                          <a:pt x="729" y="19"/>
                        </a:lnTo>
                        <a:lnTo>
                          <a:pt x="748" y="19"/>
                        </a:lnTo>
                        <a:lnTo>
                          <a:pt x="7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4" name="îṧ1îďé"/>
                  <p:cNvSpPr/>
                  <p:nvPr/>
                </p:nvSpPr>
                <p:spPr bwMode="auto">
                  <a:xfrm>
                    <a:off x="3819" y="49"/>
                    <a:ext cx="0" cy="75"/>
                  </a:xfrm>
                  <a:custGeom>
                    <a:avLst/>
                    <a:gdLst>
                      <a:gd name="T0" fmla="*/ 0 h 75"/>
                      <a:gd name="T1" fmla="*/ 75 h 75"/>
                      <a:gd name="T2" fmla="*/ 0 h 75"/>
                    </a:gdLst>
                    <a:ahLst/>
                    <a:cxnLst>
                      <a:cxn ang="0">
                        <a:pos x="0" y="T0"/>
                      </a:cxn>
                      <a:cxn ang="0">
                        <a:pos x="0" y="T1"/>
                      </a:cxn>
                      <a:cxn ang="0">
                        <a:pos x="0" y="T2"/>
                      </a:cxn>
                    </a:cxnLst>
                    <a:rect l="0" t="0" r="r" b="b"/>
                    <a:pathLst>
                      <a:path h="75">
                        <a:moveTo>
                          <a:pt x="0" y="0"/>
                        </a:moveTo>
                        <a:lnTo>
                          <a:pt x="0" y="75"/>
                        </a:lnTo>
                        <a:lnTo>
                          <a:pt x="0"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5" name="íŝḷîḓê"/>
                  <p:cNvSpPr/>
                  <p:nvPr/>
                </p:nvSpPr>
                <p:spPr bwMode="auto">
                  <a:xfrm>
                    <a:off x="3819" y="49"/>
                    <a:ext cx="0" cy="7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6" name="íSḷïdè"/>
                  <p:cNvSpPr/>
                  <p:nvPr/>
                </p:nvSpPr>
                <p:spPr bwMode="auto">
                  <a:xfrm>
                    <a:off x="3819" y="49"/>
                    <a:ext cx="0" cy="75"/>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57" name="íšľïďê"/>
                  <p:cNvSpPr/>
                  <p:nvPr/>
                </p:nvSpPr>
                <p:spPr bwMode="auto">
                  <a:xfrm>
                    <a:off x="3256" y="49"/>
                    <a:ext cx="563" cy="75"/>
                  </a:xfrm>
                  <a:custGeom>
                    <a:avLst/>
                    <a:gdLst>
                      <a:gd name="T0" fmla="*/ 16 w 295"/>
                      <a:gd name="T1" fmla="*/ 39 h 39"/>
                      <a:gd name="T2" fmla="*/ 295 w 295"/>
                      <a:gd name="T3" fmla="*/ 39 h 39"/>
                      <a:gd name="T4" fmla="*/ 295 w 295"/>
                      <a:gd name="T5" fmla="*/ 0 h 39"/>
                      <a:gd name="T6" fmla="*/ 16 w 295"/>
                      <a:gd name="T7" fmla="*/ 0 h 39"/>
                      <a:gd name="T8" fmla="*/ 0 w 295"/>
                      <a:gd name="T9" fmla="*/ 16 h 39"/>
                      <a:gd name="T10" fmla="*/ 0 w 295"/>
                      <a:gd name="T11" fmla="*/ 23 h 39"/>
                      <a:gd name="T12" fmla="*/ 16 w 29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295" h="39">
                        <a:moveTo>
                          <a:pt x="16" y="39"/>
                        </a:moveTo>
                        <a:cubicBezTo>
                          <a:pt x="295" y="39"/>
                          <a:pt x="295" y="39"/>
                          <a:pt x="295" y="39"/>
                        </a:cubicBezTo>
                        <a:cubicBezTo>
                          <a:pt x="295" y="0"/>
                          <a:pt x="295" y="0"/>
                          <a:pt x="295" y="0"/>
                        </a:cubicBezTo>
                        <a:cubicBezTo>
                          <a:pt x="16" y="0"/>
                          <a:pt x="16" y="0"/>
                          <a:pt x="16" y="0"/>
                        </a:cubicBezTo>
                        <a:cubicBezTo>
                          <a:pt x="7" y="0"/>
                          <a:pt x="0" y="7"/>
                          <a:pt x="0" y="16"/>
                        </a:cubicBezTo>
                        <a:cubicBezTo>
                          <a:pt x="0" y="23"/>
                          <a:pt x="0" y="23"/>
                          <a:pt x="0" y="23"/>
                        </a:cubicBezTo>
                        <a:cubicBezTo>
                          <a:pt x="0" y="32"/>
                          <a:pt x="7" y="39"/>
                          <a:pt x="16" y="39"/>
                        </a:cubicBez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8" name="íşļíḑé"/>
                  <p:cNvSpPr/>
                  <p:nvPr/>
                </p:nvSpPr>
                <p:spPr bwMode="auto">
                  <a:xfrm>
                    <a:off x="3256" y="49"/>
                    <a:ext cx="563" cy="75"/>
                  </a:xfrm>
                  <a:custGeom>
                    <a:avLst/>
                    <a:gdLst>
                      <a:gd name="T0" fmla="*/ 16 w 295"/>
                      <a:gd name="T1" fmla="*/ 39 h 39"/>
                      <a:gd name="T2" fmla="*/ 295 w 295"/>
                      <a:gd name="T3" fmla="*/ 39 h 39"/>
                      <a:gd name="T4" fmla="*/ 295 w 295"/>
                      <a:gd name="T5" fmla="*/ 0 h 39"/>
                      <a:gd name="T6" fmla="*/ 16 w 295"/>
                      <a:gd name="T7" fmla="*/ 0 h 39"/>
                      <a:gd name="T8" fmla="*/ 0 w 295"/>
                      <a:gd name="T9" fmla="*/ 16 h 39"/>
                      <a:gd name="T10" fmla="*/ 0 w 295"/>
                      <a:gd name="T11" fmla="*/ 23 h 39"/>
                      <a:gd name="T12" fmla="*/ 16 w 29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295" h="39">
                        <a:moveTo>
                          <a:pt x="16" y="39"/>
                        </a:moveTo>
                        <a:cubicBezTo>
                          <a:pt x="295" y="39"/>
                          <a:pt x="295" y="39"/>
                          <a:pt x="295" y="39"/>
                        </a:cubicBezTo>
                        <a:cubicBezTo>
                          <a:pt x="295" y="0"/>
                          <a:pt x="295" y="0"/>
                          <a:pt x="295" y="0"/>
                        </a:cubicBezTo>
                        <a:cubicBezTo>
                          <a:pt x="16" y="0"/>
                          <a:pt x="16" y="0"/>
                          <a:pt x="16" y="0"/>
                        </a:cubicBezTo>
                        <a:cubicBezTo>
                          <a:pt x="7" y="0"/>
                          <a:pt x="0" y="7"/>
                          <a:pt x="0" y="16"/>
                        </a:cubicBezTo>
                        <a:cubicBezTo>
                          <a:pt x="0" y="23"/>
                          <a:pt x="0" y="23"/>
                          <a:pt x="0" y="23"/>
                        </a:cubicBezTo>
                        <a:cubicBezTo>
                          <a:pt x="0" y="32"/>
                          <a:pt x="7" y="39"/>
                          <a:pt x="16" y="39"/>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59" name="iṥ1iḓè"/>
                  <p:cNvSpPr/>
                  <p:nvPr/>
                </p:nvSpPr>
                <p:spPr bwMode="auto">
                  <a:xfrm>
                    <a:off x="3777" y="8"/>
                    <a:ext cx="84" cy="41"/>
                  </a:xfrm>
                  <a:custGeom>
                    <a:avLst/>
                    <a:gdLst>
                      <a:gd name="T0" fmla="*/ 44 w 44"/>
                      <a:gd name="T1" fmla="*/ 22 h 22"/>
                      <a:gd name="T2" fmla="*/ 0 w 44"/>
                      <a:gd name="T3" fmla="*/ 22 h 22"/>
                      <a:gd name="T4" fmla="*/ 0 w 44"/>
                      <a:gd name="T5" fmla="*/ 18 h 22"/>
                      <a:gd name="T6" fmla="*/ 17 w 44"/>
                      <a:gd name="T7" fmla="*/ 0 h 22"/>
                      <a:gd name="T8" fmla="*/ 26 w 44"/>
                      <a:gd name="T9" fmla="*/ 0 h 22"/>
                      <a:gd name="T10" fmla="*/ 44 w 44"/>
                      <a:gd name="T11" fmla="*/ 18 h 22"/>
                      <a:gd name="T12" fmla="*/ 44 w 44"/>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44" h="22">
                        <a:moveTo>
                          <a:pt x="44" y="22"/>
                        </a:moveTo>
                        <a:cubicBezTo>
                          <a:pt x="0" y="22"/>
                          <a:pt x="0" y="22"/>
                          <a:pt x="0" y="22"/>
                        </a:cubicBezTo>
                        <a:cubicBezTo>
                          <a:pt x="0" y="18"/>
                          <a:pt x="0" y="18"/>
                          <a:pt x="0" y="18"/>
                        </a:cubicBezTo>
                        <a:cubicBezTo>
                          <a:pt x="0" y="8"/>
                          <a:pt x="8" y="0"/>
                          <a:pt x="17" y="0"/>
                        </a:cubicBezTo>
                        <a:cubicBezTo>
                          <a:pt x="26" y="0"/>
                          <a:pt x="26" y="0"/>
                          <a:pt x="26" y="0"/>
                        </a:cubicBezTo>
                        <a:cubicBezTo>
                          <a:pt x="36" y="0"/>
                          <a:pt x="44" y="8"/>
                          <a:pt x="44" y="18"/>
                        </a:cubicBezTo>
                        <a:lnTo>
                          <a:pt x="44" y="22"/>
                        </a:ln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0" name="íš1ïḍé"/>
                  <p:cNvSpPr/>
                  <p:nvPr/>
                </p:nvSpPr>
                <p:spPr bwMode="auto">
                  <a:xfrm>
                    <a:off x="3777" y="8"/>
                    <a:ext cx="84" cy="41"/>
                  </a:xfrm>
                  <a:custGeom>
                    <a:avLst/>
                    <a:gdLst>
                      <a:gd name="T0" fmla="*/ 44 w 44"/>
                      <a:gd name="T1" fmla="*/ 22 h 22"/>
                      <a:gd name="T2" fmla="*/ 0 w 44"/>
                      <a:gd name="T3" fmla="*/ 22 h 22"/>
                      <a:gd name="T4" fmla="*/ 0 w 44"/>
                      <a:gd name="T5" fmla="*/ 18 h 22"/>
                      <a:gd name="T6" fmla="*/ 17 w 44"/>
                      <a:gd name="T7" fmla="*/ 0 h 22"/>
                      <a:gd name="T8" fmla="*/ 26 w 44"/>
                      <a:gd name="T9" fmla="*/ 0 h 22"/>
                      <a:gd name="T10" fmla="*/ 44 w 44"/>
                      <a:gd name="T11" fmla="*/ 18 h 22"/>
                      <a:gd name="T12" fmla="*/ 44 w 44"/>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44" h="22">
                        <a:moveTo>
                          <a:pt x="44" y="22"/>
                        </a:moveTo>
                        <a:cubicBezTo>
                          <a:pt x="0" y="22"/>
                          <a:pt x="0" y="22"/>
                          <a:pt x="0" y="22"/>
                        </a:cubicBezTo>
                        <a:cubicBezTo>
                          <a:pt x="0" y="18"/>
                          <a:pt x="0" y="18"/>
                          <a:pt x="0" y="18"/>
                        </a:cubicBezTo>
                        <a:cubicBezTo>
                          <a:pt x="0" y="8"/>
                          <a:pt x="8" y="0"/>
                          <a:pt x="17" y="0"/>
                        </a:cubicBezTo>
                        <a:cubicBezTo>
                          <a:pt x="26" y="0"/>
                          <a:pt x="26" y="0"/>
                          <a:pt x="26" y="0"/>
                        </a:cubicBezTo>
                        <a:cubicBezTo>
                          <a:pt x="36" y="0"/>
                          <a:pt x="44" y="8"/>
                          <a:pt x="44" y="18"/>
                        </a:cubicBezTo>
                        <a:lnTo>
                          <a:pt x="44"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61" name="iṣḷiḑê"/>
                  <p:cNvSpPr/>
                  <p:nvPr/>
                </p:nvSpPr>
                <p:spPr bwMode="auto">
                  <a:xfrm>
                    <a:off x="2027"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2" name="ïṧlíḓê"/>
                  <p:cNvSpPr/>
                  <p:nvPr/>
                </p:nvSpPr>
                <p:spPr bwMode="auto">
                  <a:xfrm>
                    <a:off x="2027"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63" name="îṧḻíḋê"/>
                  <p:cNvSpPr/>
                  <p:nvPr/>
                </p:nvSpPr>
                <p:spPr bwMode="auto">
                  <a:xfrm>
                    <a:off x="4238" y="1432"/>
                    <a:ext cx="0" cy="103"/>
                  </a:xfrm>
                  <a:custGeom>
                    <a:avLst/>
                    <a:gdLst>
                      <a:gd name="T0" fmla="*/ 0 h 103"/>
                      <a:gd name="T1" fmla="*/ 103 h 103"/>
                      <a:gd name="T2" fmla="*/ 0 h 103"/>
                    </a:gdLst>
                    <a:ahLst/>
                    <a:cxnLst>
                      <a:cxn ang="0">
                        <a:pos x="0" y="T0"/>
                      </a:cxn>
                      <a:cxn ang="0">
                        <a:pos x="0" y="T1"/>
                      </a:cxn>
                      <a:cxn ang="0">
                        <a:pos x="0" y="T2"/>
                      </a:cxn>
                    </a:cxnLst>
                    <a:rect l="0" t="0" r="r" b="b"/>
                    <a:pathLst>
                      <a:path h="103">
                        <a:moveTo>
                          <a:pt x="0" y="0"/>
                        </a:moveTo>
                        <a:lnTo>
                          <a:pt x="0" y="103"/>
                        </a:lnTo>
                        <a:lnTo>
                          <a:pt x="0"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4" name="iS1iḍe"/>
                  <p:cNvSpPr/>
                  <p:nvPr/>
                </p:nvSpPr>
                <p:spPr bwMode="auto">
                  <a:xfrm>
                    <a:off x="4238" y="1432"/>
                    <a:ext cx="0" cy="10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5" name="ïsľîḍe"/>
                  <p:cNvSpPr/>
                  <p:nvPr/>
                </p:nvSpPr>
                <p:spPr bwMode="auto">
                  <a:xfrm>
                    <a:off x="4238" y="1432"/>
                    <a:ext cx="0" cy="103"/>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66" name="íṩľîḓe"/>
                  <p:cNvSpPr/>
                  <p:nvPr/>
                </p:nvSpPr>
                <p:spPr bwMode="auto">
                  <a:xfrm>
                    <a:off x="2513"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7" name="ïṡľîḑê"/>
                  <p:cNvSpPr/>
                  <p:nvPr/>
                </p:nvSpPr>
                <p:spPr bwMode="auto">
                  <a:xfrm>
                    <a:off x="2513"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68" name="iŝḷiḍê"/>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9" name="íSļiďè"/>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0" name="îš1îḋè"/>
                  <p:cNvSpPr/>
                  <p:nvPr/>
                </p:nvSpPr>
                <p:spPr bwMode="auto">
                  <a:xfrm>
                    <a:off x="3400" y="1425"/>
                    <a:ext cx="0" cy="114"/>
                  </a:xfrm>
                  <a:custGeom>
                    <a:avLst/>
                    <a:gdLst>
                      <a:gd name="T0" fmla="*/ 0 h 114"/>
                      <a:gd name="T1" fmla="*/ 114 h 114"/>
                      <a:gd name="T2" fmla="*/ 0 h 114"/>
                    </a:gdLst>
                    <a:ahLst/>
                    <a:cxnLst>
                      <a:cxn ang="0">
                        <a:pos x="0" y="T0"/>
                      </a:cxn>
                      <a:cxn ang="0">
                        <a:pos x="0" y="T1"/>
                      </a:cxn>
                      <a:cxn ang="0">
                        <a:pos x="0" y="T2"/>
                      </a:cxn>
                    </a:cxnLst>
                    <a:rect l="0" t="0" r="r" b="b"/>
                    <a:pathLst>
                      <a:path h="114">
                        <a:moveTo>
                          <a:pt x="0" y="0"/>
                        </a:moveTo>
                        <a:lnTo>
                          <a:pt x="0" y="114"/>
                        </a:lnTo>
                        <a:lnTo>
                          <a:pt x="0"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1" name="î$ľidè"/>
                  <p:cNvSpPr/>
                  <p:nvPr/>
                </p:nvSpPr>
                <p:spPr bwMode="auto">
                  <a:xfrm>
                    <a:off x="3400" y="1425"/>
                    <a:ext cx="0" cy="114"/>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2" name="íSḻîḍê"/>
                  <p:cNvSpPr/>
                  <p:nvPr/>
                </p:nvSpPr>
                <p:spPr bwMode="auto">
                  <a:xfrm>
                    <a:off x="3400" y="1425"/>
                    <a:ext cx="0" cy="114"/>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73" name="îṥľídê"/>
                  <p:cNvSpPr/>
                  <p:nvPr/>
                </p:nvSpPr>
                <p:spPr bwMode="auto">
                  <a:xfrm>
                    <a:off x="2074" y="2933"/>
                    <a:ext cx="311" cy="676"/>
                  </a:xfrm>
                  <a:custGeom>
                    <a:avLst/>
                    <a:gdLst>
                      <a:gd name="T0" fmla="*/ 163 w 163"/>
                      <a:gd name="T1" fmla="*/ 352 h 355"/>
                      <a:gd name="T2" fmla="*/ 136 w 163"/>
                      <a:gd name="T3" fmla="*/ 355 h 355"/>
                      <a:gd name="T4" fmla="*/ 0 w 163"/>
                      <a:gd name="T5" fmla="*/ 218 h 355"/>
                      <a:gd name="T6" fmla="*/ 9 w 163"/>
                      <a:gd name="T7" fmla="*/ 4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9" y="40"/>
                          <a:pt x="9" y="40"/>
                          <a:pt x="9" y="40"/>
                        </a:cubicBezTo>
                        <a:cubicBezTo>
                          <a:pt x="52" y="0"/>
                          <a:pt x="52" y="0"/>
                          <a:pt x="52" y="0"/>
                        </a:cubicBezTo>
                        <a:cubicBezTo>
                          <a:pt x="52" y="218"/>
                          <a:pt x="52" y="218"/>
                          <a:pt x="52" y="218"/>
                        </a:cubicBezTo>
                        <a:cubicBezTo>
                          <a:pt x="52" y="284"/>
                          <a:pt x="100"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4" name="íŝḷíḋè"/>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44 h 355"/>
                      <a:gd name="T8" fmla="*/ 44 w 273"/>
                      <a:gd name="T9" fmla="*/ 0 h 355"/>
                      <a:gd name="T10" fmla="*/ 208 w 273"/>
                      <a:gd name="T11" fmla="*/ 0 h 355"/>
                      <a:gd name="T12" fmla="*/ 273 w 273"/>
                      <a:gd name="T13" fmla="*/ 65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44"/>
                          <a:pt x="0" y="44"/>
                          <a:pt x="0" y="44"/>
                        </a:cubicBezTo>
                        <a:cubicBezTo>
                          <a:pt x="0" y="20"/>
                          <a:pt x="19" y="0"/>
                          <a:pt x="44" y="0"/>
                        </a:cubicBezTo>
                        <a:cubicBezTo>
                          <a:pt x="208" y="0"/>
                          <a:pt x="208" y="0"/>
                          <a:pt x="208" y="0"/>
                        </a:cubicBezTo>
                        <a:cubicBezTo>
                          <a:pt x="244" y="0"/>
                          <a:pt x="273" y="29"/>
                          <a:pt x="273" y="65"/>
                        </a:cubicBezTo>
                        <a:cubicBezTo>
                          <a:pt x="273" y="244"/>
                          <a:pt x="273" y="244"/>
                          <a:pt x="273" y="244"/>
                        </a:cubicBezTo>
                        <a:cubicBezTo>
                          <a:pt x="273" y="305"/>
                          <a:pt x="223"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5" name="í$ļidê"/>
                  <p:cNvSpPr/>
                  <p:nvPr/>
                </p:nvSpPr>
                <p:spPr bwMode="auto">
                  <a:xfrm>
                    <a:off x="1973" y="3651"/>
                    <a:ext cx="742" cy="659"/>
                  </a:xfrm>
                  <a:custGeom>
                    <a:avLst/>
                    <a:gdLst>
                      <a:gd name="T0" fmla="*/ 389 w 389"/>
                      <a:gd name="T1" fmla="*/ 89 h 346"/>
                      <a:gd name="T2" fmla="*/ 389 w 389"/>
                      <a:gd name="T3" fmla="*/ 346 h 346"/>
                      <a:gd name="T4" fmla="*/ 0 w 389"/>
                      <a:gd name="T5" fmla="*/ 346 h 346"/>
                      <a:gd name="T6" fmla="*/ 0 w 389"/>
                      <a:gd name="T7" fmla="*/ 89 h 346"/>
                      <a:gd name="T8" fmla="*/ 4 w 389"/>
                      <a:gd name="T9" fmla="*/ 63 h 346"/>
                      <a:gd name="T10" fmla="*/ 8 w 389"/>
                      <a:gd name="T11" fmla="*/ 52 h 346"/>
                      <a:gd name="T12" fmla="*/ 79 w 389"/>
                      <a:gd name="T13" fmla="*/ 0 h 346"/>
                      <a:gd name="T14" fmla="*/ 83 w 389"/>
                      <a:gd name="T15" fmla="*/ 0 h 346"/>
                      <a:gd name="T16" fmla="*/ 88 w 389"/>
                      <a:gd name="T17" fmla="*/ 0 h 346"/>
                      <a:gd name="T18" fmla="*/ 300 w 389"/>
                      <a:gd name="T19" fmla="*/ 0 h 346"/>
                      <a:gd name="T20" fmla="*/ 309 w 389"/>
                      <a:gd name="T21" fmla="*/ 0 h 346"/>
                      <a:gd name="T22" fmla="*/ 388 w 389"/>
                      <a:gd name="T23" fmla="*/ 79 h 346"/>
                      <a:gd name="T24" fmla="*/ 389 w 389"/>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9" h="346">
                        <a:moveTo>
                          <a:pt x="389" y="89"/>
                        </a:moveTo>
                        <a:cubicBezTo>
                          <a:pt x="389" y="346"/>
                          <a:pt x="389" y="346"/>
                          <a:pt x="389" y="346"/>
                        </a:cubicBezTo>
                        <a:cubicBezTo>
                          <a:pt x="0" y="346"/>
                          <a:pt x="0" y="346"/>
                          <a:pt x="0" y="346"/>
                        </a:cubicBezTo>
                        <a:cubicBezTo>
                          <a:pt x="0" y="89"/>
                          <a:pt x="0" y="89"/>
                          <a:pt x="0" y="89"/>
                        </a:cubicBezTo>
                        <a:cubicBezTo>
                          <a:pt x="0" y="80"/>
                          <a:pt x="1" y="71"/>
                          <a:pt x="4" y="63"/>
                        </a:cubicBezTo>
                        <a:cubicBezTo>
                          <a:pt x="5" y="59"/>
                          <a:pt x="6" y="55"/>
                          <a:pt x="8" y="52"/>
                        </a:cubicBezTo>
                        <a:cubicBezTo>
                          <a:pt x="20" y="24"/>
                          <a:pt x="47" y="4"/>
                          <a:pt x="79" y="0"/>
                        </a:cubicBezTo>
                        <a:cubicBezTo>
                          <a:pt x="81" y="0"/>
                          <a:pt x="82" y="0"/>
                          <a:pt x="83" y="0"/>
                        </a:cubicBezTo>
                        <a:cubicBezTo>
                          <a:pt x="85" y="0"/>
                          <a:pt x="86" y="0"/>
                          <a:pt x="88" y="0"/>
                        </a:cubicBezTo>
                        <a:cubicBezTo>
                          <a:pt x="300" y="0"/>
                          <a:pt x="300" y="0"/>
                          <a:pt x="300" y="0"/>
                        </a:cubicBezTo>
                        <a:cubicBezTo>
                          <a:pt x="303" y="0"/>
                          <a:pt x="306" y="0"/>
                          <a:pt x="309" y="0"/>
                        </a:cubicBezTo>
                        <a:cubicBezTo>
                          <a:pt x="351" y="5"/>
                          <a:pt x="384" y="38"/>
                          <a:pt x="388" y="79"/>
                        </a:cubicBezTo>
                        <a:cubicBezTo>
                          <a:pt x="389" y="82"/>
                          <a:pt x="389" y="85"/>
                          <a:pt x="389" y="8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6" name="iṡ1ïďè"/>
                  <p:cNvSpPr/>
                  <p:nvPr/>
                </p:nvSpPr>
                <p:spPr bwMode="auto">
                  <a:xfrm>
                    <a:off x="2217"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7" name="íSļíḓè"/>
                  <p:cNvSpPr/>
                  <p:nvPr/>
                </p:nvSpPr>
                <p:spPr bwMode="auto">
                  <a:xfrm>
                    <a:off x="2217"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8" name="ïŝļïḑè"/>
                  <p:cNvSpPr/>
                  <p:nvPr/>
                </p:nvSpPr>
                <p:spPr bwMode="auto">
                  <a:xfrm>
                    <a:off x="2217"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9" name="ïśḻídé"/>
                  <p:cNvSpPr/>
                  <p:nvPr/>
                </p:nvSpPr>
                <p:spPr bwMode="auto">
                  <a:xfrm>
                    <a:off x="2217"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0" name="ïs1iḑê"/>
                  <p:cNvSpPr/>
                  <p:nvPr/>
                </p:nvSpPr>
                <p:spPr bwMode="auto">
                  <a:xfrm>
                    <a:off x="2217" y="3560"/>
                    <a:ext cx="246" cy="211"/>
                  </a:xfrm>
                  <a:custGeom>
                    <a:avLst/>
                    <a:gdLst>
                      <a:gd name="T0" fmla="*/ 129 w 129"/>
                      <a:gd name="T1" fmla="*/ 0 h 111"/>
                      <a:gd name="T2" fmla="*/ 129 w 129"/>
                      <a:gd name="T3" fmla="*/ 61 h 111"/>
                      <a:gd name="T4" fmla="*/ 79 w 129"/>
                      <a:gd name="T5" fmla="*/ 111 h 111"/>
                      <a:gd name="T6" fmla="*/ 50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50" y="111"/>
                          <a:pt x="50" y="111"/>
                          <a:pt x="50"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1" name="ïṡ1iḑe"/>
                  <p:cNvSpPr/>
                  <p:nvPr/>
                </p:nvSpPr>
                <p:spPr bwMode="auto">
                  <a:xfrm>
                    <a:off x="2168"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2" name="îṥļiďê"/>
                  <p:cNvSpPr/>
                  <p:nvPr/>
                </p:nvSpPr>
                <p:spPr bwMode="auto">
                  <a:xfrm>
                    <a:off x="2168"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3" name="is1íḑé"/>
                  <p:cNvSpPr/>
                  <p:nvPr/>
                </p:nvSpPr>
                <p:spPr bwMode="auto">
                  <a:xfrm>
                    <a:off x="2132" y="3651"/>
                    <a:ext cx="404" cy="151"/>
                  </a:xfrm>
                  <a:prstGeom prst="rect">
                    <a:avLst/>
                  </a:prstGeom>
                  <a:solidFill>
                    <a:srgbClr val="C68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84" name="îṣļidé"/>
                  <p:cNvSpPr/>
                  <p:nvPr/>
                </p:nvSpPr>
                <p:spPr bwMode="auto">
                  <a:xfrm>
                    <a:off x="2132"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85" name="iŝlíḋê"/>
                  <p:cNvSpPr/>
                  <p:nvPr/>
                </p:nvSpPr>
                <p:spPr bwMode="auto">
                  <a:xfrm>
                    <a:off x="1975" y="3651"/>
                    <a:ext cx="290" cy="659"/>
                  </a:xfrm>
                  <a:custGeom>
                    <a:avLst/>
                    <a:gdLst>
                      <a:gd name="T0" fmla="*/ 152 w 152"/>
                      <a:gd name="T1" fmla="*/ 0 h 346"/>
                      <a:gd name="T2" fmla="*/ 145 w 152"/>
                      <a:gd name="T3" fmla="*/ 0 h 346"/>
                      <a:gd name="T4" fmla="*/ 127 w 152"/>
                      <a:gd name="T5" fmla="*/ 4 h 346"/>
                      <a:gd name="T6" fmla="*/ 127 w 152"/>
                      <a:gd name="T7" fmla="*/ 4 h 346"/>
                      <a:gd name="T8" fmla="*/ 82 w 152"/>
                      <a:gd name="T9" fmla="*/ 34 h 346"/>
                      <a:gd name="T10" fmla="*/ 71 w 152"/>
                      <a:gd name="T11" fmla="*/ 52 h 346"/>
                      <a:gd name="T12" fmla="*/ 63 w 152"/>
                      <a:gd name="T13" fmla="*/ 89 h 346"/>
                      <a:gd name="T14" fmla="*/ 63 w 152"/>
                      <a:gd name="T15" fmla="*/ 346 h 346"/>
                      <a:gd name="T16" fmla="*/ 0 w 152"/>
                      <a:gd name="T17" fmla="*/ 346 h 346"/>
                      <a:gd name="T18" fmla="*/ 0 w 152"/>
                      <a:gd name="T19" fmla="*/ 89 h 346"/>
                      <a:gd name="T20" fmla="*/ 4 w 152"/>
                      <a:gd name="T21" fmla="*/ 62 h 346"/>
                      <a:gd name="T22" fmla="*/ 8 w 152"/>
                      <a:gd name="T23" fmla="*/ 52 h 346"/>
                      <a:gd name="T24" fmla="*/ 82 w 152"/>
                      <a:gd name="T25" fmla="*/ 0 h 346"/>
                      <a:gd name="T26" fmla="*/ 89 w 152"/>
                      <a:gd name="T27" fmla="*/ 0 h 346"/>
                      <a:gd name="T28" fmla="*/ 152 w 152"/>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2" h="346">
                        <a:moveTo>
                          <a:pt x="152" y="0"/>
                        </a:moveTo>
                        <a:cubicBezTo>
                          <a:pt x="149" y="0"/>
                          <a:pt x="147" y="0"/>
                          <a:pt x="145" y="0"/>
                        </a:cubicBezTo>
                        <a:cubicBezTo>
                          <a:pt x="139" y="1"/>
                          <a:pt x="133" y="2"/>
                          <a:pt x="127" y="4"/>
                        </a:cubicBezTo>
                        <a:cubicBezTo>
                          <a:pt x="127" y="4"/>
                          <a:pt x="127" y="4"/>
                          <a:pt x="127" y="4"/>
                        </a:cubicBezTo>
                        <a:cubicBezTo>
                          <a:pt x="109" y="9"/>
                          <a:pt x="93" y="19"/>
                          <a:pt x="82" y="34"/>
                        </a:cubicBezTo>
                        <a:cubicBezTo>
                          <a:pt x="78" y="39"/>
                          <a:pt x="74" y="45"/>
                          <a:pt x="71" y="52"/>
                        </a:cubicBezTo>
                        <a:cubicBezTo>
                          <a:pt x="66"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9" y="0"/>
                        </a:cubicBezTo>
                        <a:cubicBezTo>
                          <a:pt x="152" y="0"/>
                          <a:pt x="152" y="0"/>
                          <a:pt x="152" y="0"/>
                        </a:cubicBezTo>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6" name="íśľïḑè"/>
                  <p:cNvSpPr/>
                  <p:nvPr/>
                </p:nvSpPr>
                <p:spPr bwMode="auto">
                  <a:xfrm>
                    <a:off x="1962"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5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16 w 400"/>
                      <a:gd name="T49" fmla="*/ 0 h 356"/>
                      <a:gd name="T50" fmla="*/ 306 w 400"/>
                      <a:gd name="T51" fmla="*/ 0 h 356"/>
                      <a:gd name="T52" fmla="*/ 94 w 400"/>
                      <a:gd name="T53" fmla="*/ 0 h 356"/>
                      <a:gd name="T54" fmla="*/ 89 w 400"/>
                      <a:gd name="T55" fmla="*/ 0 h 356"/>
                      <a:gd name="T56" fmla="*/ 89 w 400"/>
                      <a:gd name="T57" fmla="*/ 5 h 356"/>
                      <a:gd name="T58" fmla="*/ 89 w 400"/>
                      <a:gd name="T59" fmla="*/ 0 h 356"/>
                      <a:gd name="T60" fmla="*/ 85 w 400"/>
                      <a:gd name="T61" fmla="*/ 0 h 356"/>
                      <a:gd name="T62" fmla="*/ 85 w 400"/>
                      <a:gd name="T63" fmla="*/ 5 h 356"/>
                      <a:gd name="T64" fmla="*/ 85 w 400"/>
                      <a:gd name="T65" fmla="*/ 0 h 356"/>
                      <a:gd name="T66" fmla="*/ 9 w 400"/>
                      <a:gd name="T67" fmla="*/ 55 h 356"/>
                      <a:gd name="T68" fmla="*/ 9 w 400"/>
                      <a:gd name="T69" fmla="*/ 55 h 356"/>
                      <a:gd name="T70" fmla="*/ 4 w 400"/>
                      <a:gd name="T71" fmla="*/ 66 h 356"/>
                      <a:gd name="T72" fmla="*/ 0 w 400"/>
                      <a:gd name="T73" fmla="*/ 94 h 356"/>
                      <a:gd name="T74" fmla="*/ 0 w 400"/>
                      <a:gd name="T75" fmla="*/ 356 h 356"/>
                      <a:gd name="T76" fmla="*/ 400 w 400"/>
                      <a:gd name="T77" fmla="*/ 356 h 356"/>
                      <a:gd name="T78" fmla="*/ 400 w 400"/>
                      <a:gd name="T79" fmla="*/ 94 h 356"/>
                      <a:gd name="T80" fmla="*/ 395 w 400"/>
                      <a:gd name="T81"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30" y="33"/>
                          <a:pt x="56"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5" y="10"/>
                        </a:cubicBezTo>
                        <a:cubicBezTo>
                          <a:pt x="354" y="14"/>
                          <a:pt x="385" y="45"/>
                          <a:pt x="389" y="84"/>
                        </a:cubicBezTo>
                        <a:cubicBezTo>
                          <a:pt x="389" y="84"/>
                          <a:pt x="389" y="84"/>
                          <a:pt x="389" y="84"/>
                        </a:cubicBezTo>
                        <a:cubicBezTo>
                          <a:pt x="390"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6" y="0"/>
                        </a:cubicBezTo>
                        <a:cubicBezTo>
                          <a:pt x="312" y="0"/>
                          <a:pt x="309" y="0"/>
                          <a:pt x="306" y="0"/>
                        </a:cubicBezTo>
                        <a:cubicBezTo>
                          <a:pt x="94" y="0"/>
                          <a:pt x="94" y="0"/>
                          <a:pt x="94" y="0"/>
                        </a:cubicBezTo>
                        <a:cubicBezTo>
                          <a:pt x="92" y="0"/>
                          <a:pt x="91"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6"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7" name="íš1îde"/>
                  <p:cNvSpPr/>
                  <p:nvPr/>
                </p:nvSpPr>
                <p:spPr bwMode="auto">
                  <a:xfrm>
                    <a:off x="1838" y="3750"/>
                    <a:ext cx="997"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8" name="ïṧľïḋe"/>
                  <p:cNvSpPr/>
                  <p:nvPr/>
                </p:nvSpPr>
                <p:spPr bwMode="auto">
                  <a:xfrm>
                    <a:off x="1828" y="3741"/>
                    <a:ext cx="1017"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8 w 533"/>
                      <a:gd name="T19" fmla="*/ 18 h 304"/>
                      <a:gd name="T20" fmla="*/ 438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8" y="10"/>
                          <a:pt x="423" y="13"/>
                          <a:pt x="438" y="18"/>
                        </a:cubicBezTo>
                        <a:cubicBezTo>
                          <a:pt x="438" y="18"/>
                          <a:pt x="438" y="18"/>
                          <a:pt x="438" y="18"/>
                        </a:cubicBezTo>
                        <a:cubicBezTo>
                          <a:pt x="487" y="37"/>
                          <a:pt x="523" y="85"/>
                          <a:pt x="523" y="141"/>
                        </a:cubicBezTo>
                        <a:cubicBezTo>
                          <a:pt x="528" y="141"/>
                          <a:pt x="528" y="141"/>
                          <a:pt x="528" y="141"/>
                        </a:cubicBezTo>
                        <a:cubicBezTo>
                          <a:pt x="533" y="141"/>
                          <a:pt x="533" y="141"/>
                          <a:pt x="533" y="141"/>
                        </a:cubicBezTo>
                        <a:cubicBezTo>
                          <a:pt x="533" y="81"/>
                          <a:pt x="495" y="29"/>
                          <a:pt x="441" y="9"/>
                        </a:cubicBezTo>
                        <a:cubicBezTo>
                          <a:pt x="441" y="9"/>
                          <a:pt x="441" y="9"/>
                          <a:pt x="441" y="9"/>
                        </a:cubicBezTo>
                        <a:cubicBezTo>
                          <a:pt x="426" y="3"/>
                          <a:pt x="409" y="0"/>
                          <a:pt x="391" y="0"/>
                        </a:cubicBezTo>
                        <a:cubicBezTo>
                          <a:pt x="141" y="0"/>
                          <a:pt x="141" y="0"/>
                          <a:pt x="141" y="0"/>
                        </a:cubicBezTo>
                        <a:cubicBezTo>
                          <a:pt x="80" y="0"/>
                          <a:pt x="27" y="39"/>
                          <a:pt x="8" y="94"/>
                        </a:cubicBezTo>
                        <a:cubicBezTo>
                          <a:pt x="8" y="94"/>
                          <a:pt x="8" y="94"/>
                          <a:pt x="8" y="94"/>
                        </a:cubicBezTo>
                        <a:cubicBezTo>
                          <a:pt x="3"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9" name="îṡļîḍê"/>
                  <p:cNvSpPr/>
                  <p:nvPr/>
                </p:nvSpPr>
                <p:spPr bwMode="auto">
                  <a:xfrm>
                    <a:off x="3024"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0" name="íŝlíďê"/>
                  <p:cNvSpPr/>
                  <p:nvPr/>
                </p:nvSpPr>
                <p:spPr bwMode="auto">
                  <a:xfrm>
                    <a:off x="3024"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1" name="ï$ľîḓé"/>
                  <p:cNvSpPr/>
                  <p:nvPr/>
                </p:nvSpPr>
                <p:spPr bwMode="auto">
                  <a:xfrm>
                    <a:off x="3510"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2" name="íṡļîdé"/>
                  <p:cNvSpPr/>
                  <p:nvPr/>
                </p:nvSpPr>
                <p:spPr bwMode="auto">
                  <a:xfrm>
                    <a:off x="3510"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3" name="í$ļíḋè"/>
                  <p:cNvSpPr/>
                  <p:nvPr/>
                </p:nvSpPr>
                <p:spPr bwMode="auto">
                  <a:xfrm>
                    <a:off x="3072" y="2933"/>
                    <a:ext cx="520"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4" name="ísľiďê"/>
                  <p:cNvSpPr/>
                  <p:nvPr/>
                </p:nvSpPr>
                <p:spPr bwMode="auto">
                  <a:xfrm>
                    <a:off x="3062" y="2924"/>
                    <a:ext cx="540" cy="695"/>
                  </a:xfrm>
                  <a:custGeom>
                    <a:avLst/>
                    <a:gdLst>
                      <a:gd name="T0" fmla="*/ 168 w 283"/>
                      <a:gd name="T1" fmla="*/ 360 h 365"/>
                      <a:gd name="T2" fmla="*/ 168 w 283"/>
                      <a:gd name="T3" fmla="*/ 355 h 365"/>
                      <a:gd name="T4" fmla="*/ 115 w 283"/>
                      <a:gd name="T5" fmla="*/ 355 h 365"/>
                      <a:gd name="T6" fmla="*/ 40 w 283"/>
                      <a:gd name="T7" fmla="*/ 324 h 365"/>
                      <a:gd name="T8" fmla="*/ 10 w 283"/>
                      <a:gd name="T9" fmla="*/ 249 h 365"/>
                      <a:gd name="T10" fmla="*/ 10 w 283"/>
                      <a:gd name="T11" fmla="*/ 61 h 365"/>
                      <a:gd name="T12" fmla="*/ 25 w 283"/>
                      <a:gd name="T13" fmla="*/ 25 h 365"/>
                      <a:gd name="T14" fmla="*/ 61 w 283"/>
                      <a:gd name="T15" fmla="*/ 10 h 365"/>
                      <a:gd name="T16" fmla="*/ 208 w 283"/>
                      <a:gd name="T17" fmla="*/ 10 h 365"/>
                      <a:gd name="T18" fmla="*/ 254 w 283"/>
                      <a:gd name="T19" fmla="*/ 29 h 365"/>
                      <a:gd name="T20" fmla="*/ 273 w 283"/>
                      <a:gd name="T21" fmla="*/ 75 h 365"/>
                      <a:gd name="T22" fmla="*/ 273 w 283"/>
                      <a:gd name="T23" fmla="*/ 249 h 365"/>
                      <a:gd name="T24" fmla="*/ 242 w 283"/>
                      <a:gd name="T25" fmla="*/ 324 h 365"/>
                      <a:gd name="T26" fmla="*/ 168 w 283"/>
                      <a:gd name="T27" fmla="*/ 355 h 365"/>
                      <a:gd name="T28" fmla="*/ 168 w 283"/>
                      <a:gd name="T29" fmla="*/ 360 h 365"/>
                      <a:gd name="T30" fmla="*/ 168 w 283"/>
                      <a:gd name="T31" fmla="*/ 365 h 365"/>
                      <a:gd name="T32" fmla="*/ 283 w 283"/>
                      <a:gd name="T33" fmla="*/ 249 h 365"/>
                      <a:gd name="T34" fmla="*/ 283 w 283"/>
                      <a:gd name="T35" fmla="*/ 75 h 365"/>
                      <a:gd name="T36" fmla="*/ 208 w 283"/>
                      <a:gd name="T37" fmla="*/ 0 h 365"/>
                      <a:gd name="T38" fmla="*/ 61 w 283"/>
                      <a:gd name="T39" fmla="*/ 0 h 365"/>
                      <a:gd name="T40" fmla="*/ 0 w 283"/>
                      <a:gd name="T41" fmla="*/ 61 h 365"/>
                      <a:gd name="T42" fmla="*/ 0 w 283"/>
                      <a:gd name="T43" fmla="*/ 249 h 365"/>
                      <a:gd name="T44" fmla="*/ 115 w 283"/>
                      <a:gd name="T45" fmla="*/ 365 h 365"/>
                      <a:gd name="T46" fmla="*/ 168 w 283"/>
                      <a:gd name="T47" fmla="*/ 365 h 365"/>
                      <a:gd name="T48" fmla="*/ 168 w 283"/>
                      <a:gd name="T49" fmla="*/ 36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3" h="365">
                        <a:moveTo>
                          <a:pt x="168" y="360"/>
                        </a:moveTo>
                        <a:cubicBezTo>
                          <a:pt x="168" y="355"/>
                          <a:pt x="168" y="355"/>
                          <a:pt x="168" y="355"/>
                        </a:cubicBezTo>
                        <a:cubicBezTo>
                          <a:pt x="115" y="355"/>
                          <a:pt x="115" y="355"/>
                          <a:pt x="115" y="355"/>
                        </a:cubicBezTo>
                        <a:cubicBezTo>
                          <a:pt x="86" y="355"/>
                          <a:pt x="59" y="343"/>
                          <a:pt x="40" y="324"/>
                        </a:cubicBezTo>
                        <a:cubicBezTo>
                          <a:pt x="21" y="305"/>
                          <a:pt x="10" y="278"/>
                          <a:pt x="10" y="249"/>
                        </a:cubicBezTo>
                        <a:cubicBezTo>
                          <a:pt x="10" y="61"/>
                          <a:pt x="10" y="61"/>
                          <a:pt x="10" y="61"/>
                        </a:cubicBezTo>
                        <a:cubicBezTo>
                          <a:pt x="10" y="47"/>
                          <a:pt x="15" y="34"/>
                          <a:pt x="25" y="25"/>
                        </a:cubicBezTo>
                        <a:cubicBezTo>
                          <a:pt x="34" y="16"/>
                          <a:pt x="47" y="10"/>
                          <a:pt x="61" y="10"/>
                        </a:cubicBezTo>
                        <a:cubicBezTo>
                          <a:pt x="208" y="10"/>
                          <a:pt x="208" y="10"/>
                          <a:pt x="208" y="10"/>
                        </a:cubicBezTo>
                        <a:cubicBezTo>
                          <a:pt x="226" y="10"/>
                          <a:pt x="242" y="17"/>
                          <a:pt x="254" y="29"/>
                        </a:cubicBezTo>
                        <a:cubicBezTo>
                          <a:pt x="266" y="41"/>
                          <a:pt x="273" y="57"/>
                          <a:pt x="273" y="75"/>
                        </a:cubicBezTo>
                        <a:cubicBezTo>
                          <a:pt x="273" y="249"/>
                          <a:pt x="273" y="249"/>
                          <a:pt x="273" y="249"/>
                        </a:cubicBezTo>
                        <a:cubicBezTo>
                          <a:pt x="273" y="278"/>
                          <a:pt x="261" y="305"/>
                          <a:pt x="242" y="324"/>
                        </a:cubicBezTo>
                        <a:cubicBezTo>
                          <a:pt x="223" y="343"/>
                          <a:pt x="197" y="355"/>
                          <a:pt x="168" y="355"/>
                        </a:cubicBezTo>
                        <a:cubicBezTo>
                          <a:pt x="168" y="360"/>
                          <a:pt x="168" y="360"/>
                          <a:pt x="168" y="360"/>
                        </a:cubicBezTo>
                        <a:cubicBezTo>
                          <a:pt x="168" y="365"/>
                          <a:pt x="168" y="365"/>
                          <a:pt x="168" y="365"/>
                        </a:cubicBezTo>
                        <a:cubicBezTo>
                          <a:pt x="231" y="365"/>
                          <a:pt x="283" y="313"/>
                          <a:pt x="283" y="249"/>
                        </a:cubicBezTo>
                        <a:cubicBezTo>
                          <a:pt x="283" y="75"/>
                          <a:pt x="283" y="75"/>
                          <a:pt x="283" y="75"/>
                        </a:cubicBezTo>
                        <a:cubicBezTo>
                          <a:pt x="283" y="34"/>
                          <a:pt x="249" y="0"/>
                          <a:pt x="208" y="0"/>
                        </a:cubicBezTo>
                        <a:cubicBezTo>
                          <a:pt x="61" y="0"/>
                          <a:pt x="61" y="0"/>
                          <a:pt x="61" y="0"/>
                        </a:cubicBezTo>
                        <a:cubicBezTo>
                          <a:pt x="27" y="0"/>
                          <a:pt x="0" y="28"/>
                          <a:pt x="0" y="61"/>
                        </a:cubicBezTo>
                        <a:cubicBezTo>
                          <a:pt x="0" y="249"/>
                          <a:pt x="0" y="249"/>
                          <a:pt x="0" y="249"/>
                        </a:cubicBezTo>
                        <a:cubicBezTo>
                          <a:pt x="0" y="313"/>
                          <a:pt x="51" y="365"/>
                          <a:pt x="115" y="365"/>
                        </a:cubicBezTo>
                        <a:cubicBezTo>
                          <a:pt x="168" y="365"/>
                          <a:pt x="168" y="365"/>
                          <a:pt x="168" y="365"/>
                        </a:cubicBezTo>
                        <a:cubicBezTo>
                          <a:pt x="168" y="360"/>
                          <a:pt x="168" y="360"/>
                          <a:pt x="168" y="36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5" name="íṧḻíḍê"/>
                  <p:cNvSpPr/>
                  <p:nvPr/>
                </p:nvSpPr>
                <p:spPr bwMode="auto">
                  <a:xfrm>
                    <a:off x="3072" y="2933"/>
                    <a:ext cx="310" cy="676"/>
                  </a:xfrm>
                  <a:custGeom>
                    <a:avLst/>
                    <a:gdLst>
                      <a:gd name="T0" fmla="*/ 163 w 163"/>
                      <a:gd name="T1" fmla="*/ 352 h 355"/>
                      <a:gd name="T2" fmla="*/ 136 w 163"/>
                      <a:gd name="T3" fmla="*/ 355 h 355"/>
                      <a:gd name="T4" fmla="*/ 0 w 163"/>
                      <a:gd name="T5" fmla="*/ 218 h 355"/>
                      <a:gd name="T6" fmla="*/ 9 w 163"/>
                      <a:gd name="T7" fmla="*/ 4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9" y="40"/>
                          <a:pt x="9" y="40"/>
                          <a:pt x="9" y="40"/>
                        </a:cubicBezTo>
                        <a:cubicBezTo>
                          <a:pt x="52" y="0"/>
                          <a:pt x="52" y="0"/>
                          <a:pt x="52" y="0"/>
                        </a:cubicBezTo>
                        <a:cubicBezTo>
                          <a:pt x="52" y="218"/>
                          <a:pt x="52" y="218"/>
                          <a:pt x="52" y="218"/>
                        </a:cubicBezTo>
                        <a:cubicBezTo>
                          <a:pt x="52" y="284"/>
                          <a:pt x="100" y="340"/>
                          <a:pt x="163" y="352"/>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6" name="işḻíḑê"/>
                  <p:cNvSpPr/>
                  <p:nvPr/>
                </p:nvSpPr>
                <p:spPr bwMode="auto">
                  <a:xfrm>
                    <a:off x="3062" y="2924"/>
                    <a:ext cx="540" cy="695"/>
                  </a:xfrm>
                  <a:custGeom>
                    <a:avLst/>
                    <a:gdLst>
                      <a:gd name="T0" fmla="*/ 168 w 283"/>
                      <a:gd name="T1" fmla="*/ 360 h 365"/>
                      <a:gd name="T2" fmla="*/ 168 w 283"/>
                      <a:gd name="T3" fmla="*/ 355 h 365"/>
                      <a:gd name="T4" fmla="*/ 115 w 283"/>
                      <a:gd name="T5" fmla="*/ 355 h 365"/>
                      <a:gd name="T6" fmla="*/ 40 w 283"/>
                      <a:gd name="T7" fmla="*/ 324 h 365"/>
                      <a:gd name="T8" fmla="*/ 10 w 283"/>
                      <a:gd name="T9" fmla="*/ 249 h 365"/>
                      <a:gd name="T10" fmla="*/ 10 w 283"/>
                      <a:gd name="T11" fmla="*/ 49 h 365"/>
                      <a:gd name="T12" fmla="*/ 21 w 283"/>
                      <a:gd name="T13" fmla="*/ 22 h 365"/>
                      <a:gd name="T14" fmla="*/ 49 w 283"/>
                      <a:gd name="T15" fmla="*/ 10 h 365"/>
                      <a:gd name="T16" fmla="*/ 213 w 283"/>
                      <a:gd name="T17" fmla="*/ 10 h 365"/>
                      <a:gd name="T18" fmla="*/ 255 w 283"/>
                      <a:gd name="T19" fmla="*/ 28 h 365"/>
                      <a:gd name="T20" fmla="*/ 273 w 283"/>
                      <a:gd name="T21" fmla="*/ 70 h 365"/>
                      <a:gd name="T22" fmla="*/ 273 w 283"/>
                      <a:gd name="T23" fmla="*/ 249 h 365"/>
                      <a:gd name="T24" fmla="*/ 242 w 283"/>
                      <a:gd name="T25" fmla="*/ 324 h 365"/>
                      <a:gd name="T26" fmla="*/ 168 w 283"/>
                      <a:gd name="T27" fmla="*/ 355 h 365"/>
                      <a:gd name="T28" fmla="*/ 168 w 283"/>
                      <a:gd name="T29" fmla="*/ 360 h 365"/>
                      <a:gd name="T30" fmla="*/ 168 w 283"/>
                      <a:gd name="T31" fmla="*/ 365 h 365"/>
                      <a:gd name="T32" fmla="*/ 283 w 283"/>
                      <a:gd name="T33" fmla="*/ 249 h 365"/>
                      <a:gd name="T34" fmla="*/ 283 w 283"/>
                      <a:gd name="T35" fmla="*/ 70 h 365"/>
                      <a:gd name="T36" fmla="*/ 213 w 283"/>
                      <a:gd name="T37" fmla="*/ 0 h 365"/>
                      <a:gd name="T38" fmla="*/ 49 w 283"/>
                      <a:gd name="T39" fmla="*/ 0 h 365"/>
                      <a:gd name="T40" fmla="*/ 0 w 283"/>
                      <a:gd name="T41" fmla="*/ 49 h 365"/>
                      <a:gd name="T42" fmla="*/ 0 w 283"/>
                      <a:gd name="T43" fmla="*/ 249 h 365"/>
                      <a:gd name="T44" fmla="*/ 115 w 283"/>
                      <a:gd name="T45" fmla="*/ 365 h 365"/>
                      <a:gd name="T46" fmla="*/ 168 w 283"/>
                      <a:gd name="T47" fmla="*/ 365 h 365"/>
                      <a:gd name="T48" fmla="*/ 168 w 283"/>
                      <a:gd name="T49" fmla="*/ 36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3" h="365">
                        <a:moveTo>
                          <a:pt x="168" y="360"/>
                        </a:moveTo>
                        <a:cubicBezTo>
                          <a:pt x="168" y="355"/>
                          <a:pt x="168" y="355"/>
                          <a:pt x="168" y="355"/>
                        </a:cubicBezTo>
                        <a:cubicBezTo>
                          <a:pt x="115" y="355"/>
                          <a:pt x="115" y="355"/>
                          <a:pt x="115" y="355"/>
                        </a:cubicBezTo>
                        <a:cubicBezTo>
                          <a:pt x="86" y="355"/>
                          <a:pt x="59" y="343"/>
                          <a:pt x="40" y="324"/>
                        </a:cubicBezTo>
                        <a:cubicBezTo>
                          <a:pt x="21" y="305"/>
                          <a:pt x="10" y="278"/>
                          <a:pt x="10" y="249"/>
                        </a:cubicBezTo>
                        <a:cubicBezTo>
                          <a:pt x="10" y="49"/>
                          <a:pt x="10" y="49"/>
                          <a:pt x="10" y="49"/>
                        </a:cubicBezTo>
                        <a:cubicBezTo>
                          <a:pt x="10" y="39"/>
                          <a:pt x="14" y="29"/>
                          <a:pt x="21" y="22"/>
                        </a:cubicBezTo>
                        <a:cubicBezTo>
                          <a:pt x="28" y="15"/>
                          <a:pt x="38" y="10"/>
                          <a:pt x="49" y="10"/>
                        </a:cubicBezTo>
                        <a:cubicBezTo>
                          <a:pt x="213" y="10"/>
                          <a:pt x="213" y="10"/>
                          <a:pt x="213" y="10"/>
                        </a:cubicBezTo>
                        <a:cubicBezTo>
                          <a:pt x="230" y="10"/>
                          <a:pt x="245" y="17"/>
                          <a:pt x="255" y="28"/>
                        </a:cubicBezTo>
                        <a:cubicBezTo>
                          <a:pt x="266" y="38"/>
                          <a:pt x="273" y="53"/>
                          <a:pt x="273" y="70"/>
                        </a:cubicBezTo>
                        <a:cubicBezTo>
                          <a:pt x="273" y="249"/>
                          <a:pt x="273" y="249"/>
                          <a:pt x="273" y="249"/>
                        </a:cubicBezTo>
                        <a:cubicBezTo>
                          <a:pt x="273" y="278"/>
                          <a:pt x="261" y="305"/>
                          <a:pt x="242" y="324"/>
                        </a:cubicBezTo>
                        <a:cubicBezTo>
                          <a:pt x="223" y="343"/>
                          <a:pt x="197" y="355"/>
                          <a:pt x="168" y="355"/>
                        </a:cubicBezTo>
                        <a:cubicBezTo>
                          <a:pt x="168" y="360"/>
                          <a:pt x="168" y="360"/>
                          <a:pt x="168" y="360"/>
                        </a:cubicBezTo>
                        <a:cubicBezTo>
                          <a:pt x="168" y="365"/>
                          <a:pt x="168" y="365"/>
                          <a:pt x="168" y="365"/>
                        </a:cubicBezTo>
                        <a:cubicBezTo>
                          <a:pt x="231" y="365"/>
                          <a:pt x="283" y="313"/>
                          <a:pt x="283" y="249"/>
                        </a:cubicBezTo>
                        <a:cubicBezTo>
                          <a:pt x="283" y="70"/>
                          <a:pt x="283" y="70"/>
                          <a:pt x="283" y="70"/>
                        </a:cubicBezTo>
                        <a:cubicBezTo>
                          <a:pt x="283" y="31"/>
                          <a:pt x="252" y="0"/>
                          <a:pt x="213" y="0"/>
                        </a:cubicBezTo>
                        <a:cubicBezTo>
                          <a:pt x="49" y="0"/>
                          <a:pt x="49" y="0"/>
                          <a:pt x="49" y="0"/>
                        </a:cubicBezTo>
                        <a:cubicBezTo>
                          <a:pt x="22" y="0"/>
                          <a:pt x="0" y="22"/>
                          <a:pt x="0" y="49"/>
                        </a:cubicBezTo>
                        <a:cubicBezTo>
                          <a:pt x="0" y="249"/>
                          <a:pt x="0" y="249"/>
                          <a:pt x="0" y="249"/>
                        </a:cubicBezTo>
                        <a:cubicBezTo>
                          <a:pt x="0" y="313"/>
                          <a:pt x="51" y="365"/>
                          <a:pt x="115" y="365"/>
                        </a:cubicBezTo>
                        <a:cubicBezTo>
                          <a:pt x="168" y="365"/>
                          <a:pt x="168" y="365"/>
                          <a:pt x="168" y="365"/>
                        </a:cubicBezTo>
                        <a:cubicBezTo>
                          <a:pt x="168" y="360"/>
                          <a:pt x="168" y="360"/>
                          <a:pt x="168" y="36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7" name="îs1îḍê"/>
                  <p:cNvSpPr/>
                  <p:nvPr/>
                </p:nvSpPr>
                <p:spPr bwMode="auto">
                  <a:xfrm>
                    <a:off x="2970" y="3651"/>
                    <a:ext cx="742" cy="659"/>
                  </a:xfrm>
                  <a:custGeom>
                    <a:avLst/>
                    <a:gdLst>
                      <a:gd name="T0" fmla="*/ 389 w 389"/>
                      <a:gd name="T1" fmla="*/ 89 h 346"/>
                      <a:gd name="T2" fmla="*/ 389 w 389"/>
                      <a:gd name="T3" fmla="*/ 346 h 346"/>
                      <a:gd name="T4" fmla="*/ 0 w 389"/>
                      <a:gd name="T5" fmla="*/ 346 h 346"/>
                      <a:gd name="T6" fmla="*/ 0 w 389"/>
                      <a:gd name="T7" fmla="*/ 89 h 346"/>
                      <a:gd name="T8" fmla="*/ 4 w 389"/>
                      <a:gd name="T9" fmla="*/ 63 h 346"/>
                      <a:gd name="T10" fmla="*/ 8 w 389"/>
                      <a:gd name="T11" fmla="*/ 52 h 346"/>
                      <a:gd name="T12" fmla="*/ 79 w 389"/>
                      <a:gd name="T13" fmla="*/ 0 h 346"/>
                      <a:gd name="T14" fmla="*/ 83 w 389"/>
                      <a:gd name="T15" fmla="*/ 0 h 346"/>
                      <a:gd name="T16" fmla="*/ 88 w 389"/>
                      <a:gd name="T17" fmla="*/ 0 h 346"/>
                      <a:gd name="T18" fmla="*/ 300 w 389"/>
                      <a:gd name="T19" fmla="*/ 0 h 346"/>
                      <a:gd name="T20" fmla="*/ 309 w 389"/>
                      <a:gd name="T21" fmla="*/ 0 h 346"/>
                      <a:gd name="T22" fmla="*/ 388 w 389"/>
                      <a:gd name="T23" fmla="*/ 79 h 346"/>
                      <a:gd name="T24" fmla="*/ 389 w 389"/>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9" h="346">
                        <a:moveTo>
                          <a:pt x="389" y="89"/>
                        </a:moveTo>
                        <a:cubicBezTo>
                          <a:pt x="389" y="346"/>
                          <a:pt x="389" y="346"/>
                          <a:pt x="389" y="346"/>
                        </a:cubicBezTo>
                        <a:cubicBezTo>
                          <a:pt x="0" y="346"/>
                          <a:pt x="0" y="346"/>
                          <a:pt x="0" y="346"/>
                        </a:cubicBezTo>
                        <a:cubicBezTo>
                          <a:pt x="0" y="89"/>
                          <a:pt x="0" y="89"/>
                          <a:pt x="0" y="89"/>
                        </a:cubicBezTo>
                        <a:cubicBezTo>
                          <a:pt x="0" y="80"/>
                          <a:pt x="1" y="71"/>
                          <a:pt x="4" y="63"/>
                        </a:cubicBezTo>
                        <a:cubicBezTo>
                          <a:pt x="5" y="59"/>
                          <a:pt x="6" y="55"/>
                          <a:pt x="8" y="52"/>
                        </a:cubicBezTo>
                        <a:cubicBezTo>
                          <a:pt x="20" y="24"/>
                          <a:pt x="47" y="4"/>
                          <a:pt x="79" y="0"/>
                        </a:cubicBezTo>
                        <a:cubicBezTo>
                          <a:pt x="81" y="0"/>
                          <a:pt x="82" y="0"/>
                          <a:pt x="83" y="0"/>
                        </a:cubicBezTo>
                        <a:cubicBezTo>
                          <a:pt x="85" y="0"/>
                          <a:pt x="86" y="0"/>
                          <a:pt x="88" y="0"/>
                        </a:cubicBezTo>
                        <a:cubicBezTo>
                          <a:pt x="300" y="0"/>
                          <a:pt x="300" y="0"/>
                          <a:pt x="300" y="0"/>
                        </a:cubicBezTo>
                        <a:cubicBezTo>
                          <a:pt x="303" y="0"/>
                          <a:pt x="306" y="0"/>
                          <a:pt x="309" y="0"/>
                        </a:cubicBezTo>
                        <a:cubicBezTo>
                          <a:pt x="351" y="5"/>
                          <a:pt x="384" y="38"/>
                          <a:pt x="388" y="79"/>
                        </a:cubicBezTo>
                        <a:cubicBezTo>
                          <a:pt x="389" y="82"/>
                          <a:pt x="389" y="85"/>
                          <a:pt x="389" y="89"/>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8" name="íşľïde"/>
                  <p:cNvSpPr/>
                  <p:nvPr/>
                </p:nvSpPr>
                <p:spPr bwMode="auto">
                  <a:xfrm>
                    <a:off x="3215"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9" name="íṧľïďê"/>
                  <p:cNvSpPr/>
                  <p:nvPr/>
                </p:nvSpPr>
                <p:spPr bwMode="auto">
                  <a:xfrm>
                    <a:off x="3205" y="3569"/>
                    <a:ext cx="265" cy="212"/>
                  </a:xfrm>
                  <a:custGeom>
                    <a:avLst/>
                    <a:gdLst>
                      <a:gd name="T0" fmla="*/ 85 w 139"/>
                      <a:gd name="T1" fmla="*/ 106 h 111"/>
                      <a:gd name="T2" fmla="*/ 85 w 139"/>
                      <a:gd name="T3" fmla="*/ 101 h 111"/>
                      <a:gd name="T4" fmla="*/ 54 w 139"/>
                      <a:gd name="T5" fmla="*/ 101 h 111"/>
                      <a:gd name="T6" fmla="*/ 23 w 139"/>
                      <a:gd name="T7" fmla="*/ 88 h 111"/>
                      <a:gd name="T8" fmla="*/ 10 w 139"/>
                      <a:gd name="T9" fmla="*/ 57 h 111"/>
                      <a:gd name="T10" fmla="*/ 10 w 139"/>
                      <a:gd name="T11" fmla="*/ 10 h 111"/>
                      <a:gd name="T12" fmla="*/ 129 w 139"/>
                      <a:gd name="T13" fmla="*/ 10 h 111"/>
                      <a:gd name="T14" fmla="*/ 129 w 139"/>
                      <a:gd name="T15" fmla="*/ 57 h 111"/>
                      <a:gd name="T16" fmla="*/ 116 w 139"/>
                      <a:gd name="T17" fmla="*/ 88 h 111"/>
                      <a:gd name="T18" fmla="*/ 85 w 139"/>
                      <a:gd name="T19" fmla="*/ 101 h 111"/>
                      <a:gd name="T20" fmla="*/ 85 w 139"/>
                      <a:gd name="T21" fmla="*/ 106 h 111"/>
                      <a:gd name="T22" fmla="*/ 85 w 139"/>
                      <a:gd name="T23" fmla="*/ 111 h 111"/>
                      <a:gd name="T24" fmla="*/ 139 w 139"/>
                      <a:gd name="T25" fmla="*/ 57 h 111"/>
                      <a:gd name="T26" fmla="*/ 139 w 139"/>
                      <a:gd name="T27" fmla="*/ 0 h 111"/>
                      <a:gd name="T28" fmla="*/ 0 w 139"/>
                      <a:gd name="T29" fmla="*/ 0 h 111"/>
                      <a:gd name="T30" fmla="*/ 0 w 139"/>
                      <a:gd name="T31" fmla="*/ 57 h 111"/>
                      <a:gd name="T32" fmla="*/ 54 w 139"/>
                      <a:gd name="T33" fmla="*/ 111 h 111"/>
                      <a:gd name="T34" fmla="*/ 85 w 139"/>
                      <a:gd name="T35" fmla="*/ 111 h 111"/>
                      <a:gd name="T36" fmla="*/ 85 w 139"/>
                      <a:gd name="T37" fmla="*/ 10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 h="111">
                        <a:moveTo>
                          <a:pt x="85" y="106"/>
                        </a:moveTo>
                        <a:cubicBezTo>
                          <a:pt x="85" y="101"/>
                          <a:pt x="85" y="101"/>
                          <a:pt x="85" y="101"/>
                        </a:cubicBezTo>
                        <a:cubicBezTo>
                          <a:pt x="54" y="101"/>
                          <a:pt x="54" y="101"/>
                          <a:pt x="54" y="101"/>
                        </a:cubicBezTo>
                        <a:cubicBezTo>
                          <a:pt x="42" y="101"/>
                          <a:pt x="31" y="96"/>
                          <a:pt x="23" y="88"/>
                        </a:cubicBezTo>
                        <a:cubicBezTo>
                          <a:pt x="15" y="80"/>
                          <a:pt x="10" y="69"/>
                          <a:pt x="10" y="57"/>
                        </a:cubicBezTo>
                        <a:cubicBezTo>
                          <a:pt x="10" y="10"/>
                          <a:pt x="10" y="10"/>
                          <a:pt x="10" y="10"/>
                        </a:cubicBezTo>
                        <a:cubicBezTo>
                          <a:pt x="129" y="10"/>
                          <a:pt x="129" y="10"/>
                          <a:pt x="129" y="10"/>
                        </a:cubicBezTo>
                        <a:cubicBezTo>
                          <a:pt x="129" y="57"/>
                          <a:pt x="129" y="57"/>
                          <a:pt x="129" y="57"/>
                        </a:cubicBezTo>
                        <a:cubicBezTo>
                          <a:pt x="129" y="69"/>
                          <a:pt x="124" y="80"/>
                          <a:pt x="116" y="88"/>
                        </a:cubicBezTo>
                        <a:cubicBezTo>
                          <a:pt x="108" y="96"/>
                          <a:pt x="97" y="101"/>
                          <a:pt x="85" y="101"/>
                        </a:cubicBezTo>
                        <a:cubicBezTo>
                          <a:pt x="85" y="106"/>
                          <a:pt x="85" y="106"/>
                          <a:pt x="85" y="106"/>
                        </a:cubicBezTo>
                        <a:cubicBezTo>
                          <a:pt x="85" y="111"/>
                          <a:pt x="85" y="111"/>
                          <a:pt x="85" y="111"/>
                        </a:cubicBezTo>
                        <a:cubicBezTo>
                          <a:pt x="115" y="111"/>
                          <a:pt x="139" y="86"/>
                          <a:pt x="139" y="57"/>
                        </a:cubicBezTo>
                        <a:cubicBezTo>
                          <a:pt x="139" y="0"/>
                          <a:pt x="139" y="0"/>
                          <a:pt x="139" y="0"/>
                        </a:cubicBezTo>
                        <a:cubicBezTo>
                          <a:pt x="0" y="0"/>
                          <a:pt x="0" y="0"/>
                          <a:pt x="0" y="0"/>
                        </a:cubicBezTo>
                        <a:cubicBezTo>
                          <a:pt x="0" y="57"/>
                          <a:pt x="0" y="57"/>
                          <a:pt x="0" y="57"/>
                        </a:cubicBezTo>
                        <a:cubicBezTo>
                          <a:pt x="0" y="86"/>
                          <a:pt x="24" y="111"/>
                          <a:pt x="54" y="111"/>
                        </a:cubicBezTo>
                        <a:cubicBezTo>
                          <a:pt x="85" y="111"/>
                          <a:pt x="85" y="111"/>
                          <a:pt x="85" y="111"/>
                        </a:cubicBezTo>
                        <a:cubicBezTo>
                          <a:pt x="85" y="106"/>
                          <a:pt x="85" y="106"/>
                          <a:pt x="85" y="106"/>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0" name="íŝlîḍê"/>
                  <p:cNvSpPr/>
                  <p:nvPr/>
                </p:nvSpPr>
                <p:spPr bwMode="auto">
                  <a:xfrm>
                    <a:off x="321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 name="T12" fmla="*/ 129 w 129"/>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1" name="ïSḻïḑe"/>
                  <p:cNvSpPr/>
                  <p:nvPr/>
                </p:nvSpPr>
                <p:spPr bwMode="auto">
                  <a:xfrm>
                    <a:off x="3205" y="3550"/>
                    <a:ext cx="265" cy="122"/>
                  </a:xfrm>
                  <a:custGeom>
                    <a:avLst/>
                    <a:gdLst>
                      <a:gd name="T0" fmla="*/ 129 w 139"/>
                      <a:gd name="T1" fmla="*/ 5 h 64"/>
                      <a:gd name="T2" fmla="*/ 129 w 139"/>
                      <a:gd name="T3" fmla="*/ 45 h 64"/>
                      <a:gd name="T4" fmla="*/ 134 w 139"/>
                      <a:gd name="T5" fmla="*/ 45 h 64"/>
                      <a:gd name="T6" fmla="*/ 132 w 139"/>
                      <a:gd name="T7" fmla="*/ 41 h 64"/>
                      <a:gd name="T8" fmla="*/ 81 w 139"/>
                      <a:gd name="T9" fmla="*/ 54 h 64"/>
                      <a:gd name="T10" fmla="*/ 58 w 139"/>
                      <a:gd name="T11" fmla="*/ 54 h 64"/>
                      <a:gd name="T12" fmla="*/ 7 w 139"/>
                      <a:gd name="T13" fmla="*/ 41 h 64"/>
                      <a:gd name="T14" fmla="*/ 5 w 139"/>
                      <a:gd name="T15" fmla="*/ 45 h 64"/>
                      <a:gd name="T16" fmla="*/ 10 w 139"/>
                      <a:gd name="T17" fmla="*/ 45 h 64"/>
                      <a:gd name="T18" fmla="*/ 10 w 139"/>
                      <a:gd name="T19" fmla="*/ 5 h 64"/>
                      <a:gd name="T20" fmla="*/ 5 w 139"/>
                      <a:gd name="T21" fmla="*/ 0 h 64"/>
                      <a:gd name="T22" fmla="*/ 0 w 139"/>
                      <a:gd name="T23" fmla="*/ 5 h 64"/>
                      <a:gd name="T24" fmla="*/ 0 w 139"/>
                      <a:gd name="T25" fmla="*/ 48 h 64"/>
                      <a:gd name="T26" fmla="*/ 2 w 139"/>
                      <a:gd name="T27" fmla="*/ 50 h 64"/>
                      <a:gd name="T28" fmla="*/ 58 w 139"/>
                      <a:gd name="T29" fmla="*/ 64 h 64"/>
                      <a:gd name="T30" fmla="*/ 81 w 139"/>
                      <a:gd name="T31" fmla="*/ 64 h 64"/>
                      <a:gd name="T32" fmla="*/ 137 w 139"/>
                      <a:gd name="T33" fmla="*/ 50 h 64"/>
                      <a:gd name="T34" fmla="*/ 139 w 139"/>
                      <a:gd name="T35" fmla="*/ 48 h 64"/>
                      <a:gd name="T36" fmla="*/ 139 w 139"/>
                      <a:gd name="T37" fmla="*/ 5 h 64"/>
                      <a:gd name="T38" fmla="*/ 134 w 139"/>
                      <a:gd name="T39" fmla="*/ 0 h 64"/>
                      <a:gd name="T40" fmla="*/ 129 w 139"/>
                      <a:gd name="T41" fmla="*/ 5 h 64"/>
                      <a:gd name="T42" fmla="*/ 129 w 139"/>
                      <a:gd name="T43" fmla="*/ 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64">
                        <a:moveTo>
                          <a:pt x="129" y="5"/>
                        </a:moveTo>
                        <a:cubicBezTo>
                          <a:pt x="129" y="45"/>
                          <a:pt x="129" y="45"/>
                          <a:pt x="129" y="45"/>
                        </a:cubicBezTo>
                        <a:cubicBezTo>
                          <a:pt x="134" y="45"/>
                          <a:pt x="134" y="45"/>
                          <a:pt x="134" y="45"/>
                        </a:cubicBezTo>
                        <a:cubicBezTo>
                          <a:pt x="132" y="41"/>
                          <a:pt x="132" y="41"/>
                          <a:pt x="132" y="41"/>
                        </a:cubicBezTo>
                        <a:cubicBezTo>
                          <a:pt x="116" y="49"/>
                          <a:pt x="99" y="54"/>
                          <a:pt x="81" y="54"/>
                        </a:cubicBezTo>
                        <a:cubicBezTo>
                          <a:pt x="58" y="54"/>
                          <a:pt x="58" y="54"/>
                          <a:pt x="58" y="54"/>
                        </a:cubicBezTo>
                        <a:cubicBezTo>
                          <a:pt x="40" y="54"/>
                          <a:pt x="23" y="49"/>
                          <a:pt x="7" y="41"/>
                        </a:cubicBezTo>
                        <a:cubicBezTo>
                          <a:pt x="5" y="45"/>
                          <a:pt x="5" y="45"/>
                          <a:pt x="5" y="45"/>
                        </a:cubicBezTo>
                        <a:cubicBezTo>
                          <a:pt x="10" y="45"/>
                          <a:pt x="10" y="45"/>
                          <a:pt x="10" y="45"/>
                        </a:cubicBezTo>
                        <a:cubicBezTo>
                          <a:pt x="10" y="5"/>
                          <a:pt x="10" y="5"/>
                          <a:pt x="10" y="5"/>
                        </a:cubicBezTo>
                        <a:cubicBezTo>
                          <a:pt x="10" y="2"/>
                          <a:pt x="8" y="0"/>
                          <a:pt x="5" y="0"/>
                        </a:cubicBezTo>
                        <a:cubicBezTo>
                          <a:pt x="2" y="0"/>
                          <a:pt x="0" y="2"/>
                          <a:pt x="0" y="5"/>
                        </a:cubicBezTo>
                        <a:cubicBezTo>
                          <a:pt x="0" y="48"/>
                          <a:pt x="0" y="48"/>
                          <a:pt x="0" y="48"/>
                        </a:cubicBezTo>
                        <a:cubicBezTo>
                          <a:pt x="2" y="50"/>
                          <a:pt x="2" y="50"/>
                          <a:pt x="2" y="50"/>
                        </a:cubicBezTo>
                        <a:cubicBezTo>
                          <a:pt x="19" y="59"/>
                          <a:pt x="38" y="64"/>
                          <a:pt x="58" y="64"/>
                        </a:cubicBezTo>
                        <a:cubicBezTo>
                          <a:pt x="81" y="64"/>
                          <a:pt x="81" y="64"/>
                          <a:pt x="81" y="64"/>
                        </a:cubicBezTo>
                        <a:cubicBezTo>
                          <a:pt x="101" y="64"/>
                          <a:pt x="120" y="59"/>
                          <a:pt x="137" y="50"/>
                        </a:cubicBezTo>
                        <a:cubicBezTo>
                          <a:pt x="139" y="48"/>
                          <a:pt x="139" y="48"/>
                          <a:pt x="139" y="48"/>
                        </a:cubicBezTo>
                        <a:cubicBezTo>
                          <a:pt x="139" y="5"/>
                          <a:pt x="139" y="5"/>
                          <a:pt x="139" y="5"/>
                        </a:cubicBezTo>
                        <a:cubicBezTo>
                          <a:pt x="139" y="2"/>
                          <a:pt x="137" y="0"/>
                          <a:pt x="134" y="0"/>
                        </a:cubicBezTo>
                        <a:cubicBezTo>
                          <a:pt x="131" y="0"/>
                          <a:pt x="129" y="2"/>
                          <a:pt x="129" y="5"/>
                        </a:cubicBezTo>
                        <a:cubicBezTo>
                          <a:pt x="129" y="5"/>
                          <a:pt x="129" y="5"/>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2" name="ïsļîḓe"/>
                  <p:cNvSpPr/>
                  <p:nvPr/>
                </p:nvSpPr>
                <p:spPr bwMode="auto">
                  <a:xfrm>
                    <a:off x="3205" y="3550"/>
                    <a:ext cx="265" cy="231"/>
                  </a:xfrm>
                  <a:custGeom>
                    <a:avLst/>
                    <a:gdLst>
                      <a:gd name="T0" fmla="*/ 129 w 139"/>
                      <a:gd name="T1" fmla="*/ 5 h 121"/>
                      <a:gd name="T2" fmla="*/ 129 w 139"/>
                      <a:gd name="T3" fmla="*/ 66 h 121"/>
                      <a:gd name="T4" fmla="*/ 116 w 139"/>
                      <a:gd name="T5" fmla="*/ 98 h 121"/>
                      <a:gd name="T6" fmla="*/ 84 w 139"/>
                      <a:gd name="T7" fmla="*/ 111 h 121"/>
                      <a:gd name="T8" fmla="*/ 55 w 139"/>
                      <a:gd name="T9" fmla="*/ 111 h 121"/>
                      <a:gd name="T10" fmla="*/ 23 w 139"/>
                      <a:gd name="T11" fmla="*/ 98 h 121"/>
                      <a:gd name="T12" fmla="*/ 10 w 139"/>
                      <a:gd name="T13" fmla="*/ 66 h 121"/>
                      <a:gd name="T14" fmla="*/ 10 w 139"/>
                      <a:gd name="T15" fmla="*/ 5 h 121"/>
                      <a:gd name="T16" fmla="*/ 5 w 139"/>
                      <a:gd name="T17" fmla="*/ 0 h 121"/>
                      <a:gd name="T18" fmla="*/ 0 w 139"/>
                      <a:gd name="T19" fmla="*/ 5 h 121"/>
                      <a:gd name="T20" fmla="*/ 0 w 139"/>
                      <a:gd name="T21" fmla="*/ 66 h 121"/>
                      <a:gd name="T22" fmla="*/ 55 w 139"/>
                      <a:gd name="T23" fmla="*/ 121 h 121"/>
                      <a:gd name="T24" fmla="*/ 84 w 139"/>
                      <a:gd name="T25" fmla="*/ 121 h 121"/>
                      <a:gd name="T26" fmla="*/ 139 w 139"/>
                      <a:gd name="T27" fmla="*/ 66 h 121"/>
                      <a:gd name="T28" fmla="*/ 139 w 139"/>
                      <a:gd name="T29" fmla="*/ 5 h 121"/>
                      <a:gd name="T30" fmla="*/ 134 w 139"/>
                      <a:gd name="T31" fmla="*/ 0 h 121"/>
                      <a:gd name="T32" fmla="*/ 129 w 139"/>
                      <a:gd name="T33" fmla="*/ 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 h="121">
                        <a:moveTo>
                          <a:pt x="129" y="5"/>
                        </a:moveTo>
                        <a:cubicBezTo>
                          <a:pt x="129" y="66"/>
                          <a:pt x="129" y="66"/>
                          <a:pt x="129" y="66"/>
                        </a:cubicBezTo>
                        <a:cubicBezTo>
                          <a:pt x="129" y="78"/>
                          <a:pt x="124" y="89"/>
                          <a:pt x="116" y="98"/>
                        </a:cubicBezTo>
                        <a:cubicBezTo>
                          <a:pt x="108" y="106"/>
                          <a:pt x="97" y="111"/>
                          <a:pt x="84" y="111"/>
                        </a:cubicBezTo>
                        <a:cubicBezTo>
                          <a:pt x="55" y="111"/>
                          <a:pt x="55" y="111"/>
                          <a:pt x="55" y="111"/>
                        </a:cubicBezTo>
                        <a:cubicBezTo>
                          <a:pt x="42" y="111"/>
                          <a:pt x="31" y="106"/>
                          <a:pt x="23" y="98"/>
                        </a:cubicBezTo>
                        <a:cubicBezTo>
                          <a:pt x="15" y="89"/>
                          <a:pt x="10" y="78"/>
                          <a:pt x="10" y="66"/>
                        </a:cubicBezTo>
                        <a:cubicBezTo>
                          <a:pt x="10" y="5"/>
                          <a:pt x="10" y="5"/>
                          <a:pt x="10" y="5"/>
                        </a:cubicBezTo>
                        <a:cubicBezTo>
                          <a:pt x="10" y="2"/>
                          <a:pt x="8" y="0"/>
                          <a:pt x="5" y="0"/>
                        </a:cubicBezTo>
                        <a:cubicBezTo>
                          <a:pt x="2" y="0"/>
                          <a:pt x="0" y="2"/>
                          <a:pt x="0" y="5"/>
                        </a:cubicBezTo>
                        <a:cubicBezTo>
                          <a:pt x="0" y="66"/>
                          <a:pt x="0" y="66"/>
                          <a:pt x="0" y="66"/>
                        </a:cubicBezTo>
                        <a:cubicBezTo>
                          <a:pt x="0" y="96"/>
                          <a:pt x="24" y="121"/>
                          <a:pt x="55" y="121"/>
                        </a:cubicBezTo>
                        <a:cubicBezTo>
                          <a:pt x="84" y="121"/>
                          <a:pt x="84" y="121"/>
                          <a:pt x="84" y="121"/>
                        </a:cubicBezTo>
                        <a:cubicBezTo>
                          <a:pt x="115" y="121"/>
                          <a:pt x="139" y="96"/>
                          <a:pt x="139" y="66"/>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3" name="íṣļîḓê"/>
                  <p:cNvSpPr/>
                  <p:nvPr/>
                </p:nvSpPr>
                <p:spPr bwMode="auto">
                  <a:xfrm>
                    <a:off x="3165"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cubicBezTo>
                          <a:pt x="0" y="48"/>
                          <a:pt x="0" y="48"/>
                          <a:pt x="0" y="4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4" name="íṡḷîďé"/>
                  <p:cNvSpPr/>
                  <p:nvPr/>
                </p:nvSpPr>
                <p:spPr bwMode="auto">
                  <a:xfrm>
                    <a:off x="3155" y="3550"/>
                    <a:ext cx="365" cy="111"/>
                  </a:xfrm>
                  <a:custGeom>
                    <a:avLst/>
                    <a:gdLst>
                      <a:gd name="T0" fmla="*/ 5 w 191"/>
                      <a:gd name="T1" fmla="*/ 53 h 58"/>
                      <a:gd name="T2" fmla="*/ 5 w 191"/>
                      <a:gd name="T3" fmla="*/ 58 h 58"/>
                      <a:gd name="T4" fmla="*/ 191 w 191"/>
                      <a:gd name="T5" fmla="*/ 58 h 58"/>
                      <a:gd name="T6" fmla="*/ 191 w 191"/>
                      <a:gd name="T7" fmla="*/ 12 h 58"/>
                      <a:gd name="T8" fmla="*/ 179 w 191"/>
                      <a:gd name="T9" fmla="*/ 0 h 58"/>
                      <a:gd name="T10" fmla="*/ 13 w 191"/>
                      <a:gd name="T11" fmla="*/ 0 h 58"/>
                      <a:gd name="T12" fmla="*/ 0 w 191"/>
                      <a:gd name="T13" fmla="*/ 13 h 58"/>
                      <a:gd name="T14" fmla="*/ 0 w 191"/>
                      <a:gd name="T15" fmla="*/ 58 h 58"/>
                      <a:gd name="T16" fmla="*/ 5 w 191"/>
                      <a:gd name="T17" fmla="*/ 58 h 58"/>
                      <a:gd name="T18" fmla="*/ 5 w 191"/>
                      <a:gd name="T19" fmla="*/ 53 h 58"/>
                      <a:gd name="T20" fmla="*/ 10 w 191"/>
                      <a:gd name="T21" fmla="*/ 53 h 58"/>
                      <a:gd name="T22" fmla="*/ 10 w 191"/>
                      <a:gd name="T23" fmla="*/ 13 h 58"/>
                      <a:gd name="T24" fmla="*/ 13 w 191"/>
                      <a:gd name="T25" fmla="*/ 10 h 58"/>
                      <a:gd name="T26" fmla="*/ 179 w 191"/>
                      <a:gd name="T27" fmla="*/ 10 h 58"/>
                      <a:gd name="T28" fmla="*/ 181 w 191"/>
                      <a:gd name="T29" fmla="*/ 12 h 58"/>
                      <a:gd name="T30" fmla="*/ 181 w 191"/>
                      <a:gd name="T31" fmla="*/ 48 h 58"/>
                      <a:gd name="T32" fmla="*/ 5 w 191"/>
                      <a:gd name="T33" fmla="*/ 48 h 58"/>
                      <a:gd name="T34" fmla="*/ 5 w 191"/>
                      <a:gd name="T35" fmla="*/ 53 h 58"/>
                      <a:gd name="T36" fmla="*/ 10 w 191"/>
                      <a:gd name="T37" fmla="*/ 53 h 58"/>
                      <a:gd name="T38" fmla="*/ 5 w 191"/>
                      <a:gd name="T39" fmla="*/ 5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1" h="58">
                        <a:moveTo>
                          <a:pt x="5" y="53"/>
                        </a:moveTo>
                        <a:cubicBezTo>
                          <a:pt x="5" y="58"/>
                          <a:pt x="5" y="58"/>
                          <a:pt x="5" y="58"/>
                        </a:cubicBezTo>
                        <a:cubicBezTo>
                          <a:pt x="191" y="58"/>
                          <a:pt x="191" y="58"/>
                          <a:pt x="191" y="58"/>
                        </a:cubicBezTo>
                        <a:cubicBezTo>
                          <a:pt x="191" y="12"/>
                          <a:pt x="191" y="12"/>
                          <a:pt x="191" y="12"/>
                        </a:cubicBezTo>
                        <a:cubicBezTo>
                          <a:pt x="191" y="5"/>
                          <a:pt x="186" y="0"/>
                          <a:pt x="179" y="0"/>
                        </a:cubicBezTo>
                        <a:cubicBezTo>
                          <a:pt x="13" y="0"/>
                          <a:pt x="13" y="0"/>
                          <a:pt x="13" y="0"/>
                        </a:cubicBezTo>
                        <a:cubicBezTo>
                          <a:pt x="6" y="0"/>
                          <a:pt x="0" y="6"/>
                          <a:pt x="0" y="13"/>
                        </a:cubicBezTo>
                        <a:cubicBezTo>
                          <a:pt x="0" y="58"/>
                          <a:pt x="0" y="58"/>
                          <a:pt x="0" y="58"/>
                        </a:cubicBezTo>
                        <a:cubicBezTo>
                          <a:pt x="5" y="58"/>
                          <a:pt x="5" y="58"/>
                          <a:pt x="5" y="58"/>
                        </a:cubicBezTo>
                        <a:cubicBezTo>
                          <a:pt x="5" y="53"/>
                          <a:pt x="5" y="53"/>
                          <a:pt x="5" y="53"/>
                        </a:cubicBezTo>
                        <a:cubicBezTo>
                          <a:pt x="10" y="53"/>
                          <a:pt x="10" y="53"/>
                          <a:pt x="10" y="53"/>
                        </a:cubicBezTo>
                        <a:cubicBezTo>
                          <a:pt x="10" y="13"/>
                          <a:pt x="10" y="13"/>
                          <a:pt x="10" y="13"/>
                        </a:cubicBezTo>
                        <a:cubicBezTo>
                          <a:pt x="10" y="11"/>
                          <a:pt x="11" y="10"/>
                          <a:pt x="13" y="10"/>
                        </a:cubicBezTo>
                        <a:cubicBezTo>
                          <a:pt x="179" y="10"/>
                          <a:pt x="179" y="10"/>
                          <a:pt x="179" y="10"/>
                        </a:cubicBezTo>
                        <a:cubicBezTo>
                          <a:pt x="180" y="10"/>
                          <a:pt x="181" y="11"/>
                          <a:pt x="181" y="12"/>
                        </a:cubicBezTo>
                        <a:cubicBezTo>
                          <a:pt x="181" y="48"/>
                          <a:pt x="181" y="48"/>
                          <a:pt x="181" y="48"/>
                        </a:cubicBezTo>
                        <a:cubicBezTo>
                          <a:pt x="5" y="48"/>
                          <a:pt x="5" y="48"/>
                          <a:pt x="5" y="48"/>
                        </a:cubicBezTo>
                        <a:cubicBezTo>
                          <a:pt x="5" y="53"/>
                          <a:pt x="5" y="53"/>
                          <a:pt x="5" y="53"/>
                        </a:cubicBezTo>
                        <a:cubicBezTo>
                          <a:pt x="10" y="53"/>
                          <a:pt x="10" y="53"/>
                          <a:pt x="10" y="53"/>
                        </a:cubicBezTo>
                        <a:cubicBezTo>
                          <a:pt x="5" y="53"/>
                          <a:pt x="5" y="53"/>
                          <a:pt x="5" y="53"/>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5" name="íśḻïďê"/>
                  <p:cNvSpPr/>
                  <p:nvPr/>
                </p:nvSpPr>
                <p:spPr bwMode="auto">
                  <a:xfrm>
                    <a:off x="3129" y="3651"/>
                    <a:ext cx="404" cy="15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406" name="îSḷiďè"/>
                  <p:cNvSpPr/>
                  <p:nvPr/>
                </p:nvSpPr>
                <p:spPr bwMode="auto">
                  <a:xfrm>
                    <a:off x="3129" y="3651"/>
                    <a:ext cx="4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407" name="ïṣľíde"/>
                  <p:cNvSpPr/>
                  <p:nvPr/>
                </p:nvSpPr>
                <p:spPr bwMode="auto">
                  <a:xfrm>
                    <a:off x="3119" y="3642"/>
                    <a:ext cx="424" cy="19"/>
                  </a:xfrm>
                  <a:custGeom>
                    <a:avLst/>
                    <a:gdLst>
                      <a:gd name="T0" fmla="*/ 5 w 222"/>
                      <a:gd name="T1" fmla="*/ 10 h 10"/>
                      <a:gd name="T2" fmla="*/ 217 w 222"/>
                      <a:gd name="T3" fmla="*/ 10 h 10"/>
                      <a:gd name="T4" fmla="*/ 222 w 222"/>
                      <a:gd name="T5" fmla="*/ 5 h 10"/>
                      <a:gd name="T6" fmla="*/ 217 w 222"/>
                      <a:gd name="T7" fmla="*/ 0 h 10"/>
                      <a:gd name="T8" fmla="*/ 5 w 222"/>
                      <a:gd name="T9" fmla="*/ 0 h 10"/>
                      <a:gd name="T10" fmla="*/ 0 w 222"/>
                      <a:gd name="T11" fmla="*/ 5 h 10"/>
                      <a:gd name="T12" fmla="*/ 5 w 222"/>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222" h="10">
                        <a:moveTo>
                          <a:pt x="5" y="10"/>
                        </a:moveTo>
                        <a:cubicBezTo>
                          <a:pt x="217" y="10"/>
                          <a:pt x="217" y="10"/>
                          <a:pt x="217" y="10"/>
                        </a:cubicBezTo>
                        <a:cubicBezTo>
                          <a:pt x="220" y="10"/>
                          <a:pt x="222" y="8"/>
                          <a:pt x="222" y="5"/>
                        </a:cubicBezTo>
                        <a:cubicBezTo>
                          <a:pt x="222" y="2"/>
                          <a:pt x="220" y="0"/>
                          <a:pt x="217" y="0"/>
                        </a:cubicBezTo>
                        <a:cubicBezTo>
                          <a:pt x="5" y="0"/>
                          <a:pt x="5" y="0"/>
                          <a:pt x="5" y="0"/>
                        </a:cubicBezTo>
                        <a:cubicBezTo>
                          <a:pt x="2" y="0"/>
                          <a:pt x="0" y="2"/>
                          <a:pt x="0" y="5"/>
                        </a:cubicBezTo>
                        <a:cubicBezTo>
                          <a:pt x="0" y="8"/>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8" name="îşḻíḑè"/>
                  <p:cNvSpPr/>
                  <p:nvPr/>
                </p:nvSpPr>
                <p:spPr bwMode="auto">
                  <a:xfrm>
                    <a:off x="2993" y="3661"/>
                    <a:ext cx="136" cy="99"/>
                  </a:xfrm>
                  <a:custGeom>
                    <a:avLst/>
                    <a:gdLst>
                      <a:gd name="T0" fmla="*/ 71 w 71"/>
                      <a:gd name="T1" fmla="*/ 0 h 52"/>
                      <a:gd name="T2" fmla="*/ 2 w 71"/>
                      <a:gd name="T3" fmla="*/ 49 h 52"/>
                      <a:gd name="T4" fmla="*/ 2 w 71"/>
                      <a:gd name="T5" fmla="*/ 49 h 52"/>
                      <a:gd name="T6" fmla="*/ 1 w 71"/>
                      <a:gd name="T7" fmla="*/ 49 h 52"/>
                      <a:gd name="T8" fmla="*/ 0 w 71"/>
                      <a:gd name="T9" fmla="*/ 52 h 52"/>
                      <a:gd name="T10" fmla="*/ 53 w 71"/>
                      <a:gd name="T11" fmla="*/ 42 h 52"/>
                      <a:gd name="T12" fmla="*/ 57 w 71"/>
                      <a:gd name="T13" fmla="*/ 42 h 52"/>
                      <a:gd name="T14" fmla="*/ 67 w 71"/>
                      <a:gd name="T15" fmla="*/ 25 h 52"/>
                      <a:gd name="T16" fmla="*/ 71 w 71"/>
                      <a:gd name="T17" fmla="*/ 21 h 52"/>
                      <a:gd name="T18" fmla="*/ 71 w 71"/>
                      <a:gd name="T19"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52">
                        <a:moveTo>
                          <a:pt x="71" y="0"/>
                        </a:moveTo>
                        <a:cubicBezTo>
                          <a:pt x="40" y="3"/>
                          <a:pt x="14" y="22"/>
                          <a:pt x="2" y="49"/>
                        </a:cubicBezTo>
                        <a:cubicBezTo>
                          <a:pt x="2" y="49"/>
                          <a:pt x="2" y="49"/>
                          <a:pt x="2" y="49"/>
                        </a:cubicBezTo>
                        <a:cubicBezTo>
                          <a:pt x="1" y="49"/>
                          <a:pt x="1" y="49"/>
                          <a:pt x="1" y="49"/>
                        </a:cubicBezTo>
                        <a:cubicBezTo>
                          <a:pt x="1" y="50"/>
                          <a:pt x="1" y="51"/>
                          <a:pt x="0" y="52"/>
                        </a:cubicBezTo>
                        <a:cubicBezTo>
                          <a:pt x="16" y="46"/>
                          <a:pt x="34" y="42"/>
                          <a:pt x="53" y="42"/>
                        </a:cubicBezTo>
                        <a:cubicBezTo>
                          <a:pt x="57" y="42"/>
                          <a:pt x="57" y="42"/>
                          <a:pt x="57" y="42"/>
                        </a:cubicBezTo>
                        <a:cubicBezTo>
                          <a:pt x="60" y="36"/>
                          <a:pt x="63" y="31"/>
                          <a:pt x="67" y="25"/>
                        </a:cubicBezTo>
                        <a:cubicBezTo>
                          <a:pt x="68" y="24"/>
                          <a:pt x="70" y="22"/>
                          <a:pt x="71" y="21"/>
                        </a:cubicBezTo>
                        <a:cubicBezTo>
                          <a:pt x="71" y="0"/>
                          <a:pt x="71" y="0"/>
                          <a:pt x="71"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9" name="íŝḻíḋe"/>
                  <p:cNvSpPr/>
                  <p:nvPr/>
                </p:nvSpPr>
                <p:spPr bwMode="auto">
                  <a:xfrm>
                    <a:off x="3129" y="3661"/>
                    <a:ext cx="51" cy="40"/>
                  </a:xfrm>
                  <a:custGeom>
                    <a:avLst/>
                    <a:gdLst>
                      <a:gd name="T0" fmla="*/ 27 w 27"/>
                      <a:gd name="T1" fmla="*/ 0 h 21"/>
                      <a:gd name="T2" fmla="*/ 6 w 27"/>
                      <a:gd name="T3" fmla="*/ 0 h 21"/>
                      <a:gd name="T4" fmla="*/ 0 w 27"/>
                      <a:gd name="T5" fmla="*/ 0 h 21"/>
                      <a:gd name="T6" fmla="*/ 0 w 27"/>
                      <a:gd name="T7" fmla="*/ 0 h 21"/>
                      <a:gd name="T8" fmla="*/ 0 w 27"/>
                      <a:gd name="T9" fmla="*/ 0 h 21"/>
                      <a:gd name="T10" fmla="*/ 0 w 27"/>
                      <a:gd name="T11" fmla="*/ 21 h 21"/>
                      <a:gd name="T12" fmla="*/ 27 w 27"/>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27" h="21">
                        <a:moveTo>
                          <a:pt x="27" y="0"/>
                        </a:moveTo>
                        <a:cubicBezTo>
                          <a:pt x="6" y="0"/>
                          <a:pt x="6" y="0"/>
                          <a:pt x="6" y="0"/>
                        </a:cubicBezTo>
                        <a:cubicBezTo>
                          <a:pt x="4" y="0"/>
                          <a:pt x="2" y="0"/>
                          <a:pt x="0" y="0"/>
                        </a:cubicBezTo>
                        <a:cubicBezTo>
                          <a:pt x="0" y="0"/>
                          <a:pt x="0" y="0"/>
                          <a:pt x="0" y="0"/>
                        </a:cubicBezTo>
                        <a:cubicBezTo>
                          <a:pt x="0" y="0"/>
                          <a:pt x="0" y="0"/>
                          <a:pt x="0" y="0"/>
                        </a:cubicBezTo>
                        <a:cubicBezTo>
                          <a:pt x="0" y="21"/>
                          <a:pt x="0" y="21"/>
                          <a:pt x="0" y="21"/>
                        </a:cubicBezTo>
                        <a:cubicBezTo>
                          <a:pt x="8" y="12"/>
                          <a:pt x="17" y="5"/>
                          <a:pt x="27"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0" name="ís1íḍè"/>
                  <p:cNvSpPr/>
                  <p:nvPr/>
                </p:nvSpPr>
                <p:spPr bwMode="auto">
                  <a:xfrm>
                    <a:off x="3140" y="3661"/>
                    <a:ext cx="40" cy="0"/>
                  </a:xfrm>
                  <a:custGeom>
                    <a:avLst/>
                    <a:gdLst>
                      <a:gd name="T0" fmla="*/ 21 w 21"/>
                      <a:gd name="T1" fmla="*/ 1 w 21"/>
                      <a:gd name="T2" fmla="*/ 0 w 21"/>
                      <a:gd name="T3" fmla="*/ 21 w 21"/>
                      <a:gd name="T4" fmla="*/ 21 w 21"/>
                    </a:gdLst>
                    <a:ahLst/>
                    <a:cxnLst>
                      <a:cxn ang="0">
                        <a:pos x="T0" y="0"/>
                      </a:cxn>
                      <a:cxn ang="0">
                        <a:pos x="T1" y="0"/>
                      </a:cxn>
                      <a:cxn ang="0">
                        <a:pos x="T2" y="0"/>
                      </a:cxn>
                      <a:cxn ang="0">
                        <a:pos x="T3" y="0"/>
                      </a:cxn>
                      <a:cxn ang="0">
                        <a:pos x="T4" y="0"/>
                      </a:cxn>
                    </a:cxnLst>
                    <a:rect l="0" t="0" r="r" b="b"/>
                    <a:pathLst>
                      <a:path w="21">
                        <a:moveTo>
                          <a:pt x="21" y="0"/>
                        </a:moveTo>
                        <a:cubicBezTo>
                          <a:pt x="1" y="0"/>
                          <a:pt x="1" y="0"/>
                          <a:pt x="1" y="0"/>
                        </a:cubicBezTo>
                        <a:cubicBezTo>
                          <a:pt x="0" y="0"/>
                          <a:pt x="0" y="0"/>
                          <a:pt x="0" y="0"/>
                        </a:cubicBezTo>
                        <a:cubicBezTo>
                          <a:pt x="21" y="0"/>
                          <a:pt x="21" y="0"/>
                          <a:pt x="21" y="0"/>
                        </a:cubicBezTo>
                        <a:cubicBezTo>
                          <a:pt x="21" y="0"/>
                          <a:pt x="21" y="0"/>
                          <a:pt x="21"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1" name="iṧlîďê"/>
                  <p:cNvSpPr/>
                  <p:nvPr/>
                </p:nvSpPr>
                <p:spPr bwMode="auto">
                  <a:xfrm>
                    <a:off x="2990" y="3661"/>
                    <a:ext cx="139" cy="101"/>
                  </a:xfrm>
                  <a:custGeom>
                    <a:avLst/>
                    <a:gdLst>
                      <a:gd name="T0" fmla="*/ 73 w 73"/>
                      <a:gd name="T1" fmla="*/ 21 h 53"/>
                      <a:gd name="T2" fmla="*/ 69 w 73"/>
                      <a:gd name="T3" fmla="*/ 25 h 53"/>
                      <a:gd name="T4" fmla="*/ 59 w 73"/>
                      <a:gd name="T5" fmla="*/ 42 h 53"/>
                      <a:gd name="T6" fmla="*/ 70 w 73"/>
                      <a:gd name="T7" fmla="*/ 42 h 53"/>
                      <a:gd name="T8" fmla="*/ 73 w 73"/>
                      <a:gd name="T9" fmla="*/ 37 h 53"/>
                      <a:gd name="T10" fmla="*/ 73 w 73"/>
                      <a:gd name="T11" fmla="*/ 21 h 53"/>
                      <a:gd name="T12" fmla="*/ 73 w 73"/>
                      <a:gd name="T13" fmla="*/ 0 h 53"/>
                      <a:gd name="T14" fmla="*/ 70 w 73"/>
                      <a:gd name="T15" fmla="*/ 0 h 53"/>
                      <a:gd name="T16" fmla="*/ 70 w 73"/>
                      <a:gd name="T17" fmla="*/ 0 h 53"/>
                      <a:gd name="T18" fmla="*/ 70 w 73"/>
                      <a:gd name="T19" fmla="*/ 0 h 53"/>
                      <a:gd name="T20" fmla="*/ 2 w 73"/>
                      <a:gd name="T21" fmla="*/ 49 h 53"/>
                      <a:gd name="T22" fmla="*/ 2 w 73"/>
                      <a:gd name="T23" fmla="*/ 49 h 53"/>
                      <a:gd name="T24" fmla="*/ 0 w 73"/>
                      <a:gd name="T25" fmla="*/ 53 h 53"/>
                      <a:gd name="T26" fmla="*/ 2 w 73"/>
                      <a:gd name="T27" fmla="*/ 52 h 53"/>
                      <a:gd name="T28" fmla="*/ 3 w 73"/>
                      <a:gd name="T29" fmla="*/ 49 h 53"/>
                      <a:gd name="T30" fmla="*/ 4 w 73"/>
                      <a:gd name="T31" fmla="*/ 49 h 53"/>
                      <a:gd name="T32" fmla="*/ 4 w 73"/>
                      <a:gd name="T33" fmla="*/ 49 h 53"/>
                      <a:gd name="T34" fmla="*/ 73 w 73"/>
                      <a:gd name="T35" fmla="*/ 0 h 53"/>
                      <a:gd name="T36" fmla="*/ 73 w 73"/>
                      <a:gd name="T37"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3" h="53">
                        <a:moveTo>
                          <a:pt x="73" y="21"/>
                        </a:moveTo>
                        <a:cubicBezTo>
                          <a:pt x="72" y="22"/>
                          <a:pt x="70" y="24"/>
                          <a:pt x="69" y="25"/>
                        </a:cubicBezTo>
                        <a:cubicBezTo>
                          <a:pt x="65" y="31"/>
                          <a:pt x="62" y="36"/>
                          <a:pt x="59" y="42"/>
                        </a:cubicBezTo>
                        <a:cubicBezTo>
                          <a:pt x="70" y="42"/>
                          <a:pt x="70" y="42"/>
                          <a:pt x="70" y="42"/>
                        </a:cubicBezTo>
                        <a:cubicBezTo>
                          <a:pt x="71" y="40"/>
                          <a:pt x="72" y="39"/>
                          <a:pt x="73" y="37"/>
                        </a:cubicBezTo>
                        <a:cubicBezTo>
                          <a:pt x="73" y="21"/>
                          <a:pt x="73" y="21"/>
                          <a:pt x="73" y="21"/>
                        </a:cubicBezTo>
                        <a:moveTo>
                          <a:pt x="73" y="0"/>
                        </a:moveTo>
                        <a:cubicBezTo>
                          <a:pt x="72" y="0"/>
                          <a:pt x="71" y="0"/>
                          <a:pt x="70" y="0"/>
                        </a:cubicBezTo>
                        <a:cubicBezTo>
                          <a:pt x="70" y="0"/>
                          <a:pt x="70" y="0"/>
                          <a:pt x="70" y="0"/>
                        </a:cubicBezTo>
                        <a:cubicBezTo>
                          <a:pt x="70" y="0"/>
                          <a:pt x="70" y="0"/>
                          <a:pt x="70" y="0"/>
                        </a:cubicBezTo>
                        <a:cubicBezTo>
                          <a:pt x="40" y="3"/>
                          <a:pt x="14" y="23"/>
                          <a:pt x="2" y="49"/>
                        </a:cubicBezTo>
                        <a:cubicBezTo>
                          <a:pt x="2" y="49"/>
                          <a:pt x="2" y="49"/>
                          <a:pt x="2" y="49"/>
                        </a:cubicBezTo>
                        <a:cubicBezTo>
                          <a:pt x="1" y="50"/>
                          <a:pt x="1" y="52"/>
                          <a:pt x="0" y="53"/>
                        </a:cubicBezTo>
                        <a:cubicBezTo>
                          <a:pt x="1" y="53"/>
                          <a:pt x="1" y="53"/>
                          <a:pt x="2" y="52"/>
                        </a:cubicBezTo>
                        <a:cubicBezTo>
                          <a:pt x="3" y="51"/>
                          <a:pt x="3" y="50"/>
                          <a:pt x="3" y="49"/>
                        </a:cubicBezTo>
                        <a:cubicBezTo>
                          <a:pt x="4" y="49"/>
                          <a:pt x="4" y="49"/>
                          <a:pt x="4" y="49"/>
                        </a:cubicBezTo>
                        <a:cubicBezTo>
                          <a:pt x="4" y="49"/>
                          <a:pt x="4" y="49"/>
                          <a:pt x="4" y="49"/>
                        </a:cubicBezTo>
                        <a:cubicBezTo>
                          <a:pt x="16" y="22"/>
                          <a:pt x="42" y="3"/>
                          <a:pt x="73" y="0"/>
                        </a:cubicBezTo>
                        <a:cubicBezTo>
                          <a:pt x="73" y="0"/>
                          <a:pt x="73" y="0"/>
                          <a:pt x="73"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2" name="íśḷíḓe"/>
                  <p:cNvSpPr/>
                  <p:nvPr/>
                </p:nvSpPr>
                <p:spPr bwMode="auto">
                  <a:xfrm>
                    <a:off x="3129" y="3661"/>
                    <a:ext cx="131" cy="70"/>
                  </a:xfrm>
                  <a:custGeom>
                    <a:avLst/>
                    <a:gdLst>
                      <a:gd name="T0" fmla="*/ 69 w 69"/>
                      <a:gd name="T1" fmla="*/ 0 h 37"/>
                      <a:gd name="T2" fmla="*/ 27 w 69"/>
                      <a:gd name="T3" fmla="*/ 0 h 37"/>
                      <a:gd name="T4" fmla="*/ 0 w 69"/>
                      <a:gd name="T5" fmla="*/ 21 h 37"/>
                      <a:gd name="T6" fmla="*/ 0 w 69"/>
                      <a:gd name="T7" fmla="*/ 37 h 37"/>
                      <a:gd name="T8" fmla="*/ 4 w 69"/>
                      <a:gd name="T9" fmla="*/ 32 h 37"/>
                      <a:gd name="T10" fmla="*/ 45 w 69"/>
                      <a:gd name="T11" fmla="*/ 4 h 37"/>
                      <a:gd name="T12" fmla="*/ 46 w 69"/>
                      <a:gd name="T13" fmla="*/ 4 h 37"/>
                      <a:gd name="T14" fmla="*/ 46 w 69"/>
                      <a:gd name="T15" fmla="*/ 3 h 37"/>
                      <a:gd name="T16" fmla="*/ 64 w 69"/>
                      <a:gd name="T17" fmla="*/ 0 h 37"/>
                      <a:gd name="T18" fmla="*/ 69 w 69"/>
                      <a:gd name="T1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37">
                        <a:moveTo>
                          <a:pt x="69" y="0"/>
                        </a:moveTo>
                        <a:cubicBezTo>
                          <a:pt x="27" y="0"/>
                          <a:pt x="27" y="0"/>
                          <a:pt x="27" y="0"/>
                        </a:cubicBezTo>
                        <a:cubicBezTo>
                          <a:pt x="17" y="5"/>
                          <a:pt x="8" y="12"/>
                          <a:pt x="0" y="21"/>
                        </a:cubicBezTo>
                        <a:cubicBezTo>
                          <a:pt x="0" y="37"/>
                          <a:pt x="0" y="37"/>
                          <a:pt x="0" y="37"/>
                        </a:cubicBezTo>
                        <a:cubicBezTo>
                          <a:pt x="1" y="35"/>
                          <a:pt x="3" y="33"/>
                          <a:pt x="4" y="32"/>
                        </a:cubicBezTo>
                        <a:cubicBezTo>
                          <a:pt x="14" y="18"/>
                          <a:pt x="29" y="8"/>
                          <a:pt x="45" y="4"/>
                        </a:cubicBezTo>
                        <a:cubicBezTo>
                          <a:pt x="46" y="4"/>
                          <a:pt x="46" y="4"/>
                          <a:pt x="46" y="4"/>
                        </a:cubicBezTo>
                        <a:cubicBezTo>
                          <a:pt x="46" y="3"/>
                          <a:pt x="46" y="3"/>
                          <a:pt x="46" y="3"/>
                        </a:cubicBezTo>
                        <a:cubicBezTo>
                          <a:pt x="52" y="2"/>
                          <a:pt x="58" y="1"/>
                          <a:pt x="64" y="0"/>
                        </a:cubicBezTo>
                        <a:cubicBezTo>
                          <a:pt x="65" y="0"/>
                          <a:pt x="67" y="0"/>
                          <a:pt x="69"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3" name="îslîďe"/>
                  <p:cNvSpPr/>
                  <p:nvPr/>
                </p:nvSpPr>
                <p:spPr bwMode="auto">
                  <a:xfrm>
                    <a:off x="3136" y="3661"/>
                    <a:ext cx="126" cy="0"/>
                  </a:xfrm>
                  <a:custGeom>
                    <a:avLst/>
                    <a:gdLst>
                      <a:gd name="T0" fmla="*/ 66 w 66"/>
                      <a:gd name="T1" fmla="*/ 1 w 66"/>
                      <a:gd name="T2" fmla="*/ 0 w 66"/>
                      <a:gd name="T3" fmla="*/ 2 w 66"/>
                      <a:gd name="T4" fmla="*/ 3 w 66"/>
                      <a:gd name="T5" fmla="*/ 23 w 66"/>
                      <a:gd name="T6" fmla="*/ 23 w 66"/>
                      <a:gd name="T7" fmla="*/ 65 w 66"/>
                      <a:gd name="T8" fmla="*/ 66 w 66"/>
                      <a:gd name="T9" fmla="*/ 66 w 66"/>
                      <a:gd name="T10" fmla="*/ 66 w 66"/>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Lst>
                    <a:rect l="0" t="0" r="r" b="b"/>
                    <a:pathLst>
                      <a:path w="66">
                        <a:moveTo>
                          <a:pt x="66" y="0"/>
                        </a:moveTo>
                        <a:cubicBezTo>
                          <a:pt x="1" y="0"/>
                          <a:pt x="1" y="0"/>
                          <a:pt x="1" y="0"/>
                        </a:cubicBezTo>
                        <a:cubicBezTo>
                          <a:pt x="1" y="0"/>
                          <a:pt x="0" y="0"/>
                          <a:pt x="0" y="0"/>
                        </a:cubicBezTo>
                        <a:cubicBezTo>
                          <a:pt x="2" y="0"/>
                          <a:pt x="2" y="0"/>
                          <a:pt x="2" y="0"/>
                        </a:cubicBezTo>
                        <a:cubicBezTo>
                          <a:pt x="2" y="0"/>
                          <a:pt x="2" y="0"/>
                          <a:pt x="3" y="0"/>
                        </a:cubicBezTo>
                        <a:cubicBezTo>
                          <a:pt x="23" y="0"/>
                          <a:pt x="23" y="0"/>
                          <a:pt x="23" y="0"/>
                        </a:cubicBezTo>
                        <a:cubicBezTo>
                          <a:pt x="23" y="0"/>
                          <a:pt x="23" y="0"/>
                          <a:pt x="23" y="0"/>
                        </a:cubicBezTo>
                        <a:cubicBezTo>
                          <a:pt x="65" y="0"/>
                          <a:pt x="65" y="0"/>
                          <a:pt x="65" y="0"/>
                        </a:cubicBezTo>
                        <a:cubicBezTo>
                          <a:pt x="65" y="0"/>
                          <a:pt x="65" y="0"/>
                          <a:pt x="66" y="0"/>
                        </a:cubicBezTo>
                        <a:cubicBezTo>
                          <a:pt x="66" y="0"/>
                          <a:pt x="66" y="0"/>
                          <a:pt x="66" y="0"/>
                        </a:cubicBezTo>
                        <a:cubicBezTo>
                          <a:pt x="66" y="0"/>
                          <a:pt x="66" y="0"/>
                          <a:pt x="66"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4" name="îsḷîḓe"/>
                  <p:cNvSpPr/>
                  <p:nvPr/>
                </p:nvSpPr>
                <p:spPr bwMode="auto">
                  <a:xfrm>
                    <a:off x="3129" y="3661"/>
                    <a:ext cx="11" cy="0"/>
                  </a:xfrm>
                  <a:custGeom>
                    <a:avLst/>
                    <a:gdLst>
                      <a:gd name="T0" fmla="*/ 6 w 6"/>
                      <a:gd name="T1" fmla="*/ 4 w 6"/>
                      <a:gd name="T2" fmla="*/ 0 w 6"/>
                      <a:gd name="T3" fmla="*/ 0 w 6"/>
                      <a:gd name="T4" fmla="*/ 0 w 6"/>
                      <a:gd name="T5" fmla="*/ 0 w 6"/>
                      <a:gd name="T6" fmla="*/ 0 w 6"/>
                      <a:gd name="T7" fmla="*/ 0 w 6"/>
                      <a:gd name="T8" fmla="*/ 0 w 6"/>
                      <a:gd name="T9" fmla="*/ 6 w 6"/>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Lst>
                    <a:rect l="0" t="0" r="r" b="b"/>
                    <a:pathLst>
                      <a:path w="6">
                        <a:moveTo>
                          <a:pt x="6" y="0"/>
                        </a:moveTo>
                        <a:cubicBezTo>
                          <a:pt x="4" y="0"/>
                          <a:pt x="4" y="0"/>
                          <a:pt x="4" y="0"/>
                        </a:cubicBezTo>
                        <a:cubicBezTo>
                          <a:pt x="3" y="0"/>
                          <a:pt x="2"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2" y="0"/>
                          <a:pt x="4" y="0"/>
                          <a:pt x="6"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5" name="ïśḷîḓê"/>
                  <p:cNvSpPr/>
                  <p:nvPr/>
                </p:nvSpPr>
                <p:spPr bwMode="auto">
                  <a:xfrm>
                    <a:off x="2959"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5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99 w 400"/>
                      <a:gd name="T49" fmla="*/ 83 h 356"/>
                      <a:gd name="T50" fmla="*/ 316 w 400"/>
                      <a:gd name="T51" fmla="*/ 0 h 356"/>
                      <a:gd name="T52" fmla="*/ 306 w 400"/>
                      <a:gd name="T53" fmla="*/ 0 h 356"/>
                      <a:gd name="T54" fmla="*/ 94 w 400"/>
                      <a:gd name="T55" fmla="*/ 0 h 356"/>
                      <a:gd name="T56" fmla="*/ 89 w 400"/>
                      <a:gd name="T57" fmla="*/ 0 h 356"/>
                      <a:gd name="T58" fmla="*/ 89 w 400"/>
                      <a:gd name="T59" fmla="*/ 5 h 356"/>
                      <a:gd name="T60" fmla="*/ 89 w 400"/>
                      <a:gd name="T61" fmla="*/ 0 h 356"/>
                      <a:gd name="T62" fmla="*/ 85 w 400"/>
                      <a:gd name="T63" fmla="*/ 0 h 356"/>
                      <a:gd name="T64" fmla="*/ 85 w 400"/>
                      <a:gd name="T65" fmla="*/ 5 h 356"/>
                      <a:gd name="T66" fmla="*/ 85 w 400"/>
                      <a:gd name="T67" fmla="*/ 0 h 356"/>
                      <a:gd name="T68" fmla="*/ 9 w 400"/>
                      <a:gd name="T69" fmla="*/ 55 h 356"/>
                      <a:gd name="T70" fmla="*/ 9 w 400"/>
                      <a:gd name="T71" fmla="*/ 55 h 356"/>
                      <a:gd name="T72" fmla="*/ 4 w 400"/>
                      <a:gd name="T73" fmla="*/ 66 h 356"/>
                      <a:gd name="T74" fmla="*/ 0 w 400"/>
                      <a:gd name="T75" fmla="*/ 94 h 356"/>
                      <a:gd name="T76" fmla="*/ 0 w 400"/>
                      <a:gd name="T77" fmla="*/ 356 h 356"/>
                      <a:gd name="T78" fmla="*/ 400 w 400"/>
                      <a:gd name="T79" fmla="*/ 356 h 356"/>
                      <a:gd name="T80" fmla="*/ 400 w 400"/>
                      <a:gd name="T81" fmla="*/ 94 h 356"/>
                      <a:gd name="T82" fmla="*/ 395 w 400"/>
                      <a:gd name="T8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30" y="33"/>
                          <a:pt x="56"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3" y="10"/>
                          <a:pt x="94" y="10"/>
                        </a:cubicBezTo>
                        <a:cubicBezTo>
                          <a:pt x="306" y="10"/>
                          <a:pt x="306" y="10"/>
                          <a:pt x="306" y="10"/>
                        </a:cubicBezTo>
                        <a:cubicBezTo>
                          <a:pt x="309" y="10"/>
                          <a:pt x="312" y="10"/>
                          <a:pt x="315" y="10"/>
                        </a:cubicBezTo>
                        <a:cubicBezTo>
                          <a:pt x="354" y="14"/>
                          <a:pt x="385" y="45"/>
                          <a:pt x="389" y="84"/>
                        </a:cubicBezTo>
                        <a:cubicBezTo>
                          <a:pt x="389" y="84"/>
                          <a:pt x="389" y="84"/>
                          <a:pt x="389" y="84"/>
                        </a:cubicBezTo>
                        <a:cubicBezTo>
                          <a:pt x="390" y="87"/>
                          <a:pt x="390" y="91"/>
                          <a:pt x="390" y="94"/>
                        </a:cubicBezTo>
                        <a:cubicBezTo>
                          <a:pt x="395" y="94"/>
                          <a:pt x="395" y="94"/>
                          <a:pt x="395" y="94"/>
                        </a:cubicBezTo>
                        <a:cubicBezTo>
                          <a:pt x="400" y="94"/>
                          <a:pt x="400" y="94"/>
                          <a:pt x="400" y="94"/>
                        </a:cubicBezTo>
                        <a:cubicBezTo>
                          <a:pt x="400" y="90"/>
                          <a:pt x="400" y="87"/>
                          <a:pt x="399" y="83"/>
                        </a:cubicBezTo>
                        <a:cubicBezTo>
                          <a:pt x="399" y="83"/>
                          <a:pt x="399" y="83"/>
                          <a:pt x="399" y="83"/>
                        </a:cubicBezTo>
                        <a:cubicBezTo>
                          <a:pt x="399" y="83"/>
                          <a:pt x="399" y="83"/>
                          <a:pt x="399" y="83"/>
                        </a:cubicBezTo>
                        <a:cubicBezTo>
                          <a:pt x="394" y="40"/>
                          <a:pt x="359" y="5"/>
                          <a:pt x="316" y="0"/>
                        </a:cubicBezTo>
                        <a:cubicBezTo>
                          <a:pt x="312" y="0"/>
                          <a:pt x="309" y="0"/>
                          <a:pt x="306" y="0"/>
                        </a:cubicBezTo>
                        <a:cubicBezTo>
                          <a:pt x="94" y="0"/>
                          <a:pt x="94" y="0"/>
                          <a:pt x="94" y="0"/>
                        </a:cubicBezTo>
                        <a:cubicBezTo>
                          <a:pt x="92" y="0"/>
                          <a:pt x="91"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6"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6" name="íṣliḋè"/>
                  <p:cNvSpPr/>
                  <p:nvPr/>
                </p:nvSpPr>
                <p:spPr bwMode="auto">
                  <a:xfrm>
                    <a:off x="2835" y="3750"/>
                    <a:ext cx="997" cy="560"/>
                  </a:xfrm>
                  <a:custGeom>
                    <a:avLst/>
                    <a:gdLst>
                      <a:gd name="T0" fmla="*/ 523 w 523"/>
                      <a:gd name="T1" fmla="*/ 136 h 294"/>
                      <a:gd name="T2" fmla="*/ 523 w 523"/>
                      <a:gd name="T3" fmla="*/ 294 h 294"/>
                      <a:gd name="T4" fmla="*/ 0 w 523"/>
                      <a:gd name="T5" fmla="*/ 294 h 294"/>
                      <a:gd name="T6" fmla="*/ 0 w 523"/>
                      <a:gd name="T7" fmla="*/ 136 h 294"/>
                      <a:gd name="T8" fmla="*/ 8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8"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7" name="ïs1iďe"/>
                  <p:cNvSpPr/>
                  <p:nvPr/>
                </p:nvSpPr>
                <p:spPr bwMode="auto">
                  <a:xfrm>
                    <a:off x="2826"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8 w 533"/>
                      <a:gd name="T19" fmla="*/ 18 h 304"/>
                      <a:gd name="T20" fmla="*/ 438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8" y="10"/>
                          <a:pt x="423" y="13"/>
                          <a:pt x="438" y="18"/>
                        </a:cubicBezTo>
                        <a:cubicBezTo>
                          <a:pt x="438" y="18"/>
                          <a:pt x="438" y="18"/>
                          <a:pt x="438" y="18"/>
                        </a:cubicBezTo>
                        <a:cubicBezTo>
                          <a:pt x="487" y="37"/>
                          <a:pt x="523" y="85"/>
                          <a:pt x="523" y="141"/>
                        </a:cubicBezTo>
                        <a:cubicBezTo>
                          <a:pt x="528" y="141"/>
                          <a:pt x="528" y="141"/>
                          <a:pt x="528" y="141"/>
                        </a:cubicBezTo>
                        <a:cubicBezTo>
                          <a:pt x="533" y="141"/>
                          <a:pt x="533" y="141"/>
                          <a:pt x="533" y="141"/>
                        </a:cubicBezTo>
                        <a:cubicBezTo>
                          <a:pt x="533" y="81"/>
                          <a:pt x="495" y="29"/>
                          <a:pt x="441" y="9"/>
                        </a:cubicBezTo>
                        <a:cubicBezTo>
                          <a:pt x="441" y="9"/>
                          <a:pt x="441" y="9"/>
                          <a:pt x="441" y="9"/>
                        </a:cubicBezTo>
                        <a:cubicBezTo>
                          <a:pt x="426" y="3"/>
                          <a:pt x="409" y="0"/>
                          <a:pt x="391" y="0"/>
                        </a:cubicBezTo>
                        <a:cubicBezTo>
                          <a:pt x="141" y="0"/>
                          <a:pt x="141" y="0"/>
                          <a:pt x="141" y="0"/>
                        </a:cubicBezTo>
                        <a:cubicBezTo>
                          <a:pt x="80" y="0"/>
                          <a:pt x="27" y="39"/>
                          <a:pt x="8" y="94"/>
                        </a:cubicBezTo>
                        <a:cubicBezTo>
                          <a:pt x="8" y="94"/>
                          <a:pt x="8" y="94"/>
                          <a:pt x="8" y="94"/>
                        </a:cubicBezTo>
                        <a:cubicBezTo>
                          <a:pt x="3"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8" name="îSḻïḓe"/>
                  <p:cNvSpPr/>
                  <p:nvPr/>
                </p:nvSpPr>
                <p:spPr bwMode="auto">
                  <a:xfrm>
                    <a:off x="3030" y="2798"/>
                    <a:ext cx="591" cy="636"/>
                  </a:xfrm>
                  <a:custGeom>
                    <a:avLst/>
                    <a:gdLst>
                      <a:gd name="T0" fmla="*/ 176 w 310"/>
                      <a:gd name="T1" fmla="*/ 334 h 334"/>
                      <a:gd name="T2" fmla="*/ 134 w 310"/>
                      <a:gd name="T3" fmla="*/ 334 h 334"/>
                      <a:gd name="T4" fmla="*/ 0 w 310"/>
                      <a:gd name="T5" fmla="*/ 200 h 334"/>
                      <a:gd name="T6" fmla="*/ 0 w 310"/>
                      <a:gd name="T7" fmla="*/ 183 h 334"/>
                      <a:gd name="T8" fmla="*/ 94 w 310"/>
                      <a:gd name="T9" fmla="*/ 28 h 334"/>
                      <a:gd name="T10" fmla="*/ 135 w 310"/>
                      <a:gd name="T11" fmla="*/ 27 h 334"/>
                      <a:gd name="T12" fmla="*/ 143 w 310"/>
                      <a:gd name="T13" fmla="*/ 32 h 334"/>
                      <a:gd name="T14" fmla="*/ 164 w 310"/>
                      <a:gd name="T15" fmla="*/ 28 h 334"/>
                      <a:gd name="T16" fmla="*/ 186 w 310"/>
                      <a:gd name="T17" fmla="*/ 7 h 334"/>
                      <a:gd name="T18" fmla="*/ 211 w 310"/>
                      <a:gd name="T19" fmla="*/ 7 h 334"/>
                      <a:gd name="T20" fmla="*/ 231 w 310"/>
                      <a:gd name="T21" fmla="*/ 24 h 334"/>
                      <a:gd name="T22" fmla="*/ 310 w 310"/>
                      <a:gd name="T23" fmla="*/ 200 h 334"/>
                      <a:gd name="T24" fmla="*/ 176 w 310"/>
                      <a:gd name="T25" fmla="*/ 334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 h="334">
                        <a:moveTo>
                          <a:pt x="176" y="334"/>
                        </a:moveTo>
                        <a:cubicBezTo>
                          <a:pt x="134" y="334"/>
                          <a:pt x="134" y="334"/>
                          <a:pt x="134" y="334"/>
                        </a:cubicBezTo>
                        <a:cubicBezTo>
                          <a:pt x="60" y="334"/>
                          <a:pt x="0" y="274"/>
                          <a:pt x="0" y="200"/>
                        </a:cubicBezTo>
                        <a:cubicBezTo>
                          <a:pt x="0" y="183"/>
                          <a:pt x="0" y="183"/>
                          <a:pt x="0" y="183"/>
                        </a:cubicBezTo>
                        <a:cubicBezTo>
                          <a:pt x="0" y="118"/>
                          <a:pt x="36" y="58"/>
                          <a:pt x="94" y="28"/>
                        </a:cubicBezTo>
                        <a:cubicBezTo>
                          <a:pt x="106" y="21"/>
                          <a:pt x="122" y="21"/>
                          <a:pt x="135" y="27"/>
                        </a:cubicBezTo>
                        <a:cubicBezTo>
                          <a:pt x="143" y="32"/>
                          <a:pt x="143" y="32"/>
                          <a:pt x="143" y="32"/>
                        </a:cubicBezTo>
                        <a:cubicBezTo>
                          <a:pt x="150" y="35"/>
                          <a:pt x="159" y="34"/>
                          <a:pt x="164" y="28"/>
                        </a:cubicBezTo>
                        <a:cubicBezTo>
                          <a:pt x="186" y="7"/>
                          <a:pt x="186" y="7"/>
                          <a:pt x="186" y="7"/>
                        </a:cubicBezTo>
                        <a:cubicBezTo>
                          <a:pt x="193" y="0"/>
                          <a:pt x="204" y="0"/>
                          <a:pt x="211" y="7"/>
                        </a:cubicBezTo>
                        <a:cubicBezTo>
                          <a:pt x="231" y="24"/>
                          <a:pt x="231" y="24"/>
                          <a:pt x="231" y="24"/>
                        </a:cubicBezTo>
                        <a:cubicBezTo>
                          <a:pt x="281" y="69"/>
                          <a:pt x="310" y="133"/>
                          <a:pt x="310" y="200"/>
                        </a:cubicBezTo>
                        <a:cubicBezTo>
                          <a:pt x="310" y="274"/>
                          <a:pt x="250" y="334"/>
                          <a:pt x="176" y="334"/>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9" name="îṣ1iḑè"/>
                  <p:cNvSpPr/>
                  <p:nvPr/>
                </p:nvSpPr>
                <p:spPr bwMode="auto">
                  <a:xfrm>
                    <a:off x="3030" y="2798"/>
                    <a:ext cx="591" cy="636"/>
                  </a:xfrm>
                  <a:custGeom>
                    <a:avLst/>
                    <a:gdLst>
                      <a:gd name="T0" fmla="*/ 176 w 310"/>
                      <a:gd name="T1" fmla="*/ 334 h 334"/>
                      <a:gd name="T2" fmla="*/ 134 w 310"/>
                      <a:gd name="T3" fmla="*/ 334 h 334"/>
                      <a:gd name="T4" fmla="*/ 0 w 310"/>
                      <a:gd name="T5" fmla="*/ 200 h 334"/>
                      <a:gd name="T6" fmla="*/ 0 w 310"/>
                      <a:gd name="T7" fmla="*/ 183 h 334"/>
                      <a:gd name="T8" fmla="*/ 94 w 310"/>
                      <a:gd name="T9" fmla="*/ 28 h 334"/>
                      <a:gd name="T10" fmla="*/ 135 w 310"/>
                      <a:gd name="T11" fmla="*/ 27 h 334"/>
                      <a:gd name="T12" fmla="*/ 143 w 310"/>
                      <a:gd name="T13" fmla="*/ 32 h 334"/>
                      <a:gd name="T14" fmla="*/ 164 w 310"/>
                      <a:gd name="T15" fmla="*/ 28 h 334"/>
                      <a:gd name="T16" fmla="*/ 186 w 310"/>
                      <a:gd name="T17" fmla="*/ 7 h 334"/>
                      <a:gd name="T18" fmla="*/ 211 w 310"/>
                      <a:gd name="T19" fmla="*/ 7 h 334"/>
                      <a:gd name="T20" fmla="*/ 231 w 310"/>
                      <a:gd name="T21" fmla="*/ 24 h 334"/>
                      <a:gd name="T22" fmla="*/ 310 w 310"/>
                      <a:gd name="T23" fmla="*/ 200 h 334"/>
                      <a:gd name="T24" fmla="*/ 176 w 310"/>
                      <a:gd name="T25" fmla="*/ 334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 h="334">
                        <a:moveTo>
                          <a:pt x="176" y="334"/>
                        </a:moveTo>
                        <a:cubicBezTo>
                          <a:pt x="134" y="334"/>
                          <a:pt x="134" y="334"/>
                          <a:pt x="134" y="334"/>
                        </a:cubicBezTo>
                        <a:cubicBezTo>
                          <a:pt x="60" y="334"/>
                          <a:pt x="0" y="274"/>
                          <a:pt x="0" y="200"/>
                        </a:cubicBezTo>
                        <a:cubicBezTo>
                          <a:pt x="0" y="183"/>
                          <a:pt x="0" y="183"/>
                          <a:pt x="0" y="183"/>
                        </a:cubicBezTo>
                        <a:cubicBezTo>
                          <a:pt x="0" y="118"/>
                          <a:pt x="36" y="58"/>
                          <a:pt x="94" y="28"/>
                        </a:cubicBezTo>
                        <a:cubicBezTo>
                          <a:pt x="106" y="21"/>
                          <a:pt x="122" y="21"/>
                          <a:pt x="135" y="27"/>
                        </a:cubicBezTo>
                        <a:cubicBezTo>
                          <a:pt x="143" y="32"/>
                          <a:pt x="143" y="32"/>
                          <a:pt x="143" y="32"/>
                        </a:cubicBezTo>
                        <a:cubicBezTo>
                          <a:pt x="150" y="35"/>
                          <a:pt x="159" y="34"/>
                          <a:pt x="164" y="28"/>
                        </a:cubicBezTo>
                        <a:cubicBezTo>
                          <a:pt x="186" y="7"/>
                          <a:pt x="186" y="7"/>
                          <a:pt x="186" y="7"/>
                        </a:cubicBezTo>
                        <a:cubicBezTo>
                          <a:pt x="193" y="0"/>
                          <a:pt x="204" y="0"/>
                          <a:pt x="211" y="7"/>
                        </a:cubicBezTo>
                        <a:cubicBezTo>
                          <a:pt x="231" y="24"/>
                          <a:pt x="231" y="24"/>
                          <a:pt x="231" y="24"/>
                        </a:cubicBezTo>
                        <a:cubicBezTo>
                          <a:pt x="281" y="69"/>
                          <a:pt x="310" y="133"/>
                          <a:pt x="310" y="200"/>
                        </a:cubicBezTo>
                        <a:cubicBezTo>
                          <a:pt x="310" y="274"/>
                          <a:pt x="250" y="334"/>
                          <a:pt x="176" y="334"/>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0" name="îṩ1ïḑé"/>
                  <p:cNvSpPr/>
                  <p:nvPr/>
                </p:nvSpPr>
                <p:spPr bwMode="auto">
                  <a:xfrm>
                    <a:off x="4021"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1" name="ïŝļïďe"/>
                  <p:cNvSpPr/>
                  <p:nvPr/>
                </p:nvSpPr>
                <p:spPr bwMode="auto">
                  <a:xfrm>
                    <a:off x="4021"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2" name="ïṣḻiďê"/>
                  <p:cNvSpPr/>
                  <p:nvPr/>
                </p:nvSpPr>
                <p:spPr bwMode="auto">
                  <a:xfrm>
                    <a:off x="4507"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3" name="iṩlîďé"/>
                  <p:cNvSpPr/>
                  <p:nvPr/>
                </p:nvSpPr>
                <p:spPr bwMode="auto">
                  <a:xfrm>
                    <a:off x="4507"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4" name="isļîde"/>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5" name="î$ḻïḍé"/>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6" name="išľíḋe"/>
                  <p:cNvSpPr/>
                  <p:nvPr/>
                </p:nvSpPr>
                <p:spPr bwMode="auto">
                  <a:xfrm>
                    <a:off x="4067" y="2933"/>
                    <a:ext cx="311" cy="676"/>
                  </a:xfrm>
                  <a:custGeom>
                    <a:avLst/>
                    <a:gdLst>
                      <a:gd name="T0" fmla="*/ 163 w 163"/>
                      <a:gd name="T1" fmla="*/ 352 h 355"/>
                      <a:gd name="T2" fmla="*/ 137 w 163"/>
                      <a:gd name="T3" fmla="*/ 355 h 355"/>
                      <a:gd name="T4" fmla="*/ 0 w 163"/>
                      <a:gd name="T5" fmla="*/ 218 h 355"/>
                      <a:gd name="T6" fmla="*/ 10 w 163"/>
                      <a:gd name="T7" fmla="*/ 40 h 355"/>
                      <a:gd name="T8" fmla="*/ 53 w 163"/>
                      <a:gd name="T9" fmla="*/ 0 h 355"/>
                      <a:gd name="T10" fmla="*/ 53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5" y="354"/>
                          <a:pt x="146" y="355"/>
                          <a:pt x="137" y="355"/>
                        </a:cubicBezTo>
                        <a:cubicBezTo>
                          <a:pt x="62" y="355"/>
                          <a:pt x="0" y="293"/>
                          <a:pt x="0" y="218"/>
                        </a:cubicBezTo>
                        <a:cubicBezTo>
                          <a:pt x="10" y="40"/>
                          <a:pt x="10" y="40"/>
                          <a:pt x="10" y="40"/>
                        </a:cubicBezTo>
                        <a:cubicBezTo>
                          <a:pt x="53" y="0"/>
                          <a:pt x="53" y="0"/>
                          <a:pt x="53" y="0"/>
                        </a:cubicBezTo>
                        <a:cubicBezTo>
                          <a:pt x="53" y="218"/>
                          <a:pt x="53" y="218"/>
                          <a:pt x="53" y="218"/>
                        </a:cubicBezTo>
                        <a:cubicBezTo>
                          <a:pt x="53" y="284"/>
                          <a:pt x="101"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7" name="îṧ1ïde"/>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44 h 355"/>
                      <a:gd name="T8" fmla="*/ 45 w 274"/>
                      <a:gd name="T9" fmla="*/ 0 h 355"/>
                      <a:gd name="T10" fmla="*/ 209 w 274"/>
                      <a:gd name="T11" fmla="*/ 0 h 355"/>
                      <a:gd name="T12" fmla="*/ 274 w 274"/>
                      <a:gd name="T13" fmla="*/ 65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44"/>
                          <a:pt x="0" y="44"/>
                          <a:pt x="0" y="44"/>
                        </a:cubicBezTo>
                        <a:cubicBezTo>
                          <a:pt x="0" y="20"/>
                          <a:pt x="20" y="0"/>
                          <a:pt x="45" y="0"/>
                        </a:cubicBezTo>
                        <a:cubicBezTo>
                          <a:pt x="209" y="0"/>
                          <a:pt x="209" y="0"/>
                          <a:pt x="209" y="0"/>
                        </a:cubicBezTo>
                        <a:cubicBezTo>
                          <a:pt x="245" y="0"/>
                          <a:pt x="274" y="29"/>
                          <a:pt x="274" y="65"/>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8" name="iṣḷíde"/>
                  <p:cNvSpPr/>
                  <p:nvPr/>
                </p:nvSpPr>
                <p:spPr bwMode="auto">
                  <a:xfrm>
                    <a:off x="5064" y="3392"/>
                    <a:ext cx="523" cy="259"/>
                  </a:xfrm>
                  <a:custGeom>
                    <a:avLst/>
                    <a:gdLst>
                      <a:gd name="T0" fmla="*/ 180 w 274"/>
                      <a:gd name="T1" fmla="*/ 136 h 136"/>
                      <a:gd name="T2" fmla="*/ 94 w 274"/>
                      <a:gd name="T3" fmla="*/ 136 h 136"/>
                      <a:gd name="T4" fmla="*/ 0 w 274"/>
                      <a:gd name="T5" fmla="*/ 42 h 136"/>
                      <a:gd name="T6" fmla="*/ 0 w 274"/>
                      <a:gd name="T7" fmla="*/ 0 h 136"/>
                      <a:gd name="T8" fmla="*/ 274 w 274"/>
                      <a:gd name="T9" fmla="*/ 0 h 136"/>
                      <a:gd name="T10" fmla="*/ 274 w 274"/>
                      <a:gd name="T11" fmla="*/ 42 h 136"/>
                      <a:gd name="T12" fmla="*/ 180 w 274"/>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274" h="136">
                        <a:moveTo>
                          <a:pt x="180" y="136"/>
                        </a:moveTo>
                        <a:cubicBezTo>
                          <a:pt x="94" y="136"/>
                          <a:pt x="94" y="136"/>
                          <a:pt x="94" y="136"/>
                        </a:cubicBezTo>
                        <a:cubicBezTo>
                          <a:pt x="42" y="136"/>
                          <a:pt x="0" y="94"/>
                          <a:pt x="0" y="42"/>
                        </a:cubicBezTo>
                        <a:cubicBezTo>
                          <a:pt x="0" y="0"/>
                          <a:pt x="0" y="0"/>
                          <a:pt x="0" y="0"/>
                        </a:cubicBezTo>
                        <a:cubicBezTo>
                          <a:pt x="274" y="0"/>
                          <a:pt x="274" y="0"/>
                          <a:pt x="274" y="0"/>
                        </a:cubicBezTo>
                        <a:cubicBezTo>
                          <a:pt x="274" y="42"/>
                          <a:pt x="274" y="42"/>
                          <a:pt x="274" y="42"/>
                        </a:cubicBezTo>
                        <a:cubicBezTo>
                          <a:pt x="274" y="94"/>
                          <a:pt x="232" y="136"/>
                          <a:pt x="180" y="13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9" name="isľíḓé"/>
                  <p:cNvSpPr/>
                  <p:nvPr/>
                </p:nvSpPr>
                <p:spPr bwMode="auto">
                  <a:xfrm>
                    <a:off x="5064" y="3392"/>
                    <a:ext cx="523" cy="259"/>
                  </a:xfrm>
                  <a:custGeom>
                    <a:avLst/>
                    <a:gdLst>
                      <a:gd name="T0" fmla="*/ 180 w 274"/>
                      <a:gd name="T1" fmla="*/ 136 h 136"/>
                      <a:gd name="T2" fmla="*/ 94 w 274"/>
                      <a:gd name="T3" fmla="*/ 136 h 136"/>
                      <a:gd name="T4" fmla="*/ 0 w 274"/>
                      <a:gd name="T5" fmla="*/ 42 h 136"/>
                      <a:gd name="T6" fmla="*/ 0 w 274"/>
                      <a:gd name="T7" fmla="*/ 0 h 136"/>
                      <a:gd name="T8" fmla="*/ 274 w 274"/>
                      <a:gd name="T9" fmla="*/ 0 h 136"/>
                      <a:gd name="T10" fmla="*/ 274 w 274"/>
                      <a:gd name="T11" fmla="*/ 42 h 136"/>
                      <a:gd name="T12" fmla="*/ 180 w 274"/>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274" h="136">
                        <a:moveTo>
                          <a:pt x="180" y="136"/>
                        </a:moveTo>
                        <a:cubicBezTo>
                          <a:pt x="94" y="136"/>
                          <a:pt x="94" y="136"/>
                          <a:pt x="94" y="136"/>
                        </a:cubicBezTo>
                        <a:cubicBezTo>
                          <a:pt x="42" y="136"/>
                          <a:pt x="0" y="94"/>
                          <a:pt x="0" y="42"/>
                        </a:cubicBezTo>
                        <a:cubicBezTo>
                          <a:pt x="0" y="0"/>
                          <a:pt x="0" y="0"/>
                          <a:pt x="0" y="0"/>
                        </a:cubicBezTo>
                        <a:cubicBezTo>
                          <a:pt x="274" y="0"/>
                          <a:pt x="274" y="0"/>
                          <a:pt x="274" y="0"/>
                        </a:cubicBezTo>
                        <a:cubicBezTo>
                          <a:pt x="274" y="42"/>
                          <a:pt x="274" y="42"/>
                          <a:pt x="274" y="42"/>
                        </a:cubicBezTo>
                        <a:cubicBezTo>
                          <a:pt x="274" y="94"/>
                          <a:pt x="232" y="136"/>
                          <a:pt x="180" y="136"/>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30" name="i$ļîḋê"/>
                  <p:cNvSpPr/>
                  <p:nvPr/>
                </p:nvSpPr>
                <p:spPr bwMode="auto">
                  <a:xfrm>
                    <a:off x="4212"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1" name="išlíďe"/>
                  <p:cNvSpPr/>
                  <p:nvPr/>
                </p:nvSpPr>
                <p:spPr bwMode="auto">
                  <a:xfrm>
                    <a:off x="4202" y="3569"/>
                    <a:ext cx="265" cy="212"/>
                  </a:xfrm>
                  <a:custGeom>
                    <a:avLst/>
                    <a:gdLst>
                      <a:gd name="T0" fmla="*/ 85 w 139"/>
                      <a:gd name="T1" fmla="*/ 106 h 111"/>
                      <a:gd name="T2" fmla="*/ 85 w 139"/>
                      <a:gd name="T3" fmla="*/ 101 h 111"/>
                      <a:gd name="T4" fmla="*/ 54 w 139"/>
                      <a:gd name="T5" fmla="*/ 101 h 111"/>
                      <a:gd name="T6" fmla="*/ 22 w 139"/>
                      <a:gd name="T7" fmla="*/ 88 h 111"/>
                      <a:gd name="T8" fmla="*/ 10 w 139"/>
                      <a:gd name="T9" fmla="*/ 57 h 111"/>
                      <a:gd name="T10" fmla="*/ 10 w 139"/>
                      <a:gd name="T11" fmla="*/ 10 h 111"/>
                      <a:gd name="T12" fmla="*/ 129 w 139"/>
                      <a:gd name="T13" fmla="*/ 10 h 111"/>
                      <a:gd name="T14" fmla="*/ 129 w 139"/>
                      <a:gd name="T15" fmla="*/ 57 h 111"/>
                      <a:gd name="T16" fmla="*/ 116 w 139"/>
                      <a:gd name="T17" fmla="*/ 88 h 111"/>
                      <a:gd name="T18" fmla="*/ 85 w 139"/>
                      <a:gd name="T19" fmla="*/ 101 h 111"/>
                      <a:gd name="T20" fmla="*/ 85 w 139"/>
                      <a:gd name="T21" fmla="*/ 106 h 111"/>
                      <a:gd name="T22" fmla="*/ 85 w 139"/>
                      <a:gd name="T23" fmla="*/ 111 h 111"/>
                      <a:gd name="T24" fmla="*/ 139 w 139"/>
                      <a:gd name="T25" fmla="*/ 57 h 111"/>
                      <a:gd name="T26" fmla="*/ 139 w 139"/>
                      <a:gd name="T27" fmla="*/ 0 h 111"/>
                      <a:gd name="T28" fmla="*/ 0 w 139"/>
                      <a:gd name="T29" fmla="*/ 0 h 111"/>
                      <a:gd name="T30" fmla="*/ 0 w 139"/>
                      <a:gd name="T31" fmla="*/ 57 h 111"/>
                      <a:gd name="T32" fmla="*/ 54 w 139"/>
                      <a:gd name="T33" fmla="*/ 111 h 111"/>
                      <a:gd name="T34" fmla="*/ 85 w 139"/>
                      <a:gd name="T35" fmla="*/ 111 h 111"/>
                      <a:gd name="T36" fmla="*/ 85 w 139"/>
                      <a:gd name="T37" fmla="*/ 10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 h="111">
                        <a:moveTo>
                          <a:pt x="85" y="106"/>
                        </a:moveTo>
                        <a:cubicBezTo>
                          <a:pt x="85" y="101"/>
                          <a:pt x="85" y="101"/>
                          <a:pt x="85" y="101"/>
                        </a:cubicBezTo>
                        <a:cubicBezTo>
                          <a:pt x="54" y="101"/>
                          <a:pt x="54" y="101"/>
                          <a:pt x="54" y="101"/>
                        </a:cubicBezTo>
                        <a:cubicBezTo>
                          <a:pt x="41" y="101"/>
                          <a:pt x="30" y="96"/>
                          <a:pt x="22" y="88"/>
                        </a:cubicBezTo>
                        <a:cubicBezTo>
                          <a:pt x="14" y="80"/>
                          <a:pt x="10" y="69"/>
                          <a:pt x="10" y="57"/>
                        </a:cubicBezTo>
                        <a:cubicBezTo>
                          <a:pt x="10" y="10"/>
                          <a:pt x="10" y="10"/>
                          <a:pt x="10" y="10"/>
                        </a:cubicBezTo>
                        <a:cubicBezTo>
                          <a:pt x="129" y="10"/>
                          <a:pt x="129" y="10"/>
                          <a:pt x="129" y="10"/>
                        </a:cubicBezTo>
                        <a:cubicBezTo>
                          <a:pt x="129" y="57"/>
                          <a:pt x="129" y="57"/>
                          <a:pt x="129" y="57"/>
                        </a:cubicBezTo>
                        <a:cubicBezTo>
                          <a:pt x="129" y="69"/>
                          <a:pt x="124" y="80"/>
                          <a:pt x="116" y="88"/>
                        </a:cubicBezTo>
                        <a:cubicBezTo>
                          <a:pt x="108" y="96"/>
                          <a:pt x="97" y="101"/>
                          <a:pt x="85" y="101"/>
                        </a:cubicBezTo>
                        <a:cubicBezTo>
                          <a:pt x="85" y="106"/>
                          <a:pt x="85" y="106"/>
                          <a:pt x="85" y="106"/>
                        </a:cubicBezTo>
                        <a:cubicBezTo>
                          <a:pt x="85" y="111"/>
                          <a:pt x="85" y="111"/>
                          <a:pt x="85" y="111"/>
                        </a:cubicBezTo>
                        <a:cubicBezTo>
                          <a:pt x="115" y="111"/>
                          <a:pt x="139" y="86"/>
                          <a:pt x="139" y="57"/>
                        </a:cubicBezTo>
                        <a:cubicBezTo>
                          <a:pt x="139" y="0"/>
                          <a:pt x="139" y="0"/>
                          <a:pt x="139" y="0"/>
                        </a:cubicBezTo>
                        <a:cubicBezTo>
                          <a:pt x="0" y="0"/>
                          <a:pt x="0" y="0"/>
                          <a:pt x="0" y="0"/>
                        </a:cubicBezTo>
                        <a:cubicBezTo>
                          <a:pt x="0" y="57"/>
                          <a:pt x="0" y="57"/>
                          <a:pt x="0" y="57"/>
                        </a:cubicBezTo>
                        <a:cubicBezTo>
                          <a:pt x="0" y="86"/>
                          <a:pt x="24" y="111"/>
                          <a:pt x="54" y="111"/>
                        </a:cubicBezTo>
                        <a:cubicBezTo>
                          <a:pt x="85" y="111"/>
                          <a:pt x="85" y="111"/>
                          <a:pt x="85" y="111"/>
                        </a:cubicBezTo>
                        <a:cubicBezTo>
                          <a:pt x="85" y="106"/>
                          <a:pt x="85" y="106"/>
                          <a:pt x="85" y="106"/>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2" name="íṣlïďe"/>
                  <p:cNvSpPr/>
                  <p:nvPr/>
                </p:nvSpPr>
                <p:spPr bwMode="auto">
                  <a:xfrm>
                    <a:off x="4212" y="3560"/>
                    <a:ext cx="246" cy="112"/>
                  </a:xfrm>
                  <a:custGeom>
                    <a:avLst/>
                    <a:gdLst>
                      <a:gd name="T0" fmla="*/ 129 w 129"/>
                      <a:gd name="T1" fmla="*/ 0 h 59"/>
                      <a:gd name="T2" fmla="*/ 129 w 129"/>
                      <a:gd name="T3" fmla="*/ 50 h 59"/>
                      <a:gd name="T4" fmla="*/ 76 w 129"/>
                      <a:gd name="T5" fmla="*/ 54 h 59"/>
                      <a:gd name="T6" fmla="*/ 53 w 129"/>
                      <a:gd name="T7" fmla="*/ 54 h 59"/>
                      <a:gd name="T8" fmla="*/ 0 w 129"/>
                      <a:gd name="T9" fmla="*/ 50 h 59"/>
                      <a:gd name="T10" fmla="*/ 0 w 129"/>
                      <a:gd name="T11" fmla="*/ 0 h 59"/>
                      <a:gd name="T12" fmla="*/ 129 w 129"/>
                      <a:gd name="T13" fmla="*/ 0 h 59"/>
                    </a:gdLst>
                    <a:ahLst/>
                    <a:cxnLst>
                      <a:cxn ang="0">
                        <a:pos x="T0" y="T1"/>
                      </a:cxn>
                      <a:cxn ang="0">
                        <a:pos x="T2" y="T3"/>
                      </a:cxn>
                      <a:cxn ang="0">
                        <a:pos x="T4" y="T5"/>
                      </a:cxn>
                      <a:cxn ang="0">
                        <a:pos x="T6" y="T7"/>
                      </a:cxn>
                      <a:cxn ang="0">
                        <a:pos x="T8" y="T9"/>
                      </a:cxn>
                      <a:cxn ang="0">
                        <a:pos x="T10" y="T11"/>
                      </a:cxn>
                      <a:cxn ang="0">
                        <a:pos x="T12" y="T13"/>
                      </a:cxn>
                    </a:cxnLst>
                    <a:rect l="0" t="0" r="r" b="b"/>
                    <a:pathLst>
                      <a:path w="129" h="59">
                        <a:moveTo>
                          <a:pt x="129" y="0"/>
                        </a:moveTo>
                        <a:cubicBezTo>
                          <a:pt x="129" y="50"/>
                          <a:pt x="129" y="50"/>
                          <a:pt x="129" y="50"/>
                        </a:cubicBezTo>
                        <a:cubicBezTo>
                          <a:pt x="113" y="59"/>
                          <a:pt x="95" y="54"/>
                          <a:pt x="76" y="54"/>
                        </a:cubicBezTo>
                        <a:cubicBezTo>
                          <a:pt x="53" y="54"/>
                          <a:pt x="53" y="54"/>
                          <a:pt x="53" y="54"/>
                        </a:cubicBezTo>
                        <a:cubicBezTo>
                          <a:pt x="34" y="54"/>
                          <a:pt x="16" y="59"/>
                          <a:pt x="0" y="50"/>
                        </a:cubicBezTo>
                        <a:cubicBezTo>
                          <a:pt x="0" y="0"/>
                          <a:pt x="0" y="0"/>
                          <a:pt x="0" y="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3" name="îṡ1íḑè"/>
                  <p:cNvSpPr/>
                  <p:nvPr/>
                </p:nvSpPr>
                <p:spPr bwMode="auto">
                  <a:xfrm>
                    <a:off x="4202" y="3550"/>
                    <a:ext cx="265" cy="124"/>
                  </a:xfrm>
                  <a:custGeom>
                    <a:avLst/>
                    <a:gdLst>
                      <a:gd name="T0" fmla="*/ 129 w 139"/>
                      <a:gd name="T1" fmla="*/ 5 h 65"/>
                      <a:gd name="T2" fmla="*/ 129 w 139"/>
                      <a:gd name="T3" fmla="*/ 55 h 65"/>
                      <a:gd name="T4" fmla="*/ 134 w 139"/>
                      <a:gd name="T5" fmla="*/ 55 h 65"/>
                      <a:gd name="T6" fmla="*/ 132 w 139"/>
                      <a:gd name="T7" fmla="*/ 51 h 65"/>
                      <a:gd name="T8" fmla="*/ 110 w 139"/>
                      <a:gd name="T9" fmla="*/ 55 h 65"/>
                      <a:gd name="T10" fmla="*/ 81 w 139"/>
                      <a:gd name="T11" fmla="*/ 54 h 65"/>
                      <a:gd name="T12" fmla="*/ 58 w 139"/>
                      <a:gd name="T13" fmla="*/ 54 h 65"/>
                      <a:gd name="T14" fmla="*/ 29 w 139"/>
                      <a:gd name="T15" fmla="*/ 55 h 65"/>
                      <a:gd name="T16" fmla="*/ 7 w 139"/>
                      <a:gd name="T17" fmla="*/ 51 h 65"/>
                      <a:gd name="T18" fmla="*/ 5 w 139"/>
                      <a:gd name="T19" fmla="*/ 55 h 65"/>
                      <a:gd name="T20" fmla="*/ 10 w 139"/>
                      <a:gd name="T21" fmla="*/ 55 h 65"/>
                      <a:gd name="T22" fmla="*/ 10 w 139"/>
                      <a:gd name="T23" fmla="*/ 5 h 65"/>
                      <a:gd name="T24" fmla="*/ 5 w 139"/>
                      <a:gd name="T25" fmla="*/ 0 h 65"/>
                      <a:gd name="T26" fmla="*/ 0 w 139"/>
                      <a:gd name="T27" fmla="*/ 5 h 65"/>
                      <a:gd name="T28" fmla="*/ 0 w 139"/>
                      <a:gd name="T29" fmla="*/ 58 h 65"/>
                      <a:gd name="T30" fmla="*/ 2 w 139"/>
                      <a:gd name="T31" fmla="*/ 59 h 65"/>
                      <a:gd name="T32" fmla="*/ 29 w 139"/>
                      <a:gd name="T33" fmla="*/ 65 h 65"/>
                      <a:gd name="T34" fmla="*/ 58 w 139"/>
                      <a:gd name="T35" fmla="*/ 64 h 65"/>
                      <a:gd name="T36" fmla="*/ 81 w 139"/>
                      <a:gd name="T37" fmla="*/ 64 h 65"/>
                      <a:gd name="T38" fmla="*/ 110 w 139"/>
                      <a:gd name="T39" fmla="*/ 65 h 65"/>
                      <a:gd name="T40" fmla="*/ 136 w 139"/>
                      <a:gd name="T41" fmla="*/ 59 h 65"/>
                      <a:gd name="T42" fmla="*/ 139 w 139"/>
                      <a:gd name="T43" fmla="*/ 58 h 65"/>
                      <a:gd name="T44" fmla="*/ 139 w 139"/>
                      <a:gd name="T45" fmla="*/ 5 h 65"/>
                      <a:gd name="T46" fmla="*/ 134 w 139"/>
                      <a:gd name="T47" fmla="*/ 0 h 65"/>
                      <a:gd name="T48" fmla="*/ 129 w 139"/>
                      <a:gd name="T49" fmla="*/ 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65">
                        <a:moveTo>
                          <a:pt x="129" y="5"/>
                        </a:moveTo>
                        <a:cubicBezTo>
                          <a:pt x="129" y="55"/>
                          <a:pt x="129" y="55"/>
                          <a:pt x="129" y="55"/>
                        </a:cubicBezTo>
                        <a:cubicBezTo>
                          <a:pt x="134" y="55"/>
                          <a:pt x="134" y="55"/>
                          <a:pt x="134" y="55"/>
                        </a:cubicBezTo>
                        <a:cubicBezTo>
                          <a:pt x="132" y="51"/>
                          <a:pt x="132" y="51"/>
                          <a:pt x="132" y="51"/>
                        </a:cubicBezTo>
                        <a:cubicBezTo>
                          <a:pt x="125" y="54"/>
                          <a:pt x="118" y="55"/>
                          <a:pt x="110" y="55"/>
                        </a:cubicBezTo>
                        <a:cubicBezTo>
                          <a:pt x="101" y="55"/>
                          <a:pt x="91" y="54"/>
                          <a:pt x="81" y="54"/>
                        </a:cubicBezTo>
                        <a:cubicBezTo>
                          <a:pt x="58" y="54"/>
                          <a:pt x="58" y="54"/>
                          <a:pt x="58" y="54"/>
                        </a:cubicBezTo>
                        <a:cubicBezTo>
                          <a:pt x="47" y="54"/>
                          <a:pt x="38" y="55"/>
                          <a:pt x="29" y="55"/>
                        </a:cubicBezTo>
                        <a:cubicBezTo>
                          <a:pt x="21" y="55"/>
                          <a:pt x="14" y="54"/>
                          <a:pt x="7" y="51"/>
                        </a:cubicBezTo>
                        <a:cubicBezTo>
                          <a:pt x="5" y="55"/>
                          <a:pt x="5" y="55"/>
                          <a:pt x="5" y="55"/>
                        </a:cubicBezTo>
                        <a:cubicBezTo>
                          <a:pt x="10" y="55"/>
                          <a:pt x="10" y="55"/>
                          <a:pt x="10" y="55"/>
                        </a:cubicBezTo>
                        <a:cubicBezTo>
                          <a:pt x="10" y="5"/>
                          <a:pt x="10" y="5"/>
                          <a:pt x="10" y="5"/>
                        </a:cubicBezTo>
                        <a:cubicBezTo>
                          <a:pt x="10" y="2"/>
                          <a:pt x="7" y="0"/>
                          <a:pt x="5" y="0"/>
                        </a:cubicBezTo>
                        <a:cubicBezTo>
                          <a:pt x="2" y="0"/>
                          <a:pt x="0" y="2"/>
                          <a:pt x="0" y="5"/>
                        </a:cubicBezTo>
                        <a:cubicBezTo>
                          <a:pt x="0" y="58"/>
                          <a:pt x="0" y="58"/>
                          <a:pt x="0" y="58"/>
                        </a:cubicBezTo>
                        <a:cubicBezTo>
                          <a:pt x="2" y="59"/>
                          <a:pt x="2" y="59"/>
                          <a:pt x="2" y="59"/>
                        </a:cubicBezTo>
                        <a:cubicBezTo>
                          <a:pt x="11" y="64"/>
                          <a:pt x="20" y="65"/>
                          <a:pt x="29" y="65"/>
                        </a:cubicBezTo>
                        <a:cubicBezTo>
                          <a:pt x="39" y="65"/>
                          <a:pt x="48" y="64"/>
                          <a:pt x="58" y="64"/>
                        </a:cubicBezTo>
                        <a:cubicBezTo>
                          <a:pt x="81" y="64"/>
                          <a:pt x="81" y="64"/>
                          <a:pt x="81" y="64"/>
                        </a:cubicBezTo>
                        <a:cubicBezTo>
                          <a:pt x="90" y="64"/>
                          <a:pt x="100" y="65"/>
                          <a:pt x="110" y="65"/>
                        </a:cubicBezTo>
                        <a:cubicBezTo>
                          <a:pt x="119" y="65"/>
                          <a:pt x="128" y="64"/>
                          <a:pt x="136" y="59"/>
                        </a:cubicBezTo>
                        <a:cubicBezTo>
                          <a:pt x="139" y="58"/>
                          <a:pt x="139" y="58"/>
                          <a:pt x="139" y="58"/>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4" name="íṡ1îḓè"/>
                  <p:cNvSpPr/>
                  <p:nvPr/>
                </p:nvSpPr>
                <p:spPr bwMode="auto">
                  <a:xfrm>
                    <a:off x="4202" y="3550"/>
                    <a:ext cx="265" cy="231"/>
                  </a:xfrm>
                  <a:custGeom>
                    <a:avLst/>
                    <a:gdLst>
                      <a:gd name="T0" fmla="*/ 129 w 139"/>
                      <a:gd name="T1" fmla="*/ 5 h 121"/>
                      <a:gd name="T2" fmla="*/ 129 w 139"/>
                      <a:gd name="T3" fmla="*/ 66 h 121"/>
                      <a:gd name="T4" fmla="*/ 116 w 139"/>
                      <a:gd name="T5" fmla="*/ 98 h 121"/>
                      <a:gd name="T6" fmla="*/ 84 w 139"/>
                      <a:gd name="T7" fmla="*/ 111 h 121"/>
                      <a:gd name="T8" fmla="*/ 54 w 139"/>
                      <a:gd name="T9" fmla="*/ 111 h 121"/>
                      <a:gd name="T10" fmla="*/ 23 w 139"/>
                      <a:gd name="T11" fmla="*/ 98 h 121"/>
                      <a:gd name="T12" fmla="*/ 10 w 139"/>
                      <a:gd name="T13" fmla="*/ 66 h 121"/>
                      <a:gd name="T14" fmla="*/ 10 w 139"/>
                      <a:gd name="T15" fmla="*/ 5 h 121"/>
                      <a:gd name="T16" fmla="*/ 5 w 139"/>
                      <a:gd name="T17" fmla="*/ 0 h 121"/>
                      <a:gd name="T18" fmla="*/ 0 w 139"/>
                      <a:gd name="T19" fmla="*/ 5 h 121"/>
                      <a:gd name="T20" fmla="*/ 0 w 139"/>
                      <a:gd name="T21" fmla="*/ 66 h 121"/>
                      <a:gd name="T22" fmla="*/ 54 w 139"/>
                      <a:gd name="T23" fmla="*/ 121 h 121"/>
                      <a:gd name="T24" fmla="*/ 84 w 139"/>
                      <a:gd name="T25" fmla="*/ 121 h 121"/>
                      <a:gd name="T26" fmla="*/ 139 w 139"/>
                      <a:gd name="T27" fmla="*/ 66 h 121"/>
                      <a:gd name="T28" fmla="*/ 139 w 139"/>
                      <a:gd name="T29" fmla="*/ 5 h 121"/>
                      <a:gd name="T30" fmla="*/ 134 w 139"/>
                      <a:gd name="T31" fmla="*/ 0 h 121"/>
                      <a:gd name="T32" fmla="*/ 129 w 139"/>
                      <a:gd name="T33" fmla="*/ 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 h="121">
                        <a:moveTo>
                          <a:pt x="129" y="5"/>
                        </a:moveTo>
                        <a:cubicBezTo>
                          <a:pt x="129" y="66"/>
                          <a:pt x="129" y="66"/>
                          <a:pt x="129" y="66"/>
                        </a:cubicBezTo>
                        <a:cubicBezTo>
                          <a:pt x="129" y="78"/>
                          <a:pt x="124" y="89"/>
                          <a:pt x="116" y="98"/>
                        </a:cubicBezTo>
                        <a:cubicBezTo>
                          <a:pt x="108" y="106"/>
                          <a:pt x="97" y="111"/>
                          <a:pt x="84" y="111"/>
                        </a:cubicBezTo>
                        <a:cubicBezTo>
                          <a:pt x="54" y="111"/>
                          <a:pt x="54" y="111"/>
                          <a:pt x="54" y="111"/>
                        </a:cubicBezTo>
                        <a:cubicBezTo>
                          <a:pt x="42" y="111"/>
                          <a:pt x="31" y="106"/>
                          <a:pt x="23" y="98"/>
                        </a:cubicBezTo>
                        <a:cubicBezTo>
                          <a:pt x="15" y="89"/>
                          <a:pt x="10" y="78"/>
                          <a:pt x="10" y="66"/>
                        </a:cubicBezTo>
                        <a:cubicBezTo>
                          <a:pt x="10" y="5"/>
                          <a:pt x="10" y="5"/>
                          <a:pt x="10" y="5"/>
                        </a:cubicBezTo>
                        <a:cubicBezTo>
                          <a:pt x="10" y="2"/>
                          <a:pt x="7" y="0"/>
                          <a:pt x="5" y="0"/>
                        </a:cubicBezTo>
                        <a:cubicBezTo>
                          <a:pt x="2" y="0"/>
                          <a:pt x="0" y="2"/>
                          <a:pt x="0" y="5"/>
                        </a:cubicBezTo>
                        <a:cubicBezTo>
                          <a:pt x="0" y="66"/>
                          <a:pt x="0" y="66"/>
                          <a:pt x="0" y="66"/>
                        </a:cubicBezTo>
                        <a:cubicBezTo>
                          <a:pt x="0" y="96"/>
                          <a:pt x="24" y="121"/>
                          <a:pt x="54" y="121"/>
                        </a:cubicBezTo>
                        <a:cubicBezTo>
                          <a:pt x="84" y="121"/>
                          <a:pt x="84" y="121"/>
                          <a:pt x="84" y="121"/>
                        </a:cubicBezTo>
                        <a:cubicBezTo>
                          <a:pt x="115" y="121"/>
                          <a:pt x="139" y="96"/>
                          <a:pt x="139" y="66"/>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5" name="iṧ1ïḋê"/>
                  <p:cNvSpPr/>
                  <p:nvPr/>
                </p:nvSpPr>
                <p:spPr bwMode="auto">
                  <a:xfrm>
                    <a:off x="4116" y="3642"/>
                    <a:ext cx="424" cy="19"/>
                  </a:xfrm>
                  <a:custGeom>
                    <a:avLst/>
                    <a:gdLst>
                      <a:gd name="T0" fmla="*/ 5 w 222"/>
                      <a:gd name="T1" fmla="*/ 10 h 10"/>
                      <a:gd name="T2" fmla="*/ 217 w 222"/>
                      <a:gd name="T3" fmla="*/ 10 h 10"/>
                      <a:gd name="T4" fmla="*/ 222 w 222"/>
                      <a:gd name="T5" fmla="*/ 5 h 10"/>
                      <a:gd name="T6" fmla="*/ 217 w 222"/>
                      <a:gd name="T7" fmla="*/ 0 h 10"/>
                      <a:gd name="T8" fmla="*/ 5 w 222"/>
                      <a:gd name="T9" fmla="*/ 0 h 10"/>
                      <a:gd name="T10" fmla="*/ 0 w 222"/>
                      <a:gd name="T11" fmla="*/ 5 h 10"/>
                      <a:gd name="T12" fmla="*/ 5 w 222"/>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222" h="10">
                        <a:moveTo>
                          <a:pt x="5" y="10"/>
                        </a:moveTo>
                        <a:cubicBezTo>
                          <a:pt x="217" y="10"/>
                          <a:pt x="217" y="10"/>
                          <a:pt x="217" y="10"/>
                        </a:cubicBezTo>
                        <a:cubicBezTo>
                          <a:pt x="220" y="10"/>
                          <a:pt x="222" y="8"/>
                          <a:pt x="222" y="5"/>
                        </a:cubicBezTo>
                        <a:cubicBezTo>
                          <a:pt x="222" y="2"/>
                          <a:pt x="220" y="0"/>
                          <a:pt x="217" y="0"/>
                        </a:cubicBezTo>
                        <a:cubicBezTo>
                          <a:pt x="5" y="0"/>
                          <a:pt x="5" y="0"/>
                          <a:pt x="5" y="0"/>
                        </a:cubicBezTo>
                        <a:cubicBezTo>
                          <a:pt x="2" y="0"/>
                          <a:pt x="0" y="2"/>
                          <a:pt x="0" y="5"/>
                        </a:cubicBezTo>
                        <a:cubicBezTo>
                          <a:pt x="0" y="8"/>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6" name="îSļiḓe"/>
                  <p:cNvSpPr/>
                  <p:nvPr/>
                </p:nvSpPr>
                <p:spPr bwMode="auto">
                  <a:xfrm>
                    <a:off x="3966" y="3651"/>
                    <a:ext cx="743"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8 w 390"/>
                      <a:gd name="T11" fmla="*/ 52 h 346"/>
                      <a:gd name="T12" fmla="*/ 80 w 390"/>
                      <a:gd name="T13" fmla="*/ 0 h 346"/>
                      <a:gd name="T14" fmla="*/ 84 w 390"/>
                      <a:gd name="T15" fmla="*/ 0 h 346"/>
                      <a:gd name="T16" fmla="*/ 89 w 390"/>
                      <a:gd name="T17" fmla="*/ 0 h 346"/>
                      <a:gd name="T18" fmla="*/ 301 w 390"/>
                      <a:gd name="T19" fmla="*/ 0 h 346"/>
                      <a:gd name="T20" fmla="*/ 310 w 390"/>
                      <a:gd name="T21" fmla="*/ 0 h 346"/>
                      <a:gd name="T22" fmla="*/ 389 w 390"/>
                      <a:gd name="T23" fmla="*/ 79 h 346"/>
                      <a:gd name="T24" fmla="*/ 390 w 390"/>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8" y="52"/>
                        </a:cubicBezTo>
                        <a:cubicBezTo>
                          <a:pt x="21" y="24"/>
                          <a:pt x="48" y="4"/>
                          <a:pt x="80" y="0"/>
                        </a:cubicBezTo>
                        <a:cubicBezTo>
                          <a:pt x="81" y="0"/>
                          <a:pt x="83" y="0"/>
                          <a:pt x="84" y="0"/>
                        </a:cubicBezTo>
                        <a:cubicBezTo>
                          <a:pt x="86" y="0"/>
                          <a:pt x="87" y="0"/>
                          <a:pt x="89" y="0"/>
                        </a:cubicBezTo>
                        <a:cubicBezTo>
                          <a:pt x="301" y="0"/>
                          <a:pt x="301" y="0"/>
                          <a:pt x="301" y="0"/>
                        </a:cubicBezTo>
                        <a:cubicBezTo>
                          <a:pt x="304" y="0"/>
                          <a:pt x="307" y="0"/>
                          <a:pt x="310" y="0"/>
                        </a:cubicBezTo>
                        <a:cubicBezTo>
                          <a:pt x="351" y="5"/>
                          <a:pt x="384" y="37"/>
                          <a:pt x="389" y="79"/>
                        </a:cubicBezTo>
                        <a:cubicBezTo>
                          <a:pt x="389" y="82"/>
                          <a:pt x="390" y="85"/>
                          <a:pt x="390" y="89"/>
                        </a:cubicBezTo>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7" name="ïṧḷîďè"/>
                  <p:cNvSpPr/>
                  <p:nvPr/>
                </p:nvSpPr>
                <p:spPr bwMode="auto">
                  <a:xfrm>
                    <a:off x="3956"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4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15 w 400"/>
                      <a:gd name="T49" fmla="*/ 0 h 356"/>
                      <a:gd name="T50" fmla="*/ 306 w 400"/>
                      <a:gd name="T51" fmla="*/ 0 h 356"/>
                      <a:gd name="T52" fmla="*/ 94 w 400"/>
                      <a:gd name="T53" fmla="*/ 0 h 356"/>
                      <a:gd name="T54" fmla="*/ 89 w 400"/>
                      <a:gd name="T55" fmla="*/ 0 h 356"/>
                      <a:gd name="T56" fmla="*/ 89 w 400"/>
                      <a:gd name="T57" fmla="*/ 5 h 356"/>
                      <a:gd name="T58" fmla="*/ 89 w 400"/>
                      <a:gd name="T59" fmla="*/ 0 h 356"/>
                      <a:gd name="T60" fmla="*/ 85 w 400"/>
                      <a:gd name="T61" fmla="*/ 0 h 356"/>
                      <a:gd name="T62" fmla="*/ 85 w 400"/>
                      <a:gd name="T63" fmla="*/ 5 h 356"/>
                      <a:gd name="T64" fmla="*/ 85 w 400"/>
                      <a:gd name="T65" fmla="*/ 0 h 356"/>
                      <a:gd name="T66" fmla="*/ 9 w 400"/>
                      <a:gd name="T67" fmla="*/ 55 h 356"/>
                      <a:gd name="T68" fmla="*/ 9 w 400"/>
                      <a:gd name="T69" fmla="*/ 55 h 356"/>
                      <a:gd name="T70" fmla="*/ 4 w 400"/>
                      <a:gd name="T71" fmla="*/ 66 h 356"/>
                      <a:gd name="T72" fmla="*/ 0 w 400"/>
                      <a:gd name="T73" fmla="*/ 94 h 356"/>
                      <a:gd name="T74" fmla="*/ 0 w 400"/>
                      <a:gd name="T75" fmla="*/ 356 h 356"/>
                      <a:gd name="T76" fmla="*/ 400 w 400"/>
                      <a:gd name="T77" fmla="*/ 356 h 356"/>
                      <a:gd name="T78" fmla="*/ 400 w 400"/>
                      <a:gd name="T79" fmla="*/ 94 h 356"/>
                      <a:gd name="T80" fmla="*/ 395 w 400"/>
                      <a:gd name="T81"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1" y="77"/>
                          <a:pt x="14" y="69"/>
                        </a:cubicBezTo>
                        <a:cubicBezTo>
                          <a:pt x="15" y="66"/>
                          <a:pt x="16" y="62"/>
                          <a:pt x="18" y="59"/>
                        </a:cubicBezTo>
                        <a:cubicBezTo>
                          <a:pt x="18" y="59"/>
                          <a:pt x="18" y="59"/>
                          <a:pt x="18" y="59"/>
                        </a:cubicBezTo>
                        <a:cubicBezTo>
                          <a:pt x="30" y="33"/>
                          <a:pt x="55"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4"/>
                          <a:pt x="389" y="84"/>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5" y="0"/>
                        </a:cubicBezTo>
                        <a:cubicBezTo>
                          <a:pt x="312" y="0"/>
                          <a:pt x="309" y="0"/>
                          <a:pt x="306" y="0"/>
                        </a:cubicBezTo>
                        <a:cubicBezTo>
                          <a:pt x="94" y="0"/>
                          <a:pt x="94" y="0"/>
                          <a:pt x="94" y="0"/>
                        </a:cubicBezTo>
                        <a:cubicBezTo>
                          <a:pt x="92" y="0"/>
                          <a:pt x="90"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5"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8" name="is1íḓè"/>
                  <p:cNvSpPr/>
                  <p:nvPr/>
                </p:nvSpPr>
                <p:spPr bwMode="auto">
                  <a:xfrm>
                    <a:off x="3987" y="3661"/>
                    <a:ext cx="215" cy="101"/>
                  </a:xfrm>
                  <a:custGeom>
                    <a:avLst/>
                    <a:gdLst>
                      <a:gd name="T0" fmla="*/ 113 w 113"/>
                      <a:gd name="T1" fmla="*/ 0 h 53"/>
                      <a:gd name="T2" fmla="*/ 78 w 113"/>
                      <a:gd name="T3" fmla="*/ 0 h 53"/>
                      <a:gd name="T4" fmla="*/ 73 w 113"/>
                      <a:gd name="T5" fmla="*/ 0 h 53"/>
                      <a:gd name="T6" fmla="*/ 73 w 113"/>
                      <a:gd name="T7" fmla="*/ 0 h 53"/>
                      <a:gd name="T8" fmla="*/ 73 w 113"/>
                      <a:gd name="T9" fmla="*/ 0 h 53"/>
                      <a:gd name="T10" fmla="*/ 70 w 113"/>
                      <a:gd name="T11" fmla="*/ 0 h 53"/>
                      <a:gd name="T12" fmla="*/ 70 w 113"/>
                      <a:gd name="T13" fmla="*/ 0 h 53"/>
                      <a:gd name="T14" fmla="*/ 70 w 113"/>
                      <a:gd name="T15" fmla="*/ 0 h 53"/>
                      <a:gd name="T16" fmla="*/ 2 w 113"/>
                      <a:gd name="T17" fmla="*/ 49 h 53"/>
                      <a:gd name="T18" fmla="*/ 2 w 113"/>
                      <a:gd name="T19" fmla="*/ 49 h 53"/>
                      <a:gd name="T20" fmla="*/ 0 w 113"/>
                      <a:gd name="T21" fmla="*/ 53 h 53"/>
                      <a:gd name="T22" fmla="*/ 55 w 113"/>
                      <a:gd name="T23" fmla="*/ 42 h 53"/>
                      <a:gd name="T24" fmla="*/ 64 w 113"/>
                      <a:gd name="T25" fmla="*/ 42 h 53"/>
                      <a:gd name="T26" fmla="*/ 73 w 113"/>
                      <a:gd name="T27" fmla="*/ 29 h 53"/>
                      <a:gd name="T28" fmla="*/ 113 w 113"/>
                      <a:gd name="T29"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3" h="53">
                        <a:moveTo>
                          <a:pt x="113" y="0"/>
                        </a:moveTo>
                        <a:cubicBezTo>
                          <a:pt x="78" y="0"/>
                          <a:pt x="78" y="0"/>
                          <a:pt x="78" y="0"/>
                        </a:cubicBezTo>
                        <a:cubicBezTo>
                          <a:pt x="76" y="0"/>
                          <a:pt x="75" y="0"/>
                          <a:pt x="73" y="0"/>
                        </a:cubicBezTo>
                        <a:cubicBezTo>
                          <a:pt x="73" y="0"/>
                          <a:pt x="73" y="0"/>
                          <a:pt x="73" y="0"/>
                        </a:cubicBezTo>
                        <a:cubicBezTo>
                          <a:pt x="73" y="0"/>
                          <a:pt x="73" y="0"/>
                          <a:pt x="73" y="0"/>
                        </a:cubicBezTo>
                        <a:cubicBezTo>
                          <a:pt x="72" y="0"/>
                          <a:pt x="71" y="0"/>
                          <a:pt x="70" y="0"/>
                        </a:cubicBezTo>
                        <a:cubicBezTo>
                          <a:pt x="70" y="0"/>
                          <a:pt x="70" y="0"/>
                          <a:pt x="70" y="0"/>
                        </a:cubicBezTo>
                        <a:cubicBezTo>
                          <a:pt x="70" y="0"/>
                          <a:pt x="70" y="0"/>
                          <a:pt x="70" y="0"/>
                        </a:cubicBezTo>
                        <a:cubicBezTo>
                          <a:pt x="39" y="3"/>
                          <a:pt x="14" y="23"/>
                          <a:pt x="2" y="49"/>
                        </a:cubicBezTo>
                        <a:cubicBezTo>
                          <a:pt x="2" y="49"/>
                          <a:pt x="2" y="49"/>
                          <a:pt x="2" y="49"/>
                        </a:cubicBezTo>
                        <a:cubicBezTo>
                          <a:pt x="1" y="50"/>
                          <a:pt x="1" y="52"/>
                          <a:pt x="0" y="53"/>
                        </a:cubicBezTo>
                        <a:cubicBezTo>
                          <a:pt x="17" y="46"/>
                          <a:pt x="36" y="42"/>
                          <a:pt x="55" y="42"/>
                        </a:cubicBezTo>
                        <a:cubicBezTo>
                          <a:pt x="64" y="42"/>
                          <a:pt x="64" y="42"/>
                          <a:pt x="64" y="42"/>
                        </a:cubicBezTo>
                        <a:cubicBezTo>
                          <a:pt x="67" y="37"/>
                          <a:pt x="70" y="33"/>
                          <a:pt x="73" y="29"/>
                        </a:cubicBezTo>
                        <a:cubicBezTo>
                          <a:pt x="83" y="16"/>
                          <a:pt x="97" y="6"/>
                          <a:pt x="113" y="0"/>
                        </a:cubicBezTo>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9" name="íṥļíḋê"/>
                  <p:cNvSpPr/>
                  <p:nvPr/>
                </p:nvSpPr>
                <p:spPr bwMode="auto">
                  <a:xfrm>
                    <a:off x="3979" y="3651"/>
                    <a:ext cx="279" cy="115"/>
                  </a:xfrm>
                  <a:custGeom>
                    <a:avLst/>
                    <a:gdLst>
                      <a:gd name="T0" fmla="*/ 146 w 146"/>
                      <a:gd name="T1" fmla="*/ 0 h 60"/>
                      <a:gd name="T2" fmla="*/ 83 w 146"/>
                      <a:gd name="T3" fmla="*/ 0 h 60"/>
                      <a:gd name="T4" fmla="*/ 77 w 146"/>
                      <a:gd name="T5" fmla="*/ 0 h 60"/>
                      <a:gd name="T6" fmla="*/ 3 w 146"/>
                      <a:gd name="T7" fmla="*/ 52 h 60"/>
                      <a:gd name="T8" fmla="*/ 0 w 146"/>
                      <a:gd name="T9" fmla="*/ 60 h 60"/>
                      <a:gd name="T10" fmla="*/ 4 w 146"/>
                      <a:gd name="T11" fmla="*/ 58 h 60"/>
                      <a:gd name="T12" fmla="*/ 6 w 146"/>
                      <a:gd name="T13" fmla="*/ 54 h 60"/>
                      <a:gd name="T14" fmla="*/ 6 w 146"/>
                      <a:gd name="T15" fmla="*/ 54 h 60"/>
                      <a:gd name="T16" fmla="*/ 74 w 146"/>
                      <a:gd name="T17" fmla="*/ 5 h 60"/>
                      <a:gd name="T18" fmla="*/ 74 w 146"/>
                      <a:gd name="T19" fmla="*/ 5 h 60"/>
                      <a:gd name="T20" fmla="*/ 74 w 146"/>
                      <a:gd name="T21" fmla="*/ 5 h 60"/>
                      <a:gd name="T22" fmla="*/ 77 w 146"/>
                      <a:gd name="T23" fmla="*/ 5 h 60"/>
                      <a:gd name="T24" fmla="*/ 77 w 146"/>
                      <a:gd name="T25" fmla="*/ 5 h 60"/>
                      <a:gd name="T26" fmla="*/ 77 w 146"/>
                      <a:gd name="T27" fmla="*/ 5 h 60"/>
                      <a:gd name="T28" fmla="*/ 82 w 146"/>
                      <a:gd name="T29" fmla="*/ 5 h 60"/>
                      <a:gd name="T30" fmla="*/ 117 w 146"/>
                      <a:gd name="T31" fmla="*/ 5 h 60"/>
                      <a:gd name="T32" fmla="*/ 122 w 146"/>
                      <a:gd name="T33" fmla="*/ 4 h 60"/>
                      <a:gd name="T34" fmla="*/ 122 w 146"/>
                      <a:gd name="T35" fmla="*/ 4 h 60"/>
                      <a:gd name="T36" fmla="*/ 140 w 146"/>
                      <a:gd name="T37" fmla="*/ 0 h 60"/>
                      <a:gd name="T38" fmla="*/ 146 w 146"/>
                      <a:gd name="T39"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6" h="60">
                        <a:moveTo>
                          <a:pt x="146" y="0"/>
                        </a:moveTo>
                        <a:cubicBezTo>
                          <a:pt x="83" y="0"/>
                          <a:pt x="83" y="0"/>
                          <a:pt x="83" y="0"/>
                        </a:cubicBezTo>
                        <a:cubicBezTo>
                          <a:pt x="81" y="0"/>
                          <a:pt x="79" y="0"/>
                          <a:pt x="77" y="0"/>
                        </a:cubicBezTo>
                        <a:cubicBezTo>
                          <a:pt x="44" y="3"/>
                          <a:pt x="16" y="23"/>
                          <a:pt x="3" y="52"/>
                        </a:cubicBezTo>
                        <a:cubicBezTo>
                          <a:pt x="2" y="55"/>
                          <a:pt x="0" y="57"/>
                          <a:pt x="0" y="60"/>
                        </a:cubicBezTo>
                        <a:cubicBezTo>
                          <a:pt x="1" y="59"/>
                          <a:pt x="3" y="59"/>
                          <a:pt x="4" y="58"/>
                        </a:cubicBezTo>
                        <a:cubicBezTo>
                          <a:pt x="5" y="57"/>
                          <a:pt x="5" y="55"/>
                          <a:pt x="6" y="54"/>
                        </a:cubicBezTo>
                        <a:cubicBezTo>
                          <a:pt x="6" y="54"/>
                          <a:pt x="6" y="54"/>
                          <a:pt x="6" y="54"/>
                        </a:cubicBezTo>
                        <a:cubicBezTo>
                          <a:pt x="18" y="28"/>
                          <a:pt x="43" y="8"/>
                          <a:pt x="74" y="5"/>
                        </a:cubicBezTo>
                        <a:cubicBezTo>
                          <a:pt x="74" y="5"/>
                          <a:pt x="74" y="5"/>
                          <a:pt x="74" y="5"/>
                        </a:cubicBezTo>
                        <a:cubicBezTo>
                          <a:pt x="74" y="5"/>
                          <a:pt x="74" y="5"/>
                          <a:pt x="74" y="5"/>
                        </a:cubicBezTo>
                        <a:cubicBezTo>
                          <a:pt x="75" y="5"/>
                          <a:pt x="76" y="5"/>
                          <a:pt x="77" y="5"/>
                        </a:cubicBezTo>
                        <a:cubicBezTo>
                          <a:pt x="77" y="5"/>
                          <a:pt x="77" y="5"/>
                          <a:pt x="77" y="5"/>
                        </a:cubicBezTo>
                        <a:cubicBezTo>
                          <a:pt x="77" y="5"/>
                          <a:pt x="77" y="5"/>
                          <a:pt x="77" y="5"/>
                        </a:cubicBezTo>
                        <a:cubicBezTo>
                          <a:pt x="79" y="5"/>
                          <a:pt x="80" y="5"/>
                          <a:pt x="82" y="5"/>
                        </a:cubicBezTo>
                        <a:cubicBezTo>
                          <a:pt x="117" y="5"/>
                          <a:pt x="117" y="5"/>
                          <a:pt x="117" y="5"/>
                        </a:cubicBezTo>
                        <a:cubicBezTo>
                          <a:pt x="118" y="4"/>
                          <a:pt x="120" y="4"/>
                          <a:pt x="122" y="4"/>
                        </a:cubicBezTo>
                        <a:cubicBezTo>
                          <a:pt x="122" y="4"/>
                          <a:pt x="122" y="4"/>
                          <a:pt x="122" y="4"/>
                        </a:cubicBezTo>
                        <a:cubicBezTo>
                          <a:pt x="128" y="2"/>
                          <a:pt x="134" y="1"/>
                          <a:pt x="140" y="0"/>
                        </a:cubicBezTo>
                        <a:cubicBezTo>
                          <a:pt x="142" y="0"/>
                          <a:pt x="144" y="0"/>
                          <a:pt x="146"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40" name="îṩ1ïde"/>
                  <p:cNvSpPr/>
                  <p:nvPr/>
                </p:nvSpPr>
                <p:spPr bwMode="auto">
                  <a:xfrm>
                    <a:off x="3832" y="3750"/>
                    <a:ext cx="998"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41" name="ïṡliḍê"/>
                  <p:cNvSpPr/>
                  <p:nvPr/>
                </p:nvSpPr>
                <p:spPr bwMode="auto">
                  <a:xfrm>
                    <a:off x="3823"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7 w 533"/>
                      <a:gd name="T19" fmla="*/ 18 h 304"/>
                      <a:gd name="T20" fmla="*/ 437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7" y="10"/>
                          <a:pt x="423" y="13"/>
                          <a:pt x="437" y="18"/>
                        </a:cubicBezTo>
                        <a:cubicBezTo>
                          <a:pt x="437" y="18"/>
                          <a:pt x="437" y="18"/>
                          <a:pt x="437" y="18"/>
                        </a:cubicBezTo>
                        <a:cubicBezTo>
                          <a:pt x="487" y="37"/>
                          <a:pt x="523" y="85"/>
                          <a:pt x="523" y="141"/>
                        </a:cubicBezTo>
                        <a:cubicBezTo>
                          <a:pt x="528" y="141"/>
                          <a:pt x="528" y="141"/>
                          <a:pt x="528" y="141"/>
                        </a:cubicBezTo>
                        <a:cubicBezTo>
                          <a:pt x="533" y="141"/>
                          <a:pt x="533" y="141"/>
                          <a:pt x="533" y="141"/>
                        </a:cubicBezTo>
                        <a:cubicBezTo>
                          <a:pt x="533" y="81"/>
                          <a:pt x="494" y="29"/>
                          <a:pt x="441" y="9"/>
                        </a:cubicBezTo>
                        <a:cubicBezTo>
                          <a:pt x="441" y="9"/>
                          <a:pt x="441" y="9"/>
                          <a:pt x="441" y="9"/>
                        </a:cubicBezTo>
                        <a:cubicBezTo>
                          <a:pt x="425" y="3"/>
                          <a:pt x="409" y="0"/>
                          <a:pt x="391" y="0"/>
                        </a:cubicBezTo>
                        <a:cubicBezTo>
                          <a:pt x="141" y="0"/>
                          <a:pt x="141" y="0"/>
                          <a:pt x="141" y="0"/>
                        </a:cubicBezTo>
                        <a:cubicBezTo>
                          <a:pt x="79" y="0"/>
                          <a:pt x="27" y="39"/>
                          <a:pt x="8" y="94"/>
                        </a:cubicBezTo>
                        <a:cubicBezTo>
                          <a:pt x="8" y="94"/>
                          <a:pt x="8" y="94"/>
                          <a:pt x="8" y="94"/>
                        </a:cubicBezTo>
                        <a:cubicBezTo>
                          <a:pt x="2"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grpSp>
            <p:sp>
              <p:nvSpPr>
                <p:cNvPr id="66" name="îṩļïḑê"/>
                <p:cNvSpPr/>
                <p:nvPr/>
              </p:nvSpPr>
              <p:spPr bwMode="auto">
                <a:xfrm>
                  <a:off x="4027" y="2817"/>
                  <a:ext cx="591" cy="684"/>
                </a:xfrm>
                <a:custGeom>
                  <a:avLst/>
                  <a:gdLst>
                    <a:gd name="T0" fmla="*/ 185 w 310"/>
                    <a:gd name="T1" fmla="*/ 359 h 359"/>
                    <a:gd name="T2" fmla="*/ 125 w 310"/>
                    <a:gd name="T3" fmla="*/ 359 h 359"/>
                    <a:gd name="T4" fmla="*/ 0 w 310"/>
                    <a:gd name="T5" fmla="*/ 234 h 359"/>
                    <a:gd name="T6" fmla="*/ 0 w 310"/>
                    <a:gd name="T7" fmla="*/ 125 h 359"/>
                    <a:gd name="T8" fmla="*/ 125 w 310"/>
                    <a:gd name="T9" fmla="*/ 0 h 359"/>
                    <a:gd name="T10" fmla="*/ 185 w 310"/>
                    <a:gd name="T11" fmla="*/ 0 h 359"/>
                    <a:gd name="T12" fmla="*/ 310 w 310"/>
                    <a:gd name="T13" fmla="*/ 125 h 359"/>
                    <a:gd name="T14" fmla="*/ 310 w 310"/>
                    <a:gd name="T15" fmla="*/ 234 h 359"/>
                    <a:gd name="T16" fmla="*/ 185 w 310"/>
                    <a:gd name="T17" fmla="*/ 359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9">
                      <a:moveTo>
                        <a:pt x="185" y="359"/>
                      </a:moveTo>
                      <a:cubicBezTo>
                        <a:pt x="125" y="359"/>
                        <a:pt x="125" y="359"/>
                        <a:pt x="125" y="359"/>
                      </a:cubicBezTo>
                      <a:cubicBezTo>
                        <a:pt x="56" y="359"/>
                        <a:pt x="0" y="303"/>
                        <a:pt x="0" y="234"/>
                      </a:cubicBezTo>
                      <a:cubicBezTo>
                        <a:pt x="0" y="125"/>
                        <a:pt x="0" y="125"/>
                        <a:pt x="0" y="125"/>
                      </a:cubicBezTo>
                      <a:cubicBezTo>
                        <a:pt x="0" y="56"/>
                        <a:pt x="56" y="0"/>
                        <a:pt x="125" y="0"/>
                      </a:cubicBezTo>
                      <a:cubicBezTo>
                        <a:pt x="185" y="0"/>
                        <a:pt x="185" y="0"/>
                        <a:pt x="185" y="0"/>
                      </a:cubicBezTo>
                      <a:cubicBezTo>
                        <a:pt x="254" y="0"/>
                        <a:pt x="310" y="56"/>
                        <a:pt x="310" y="125"/>
                      </a:cubicBezTo>
                      <a:cubicBezTo>
                        <a:pt x="310" y="234"/>
                        <a:pt x="310" y="234"/>
                        <a:pt x="310" y="234"/>
                      </a:cubicBezTo>
                      <a:cubicBezTo>
                        <a:pt x="310" y="303"/>
                        <a:pt x="254" y="359"/>
                        <a:pt x="185" y="359"/>
                      </a:cubicBez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7" name="îṣľîḓé"/>
                <p:cNvSpPr/>
                <p:nvPr/>
              </p:nvSpPr>
              <p:spPr bwMode="auto">
                <a:xfrm>
                  <a:off x="5018"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8" name="iş1îḑé"/>
                <p:cNvSpPr/>
                <p:nvPr/>
              </p:nvSpPr>
              <p:spPr bwMode="auto">
                <a:xfrm>
                  <a:off x="5018"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69" name="í$ḷîḑe"/>
                <p:cNvSpPr/>
                <p:nvPr/>
              </p:nvSpPr>
              <p:spPr bwMode="auto">
                <a:xfrm>
                  <a:off x="5505"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0" name="işḷîḓé"/>
                <p:cNvSpPr/>
                <p:nvPr/>
              </p:nvSpPr>
              <p:spPr bwMode="auto">
                <a:xfrm>
                  <a:off x="5505"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1" name="išḷíḑe"/>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2" name="ïṥḻîḓé"/>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3" name="íSḷíḓe"/>
                <p:cNvSpPr/>
                <p:nvPr/>
              </p:nvSpPr>
              <p:spPr bwMode="auto">
                <a:xfrm>
                  <a:off x="5064" y="2933"/>
                  <a:ext cx="311" cy="676"/>
                </a:xfrm>
                <a:custGeom>
                  <a:avLst/>
                  <a:gdLst>
                    <a:gd name="T0" fmla="*/ 163 w 163"/>
                    <a:gd name="T1" fmla="*/ 352 h 355"/>
                    <a:gd name="T2" fmla="*/ 137 w 163"/>
                    <a:gd name="T3" fmla="*/ 355 h 355"/>
                    <a:gd name="T4" fmla="*/ 0 w 163"/>
                    <a:gd name="T5" fmla="*/ 218 h 355"/>
                    <a:gd name="T6" fmla="*/ 10 w 163"/>
                    <a:gd name="T7" fmla="*/ 40 h 355"/>
                    <a:gd name="T8" fmla="*/ 53 w 163"/>
                    <a:gd name="T9" fmla="*/ 0 h 355"/>
                    <a:gd name="T10" fmla="*/ 53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5" y="354"/>
                        <a:pt x="146" y="355"/>
                        <a:pt x="137" y="355"/>
                      </a:cubicBezTo>
                      <a:cubicBezTo>
                        <a:pt x="62" y="355"/>
                        <a:pt x="0" y="293"/>
                        <a:pt x="0" y="218"/>
                      </a:cubicBezTo>
                      <a:cubicBezTo>
                        <a:pt x="10" y="40"/>
                        <a:pt x="10" y="40"/>
                        <a:pt x="10" y="40"/>
                      </a:cubicBezTo>
                      <a:cubicBezTo>
                        <a:pt x="53" y="0"/>
                        <a:pt x="53" y="0"/>
                        <a:pt x="53" y="0"/>
                      </a:cubicBezTo>
                      <a:cubicBezTo>
                        <a:pt x="53" y="218"/>
                        <a:pt x="53" y="218"/>
                        <a:pt x="53" y="218"/>
                      </a:cubicBezTo>
                      <a:cubicBezTo>
                        <a:pt x="53" y="284"/>
                        <a:pt x="101"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4" name="iśḻîḓe"/>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44 h 355"/>
                    <a:gd name="T8" fmla="*/ 45 w 274"/>
                    <a:gd name="T9" fmla="*/ 0 h 355"/>
                    <a:gd name="T10" fmla="*/ 209 w 274"/>
                    <a:gd name="T11" fmla="*/ 0 h 355"/>
                    <a:gd name="T12" fmla="*/ 274 w 274"/>
                    <a:gd name="T13" fmla="*/ 65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44"/>
                        <a:pt x="0" y="44"/>
                        <a:pt x="0" y="44"/>
                      </a:cubicBezTo>
                      <a:cubicBezTo>
                        <a:pt x="0" y="20"/>
                        <a:pt x="20" y="0"/>
                        <a:pt x="45" y="0"/>
                      </a:cubicBezTo>
                      <a:cubicBezTo>
                        <a:pt x="209" y="0"/>
                        <a:pt x="209" y="0"/>
                        <a:pt x="209" y="0"/>
                      </a:cubicBezTo>
                      <a:cubicBezTo>
                        <a:pt x="245" y="0"/>
                        <a:pt x="274" y="29"/>
                        <a:pt x="274" y="65"/>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5" name="iSḻíḓé"/>
                <p:cNvSpPr/>
                <p:nvPr/>
              </p:nvSpPr>
              <p:spPr bwMode="auto">
                <a:xfrm>
                  <a:off x="4963" y="3651"/>
                  <a:ext cx="744"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9 w 390"/>
                    <a:gd name="T11" fmla="*/ 52 h 346"/>
                    <a:gd name="T12" fmla="*/ 80 w 390"/>
                    <a:gd name="T13" fmla="*/ 0 h 346"/>
                    <a:gd name="T14" fmla="*/ 84 w 390"/>
                    <a:gd name="T15" fmla="*/ 0 h 346"/>
                    <a:gd name="T16" fmla="*/ 89 w 390"/>
                    <a:gd name="T17" fmla="*/ 0 h 346"/>
                    <a:gd name="T18" fmla="*/ 301 w 390"/>
                    <a:gd name="T19" fmla="*/ 0 h 346"/>
                    <a:gd name="T20" fmla="*/ 310 w 390"/>
                    <a:gd name="T21" fmla="*/ 0 h 346"/>
                    <a:gd name="T22" fmla="*/ 389 w 390"/>
                    <a:gd name="T23" fmla="*/ 79 h 346"/>
                    <a:gd name="T24" fmla="*/ 390 w 390"/>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9" y="52"/>
                      </a:cubicBezTo>
                      <a:cubicBezTo>
                        <a:pt x="21" y="24"/>
                        <a:pt x="48" y="4"/>
                        <a:pt x="80" y="0"/>
                      </a:cubicBezTo>
                      <a:cubicBezTo>
                        <a:pt x="81" y="0"/>
                        <a:pt x="83" y="0"/>
                        <a:pt x="84" y="0"/>
                      </a:cubicBezTo>
                      <a:cubicBezTo>
                        <a:pt x="86" y="0"/>
                        <a:pt x="87" y="0"/>
                        <a:pt x="89" y="0"/>
                      </a:cubicBezTo>
                      <a:cubicBezTo>
                        <a:pt x="301" y="0"/>
                        <a:pt x="301" y="0"/>
                        <a:pt x="301" y="0"/>
                      </a:cubicBezTo>
                      <a:cubicBezTo>
                        <a:pt x="304" y="0"/>
                        <a:pt x="307" y="0"/>
                        <a:pt x="310" y="0"/>
                      </a:cubicBezTo>
                      <a:cubicBezTo>
                        <a:pt x="352" y="5"/>
                        <a:pt x="385" y="38"/>
                        <a:pt x="389" y="79"/>
                      </a:cubicBezTo>
                      <a:cubicBezTo>
                        <a:pt x="390" y="82"/>
                        <a:pt x="390" y="85"/>
                        <a:pt x="390" y="8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6" name="išḷïḑê"/>
                <p:cNvSpPr/>
                <p:nvPr/>
              </p:nvSpPr>
              <p:spPr bwMode="auto">
                <a:xfrm>
                  <a:off x="5209"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7" name="išlïďê"/>
                <p:cNvSpPr/>
                <p:nvPr/>
              </p:nvSpPr>
              <p:spPr bwMode="auto">
                <a:xfrm>
                  <a:off x="5209"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8" name="ïŝľiḋé"/>
                <p:cNvSpPr/>
                <p:nvPr/>
              </p:nvSpPr>
              <p:spPr bwMode="auto">
                <a:xfrm>
                  <a:off x="5209"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9" name="íŝlîḑè"/>
                <p:cNvSpPr/>
                <p:nvPr/>
              </p:nvSpPr>
              <p:spPr bwMode="auto">
                <a:xfrm>
                  <a:off x="5209"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0" name="îṥ1îḋé"/>
                <p:cNvSpPr/>
                <p:nvPr/>
              </p:nvSpPr>
              <p:spPr bwMode="auto">
                <a:xfrm>
                  <a:off x="5209" y="3560"/>
                  <a:ext cx="246" cy="211"/>
                </a:xfrm>
                <a:custGeom>
                  <a:avLst/>
                  <a:gdLst>
                    <a:gd name="T0" fmla="*/ 129 w 129"/>
                    <a:gd name="T1" fmla="*/ 0 h 111"/>
                    <a:gd name="T2" fmla="*/ 129 w 129"/>
                    <a:gd name="T3" fmla="*/ 61 h 111"/>
                    <a:gd name="T4" fmla="*/ 79 w 129"/>
                    <a:gd name="T5" fmla="*/ 111 h 111"/>
                    <a:gd name="T6" fmla="*/ 49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49" y="111"/>
                        <a:pt x="49" y="111"/>
                        <a:pt x="49"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1" name="íṡḷíḑê"/>
                <p:cNvSpPr/>
                <p:nvPr/>
              </p:nvSpPr>
              <p:spPr bwMode="auto">
                <a:xfrm>
                  <a:off x="5159" y="3560"/>
                  <a:ext cx="346"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2" name="ïṩľïḍê"/>
                <p:cNvSpPr/>
                <p:nvPr/>
              </p:nvSpPr>
              <p:spPr bwMode="auto">
                <a:xfrm>
                  <a:off x="5159" y="3560"/>
                  <a:ext cx="346"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3" name="ïsľïḓe"/>
                <p:cNvSpPr/>
                <p:nvPr/>
              </p:nvSpPr>
              <p:spPr bwMode="auto">
                <a:xfrm>
                  <a:off x="5123" y="3651"/>
                  <a:ext cx="404" cy="151"/>
                </a:xfrm>
                <a:prstGeom prst="rect">
                  <a:avLst/>
                </a:prstGeom>
                <a:solidFill>
                  <a:srgbClr val="C68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84" name="îşḷíďe"/>
                <p:cNvSpPr/>
                <p:nvPr/>
              </p:nvSpPr>
              <p:spPr bwMode="auto">
                <a:xfrm>
                  <a:off x="5123"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85" name="íṩlíḋe"/>
                <p:cNvSpPr/>
                <p:nvPr/>
              </p:nvSpPr>
              <p:spPr bwMode="auto">
                <a:xfrm>
                  <a:off x="4967" y="3651"/>
                  <a:ext cx="288" cy="659"/>
                </a:xfrm>
                <a:custGeom>
                  <a:avLst/>
                  <a:gdLst>
                    <a:gd name="T0" fmla="*/ 151 w 151"/>
                    <a:gd name="T1" fmla="*/ 0 h 346"/>
                    <a:gd name="T2" fmla="*/ 145 w 151"/>
                    <a:gd name="T3" fmla="*/ 0 h 346"/>
                    <a:gd name="T4" fmla="*/ 127 w 151"/>
                    <a:gd name="T5" fmla="*/ 4 h 346"/>
                    <a:gd name="T6" fmla="*/ 127 w 151"/>
                    <a:gd name="T7" fmla="*/ 4 h 346"/>
                    <a:gd name="T8" fmla="*/ 82 w 151"/>
                    <a:gd name="T9" fmla="*/ 34 h 346"/>
                    <a:gd name="T10" fmla="*/ 71 w 151"/>
                    <a:gd name="T11" fmla="*/ 52 h 346"/>
                    <a:gd name="T12" fmla="*/ 63 w 151"/>
                    <a:gd name="T13" fmla="*/ 89 h 346"/>
                    <a:gd name="T14" fmla="*/ 63 w 151"/>
                    <a:gd name="T15" fmla="*/ 346 h 346"/>
                    <a:gd name="T16" fmla="*/ 0 w 151"/>
                    <a:gd name="T17" fmla="*/ 346 h 346"/>
                    <a:gd name="T18" fmla="*/ 0 w 151"/>
                    <a:gd name="T19" fmla="*/ 89 h 346"/>
                    <a:gd name="T20" fmla="*/ 4 w 151"/>
                    <a:gd name="T21" fmla="*/ 62 h 346"/>
                    <a:gd name="T22" fmla="*/ 8 w 151"/>
                    <a:gd name="T23" fmla="*/ 52 h 346"/>
                    <a:gd name="T24" fmla="*/ 82 w 151"/>
                    <a:gd name="T25" fmla="*/ 0 h 346"/>
                    <a:gd name="T26" fmla="*/ 88 w 151"/>
                    <a:gd name="T27" fmla="*/ 0 h 346"/>
                    <a:gd name="T28" fmla="*/ 151 w 151"/>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 h="346">
                      <a:moveTo>
                        <a:pt x="151" y="0"/>
                      </a:moveTo>
                      <a:cubicBezTo>
                        <a:pt x="149" y="0"/>
                        <a:pt x="147" y="0"/>
                        <a:pt x="145" y="0"/>
                      </a:cubicBezTo>
                      <a:cubicBezTo>
                        <a:pt x="139" y="1"/>
                        <a:pt x="133" y="2"/>
                        <a:pt x="127" y="4"/>
                      </a:cubicBezTo>
                      <a:cubicBezTo>
                        <a:pt x="127" y="4"/>
                        <a:pt x="127" y="4"/>
                        <a:pt x="127" y="4"/>
                      </a:cubicBezTo>
                      <a:cubicBezTo>
                        <a:pt x="109" y="9"/>
                        <a:pt x="93" y="19"/>
                        <a:pt x="82" y="34"/>
                      </a:cubicBezTo>
                      <a:cubicBezTo>
                        <a:pt x="77" y="39"/>
                        <a:pt x="74" y="45"/>
                        <a:pt x="71" y="52"/>
                      </a:cubicBezTo>
                      <a:cubicBezTo>
                        <a:pt x="66"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8" y="0"/>
                      </a:cubicBezTo>
                      <a:cubicBezTo>
                        <a:pt x="151" y="0"/>
                        <a:pt x="151" y="0"/>
                        <a:pt x="151" y="0"/>
                      </a:cubicBezTo>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6" name="ïṥḷîḍè"/>
                <p:cNvSpPr/>
                <p:nvPr/>
              </p:nvSpPr>
              <p:spPr bwMode="auto">
                <a:xfrm>
                  <a:off x="4953"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18 w 400"/>
                    <a:gd name="T17" fmla="*/ 59 h 356"/>
                    <a:gd name="T18" fmla="*/ 86 w 400"/>
                    <a:gd name="T19" fmla="*/ 10 h 356"/>
                    <a:gd name="T20" fmla="*/ 86 w 400"/>
                    <a:gd name="T21" fmla="*/ 10 h 356"/>
                    <a:gd name="T22" fmla="*/ 86 w 400"/>
                    <a:gd name="T23" fmla="*/ 10 h 356"/>
                    <a:gd name="T24" fmla="*/ 89 w 400"/>
                    <a:gd name="T25" fmla="*/ 10 h 356"/>
                    <a:gd name="T26" fmla="*/ 89 w 400"/>
                    <a:gd name="T27" fmla="*/ 10 h 356"/>
                    <a:gd name="T28" fmla="*/ 89 w 400"/>
                    <a:gd name="T29" fmla="*/ 10 h 356"/>
                    <a:gd name="T30" fmla="*/ 94 w 400"/>
                    <a:gd name="T31" fmla="*/ 10 h 356"/>
                    <a:gd name="T32" fmla="*/ 306 w 400"/>
                    <a:gd name="T33" fmla="*/ 10 h 356"/>
                    <a:gd name="T34" fmla="*/ 314 w 400"/>
                    <a:gd name="T35" fmla="*/ 10 h 356"/>
                    <a:gd name="T36" fmla="*/ 389 w 400"/>
                    <a:gd name="T37" fmla="*/ 84 h 356"/>
                    <a:gd name="T38" fmla="*/ 389 w 400"/>
                    <a:gd name="T39" fmla="*/ 84 h 356"/>
                    <a:gd name="T40" fmla="*/ 390 w 400"/>
                    <a:gd name="T41" fmla="*/ 94 h 356"/>
                    <a:gd name="T42" fmla="*/ 395 w 400"/>
                    <a:gd name="T43" fmla="*/ 94 h 356"/>
                    <a:gd name="T44" fmla="*/ 400 w 400"/>
                    <a:gd name="T45" fmla="*/ 94 h 356"/>
                    <a:gd name="T46" fmla="*/ 399 w 400"/>
                    <a:gd name="T47" fmla="*/ 83 h 356"/>
                    <a:gd name="T48" fmla="*/ 399 w 400"/>
                    <a:gd name="T49" fmla="*/ 83 h 356"/>
                    <a:gd name="T50" fmla="*/ 315 w 400"/>
                    <a:gd name="T51" fmla="*/ 0 h 356"/>
                    <a:gd name="T52" fmla="*/ 306 w 400"/>
                    <a:gd name="T53" fmla="*/ 0 h 356"/>
                    <a:gd name="T54" fmla="*/ 94 w 400"/>
                    <a:gd name="T55" fmla="*/ 0 h 356"/>
                    <a:gd name="T56" fmla="*/ 89 w 400"/>
                    <a:gd name="T57" fmla="*/ 0 h 356"/>
                    <a:gd name="T58" fmla="*/ 89 w 400"/>
                    <a:gd name="T59" fmla="*/ 5 h 356"/>
                    <a:gd name="T60" fmla="*/ 89 w 400"/>
                    <a:gd name="T61" fmla="*/ 0 h 356"/>
                    <a:gd name="T62" fmla="*/ 85 w 400"/>
                    <a:gd name="T63" fmla="*/ 0 h 356"/>
                    <a:gd name="T64" fmla="*/ 85 w 400"/>
                    <a:gd name="T65" fmla="*/ 5 h 356"/>
                    <a:gd name="T66" fmla="*/ 85 w 400"/>
                    <a:gd name="T67" fmla="*/ 0 h 356"/>
                    <a:gd name="T68" fmla="*/ 9 w 400"/>
                    <a:gd name="T69" fmla="*/ 55 h 356"/>
                    <a:gd name="T70" fmla="*/ 9 w 400"/>
                    <a:gd name="T71" fmla="*/ 55 h 356"/>
                    <a:gd name="T72" fmla="*/ 4 w 400"/>
                    <a:gd name="T73" fmla="*/ 66 h 356"/>
                    <a:gd name="T74" fmla="*/ 0 w 400"/>
                    <a:gd name="T75" fmla="*/ 94 h 356"/>
                    <a:gd name="T76" fmla="*/ 0 w 400"/>
                    <a:gd name="T77" fmla="*/ 356 h 356"/>
                    <a:gd name="T78" fmla="*/ 400 w 400"/>
                    <a:gd name="T79" fmla="*/ 356 h 356"/>
                    <a:gd name="T80" fmla="*/ 400 w 400"/>
                    <a:gd name="T81" fmla="*/ 94 h 356"/>
                    <a:gd name="T82" fmla="*/ 395 w 400"/>
                    <a:gd name="T8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18" y="59"/>
                        <a:pt x="18" y="59"/>
                        <a:pt x="18" y="59"/>
                      </a:cubicBezTo>
                      <a:cubicBezTo>
                        <a:pt x="30" y="33"/>
                        <a:pt x="55"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4"/>
                        <a:pt x="389" y="84"/>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5" y="0"/>
                      </a:cubicBezTo>
                      <a:cubicBezTo>
                        <a:pt x="312" y="0"/>
                        <a:pt x="309" y="0"/>
                        <a:pt x="306" y="0"/>
                      </a:cubicBezTo>
                      <a:cubicBezTo>
                        <a:pt x="94" y="0"/>
                        <a:pt x="94" y="0"/>
                        <a:pt x="94" y="0"/>
                      </a:cubicBezTo>
                      <a:cubicBezTo>
                        <a:pt x="92" y="0"/>
                        <a:pt x="90"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5"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7" name="iṡ1îḋê"/>
                <p:cNvSpPr/>
                <p:nvPr/>
              </p:nvSpPr>
              <p:spPr bwMode="auto">
                <a:xfrm>
                  <a:off x="4830" y="3750"/>
                  <a:ext cx="997"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8" name="iṩľíďé"/>
                <p:cNvSpPr/>
                <p:nvPr/>
              </p:nvSpPr>
              <p:spPr bwMode="auto">
                <a:xfrm>
                  <a:off x="4820"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7 w 533"/>
                    <a:gd name="T19" fmla="*/ 18 h 304"/>
                    <a:gd name="T20" fmla="*/ 437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7" y="10"/>
                        <a:pt x="423" y="13"/>
                        <a:pt x="437" y="18"/>
                      </a:cubicBezTo>
                      <a:cubicBezTo>
                        <a:pt x="437" y="18"/>
                        <a:pt x="437" y="18"/>
                        <a:pt x="437" y="18"/>
                      </a:cubicBezTo>
                      <a:cubicBezTo>
                        <a:pt x="487" y="37"/>
                        <a:pt x="523" y="85"/>
                        <a:pt x="523" y="141"/>
                      </a:cubicBezTo>
                      <a:cubicBezTo>
                        <a:pt x="528" y="141"/>
                        <a:pt x="528" y="141"/>
                        <a:pt x="528" y="141"/>
                      </a:cubicBezTo>
                      <a:cubicBezTo>
                        <a:pt x="533" y="141"/>
                        <a:pt x="533" y="141"/>
                        <a:pt x="533" y="141"/>
                      </a:cubicBezTo>
                      <a:cubicBezTo>
                        <a:pt x="533" y="81"/>
                        <a:pt x="494" y="29"/>
                        <a:pt x="441" y="9"/>
                      </a:cubicBezTo>
                      <a:cubicBezTo>
                        <a:pt x="441" y="9"/>
                        <a:pt x="441" y="9"/>
                        <a:pt x="441" y="9"/>
                      </a:cubicBezTo>
                      <a:cubicBezTo>
                        <a:pt x="425" y="3"/>
                        <a:pt x="409" y="0"/>
                        <a:pt x="391" y="0"/>
                      </a:cubicBezTo>
                      <a:cubicBezTo>
                        <a:pt x="141" y="0"/>
                        <a:pt x="141" y="0"/>
                        <a:pt x="141" y="0"/>
                      </a:cubicBezTo>
                      <a:cubicBezTo>
                        <a:pt x="79" y="0"/>
                        <a:pt x="27" y="39"/>
                        <a:pt x="8" y="94"/>
                      </a:cubicBezTo>
                      <a:cubicBezTo>
                        <a:pt x="8" y="94"/>
                        <a:pt x="8" y="94"/>
                        <a:pt x="8" y="94"/>
                      </a:cubicBezTo>
                      <a:cubicBezTo>
                        <a:pt x="2"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9" name="iŝḷiḓe"/>
                <p:cNvSpPr/>
                <p:nvPr/>
              </p:nvSpPr>
              <p:spPr bwMode="auto">
                <a:xfrm>
                  <a:off x="5024" y="2844"/>
                  <a:ext cx="591" cy="678"/>
                </a:xfrm>
                <a:custGeom>
                  <a:avLst/>
                  <a:gdLst>
                    <a:gd name="T0" fmla="*/ 221 w 310"/>
                    <a:gd name="T1" fmla="*/ 356 h 356"/>
                    <a:gd name="T2" fmla="*/ 89 w 310"/>
                    <a:gd name="T3" fmla="*/ 356 h 356"/>
                    <a:gd name="T4" fmla="*/ 0 w 310"/>
                    <a:gd name="T5" fmla="*/ 267 h 356"/>
                    <a:gd name="T6" fmla="*/ 0 w 310"/>
                    <a:gd name="T7" fmla="*/ 125 h 356"/>
                    <a:gd name="T8" fmla="*/ 125 w 310"/>
                    <a:gd name="T9" fmla="*/ 0 h 356"/>
                    <a:gd name="T10" fmla="*/ 185 w 310"/>
                    <a:gd name="T11" fmla="*/ 0 h 356"/>
                    <a:gd name="T12" fmla="*/ 310 w 310"/>
                    <a:gd name="T13" fmla="*/ 125 h 356"/>
                    <a:gd name="T14" fmla="*/ 310 w 310"/>
                    <a:gd name="T15" fmla="*/ 267 h 356"/>
                    <a:gd name="T16" fmla="*/ 221 w 310"/>
                    <a:gd name="T17" fmla="*/ 35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6">
                      <a:moveTo>
                        <a:pt x="221" y="356"/>
                      </a:moveTo>
                      <a:cubicBezTo>
                        <a:pt x="89" y="356"/>
                        <a:pt x="89" y="356"/>
                        <a:pt x="89" y="356"/>
                      </a:cubicBezTo>
                      <a:cubicBezTo>
                        <a:pt x="40" y="356"/>
                        <a:pt x="0" y="316"/>
                        <a:pt x="0" y="267"/>
                      </a:cubicBezTo>
                      <a:cubicBezTo>
                        <a:pt x="0" y="125"/>
                        <a:pt x="0" y="125"/>
                        <a:pt x="0" y="125"/>
                      </a:cubicBezTo>
                      <a:cubicBezTo>
                        <a:pt x="0" y="56"/>
                        <a:pt x="56" y="0"/>
                        <a:pt x="125" y="0"/>
                      </a:cubicBezTo>
                      <a:cubicBezTo>
                        <a:pt x="185" y="0"/>
                        <a:pt x="185" y="0"/>
                        <a:pt x="185" y="0"/>
                      </a:cubicBezTo>
                      <a:cubicBezTo>
                        <a:pt x="254" y="0"/>
                        <a:pt x="310" y="56"/>
                        <a:pt x="310" y="125"/>
                      </a:cubicBezTo>
                      <a:cubicBezTo>
                        <a:pt x="310" y="267"/>
                        <a:pt x="310" y="267"/>
                        <a:pt x="310" y="267"/>
                      </a:cubicBezTo>
                      <a:cubicBezTo>
                        <a:pt x="310" y="316"/>
                        <a:pt x="270" y="356"/>
                        <a:pt x="221" y="35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0" name="ïSľîde"/>
                <p:cNvSpPr/>
                <p:nvPr/>
              </p:nvSpPr>
              <p:spPr bwMode="auto">
                <a:xfrm>
                  <a:off x="5024" y="2844"/>
                  <a:ext cx="591" cy="678"/>
                </a:xfrm>
                <a:custGeom>
                  <a:avLst/>
                  <a:gdLst>
                    <a:gd name="T0" fmla="*/ 221 w 310"/>
                    <a:gd name="T1" fmla="*/ 356 h 356"/>
                    <a:gd name="T2" fmla="*/ 89 w 310"/>
                    <a:gd name="T3" fmla="*/ 356 h 356"/>
                    <a:gd name="T4" fmla="*/ 0 w 310"/>
                    <a:gd name="T5" fmla="*/ 267 h 356"/>
                    <a:gd name="T6" fmla="*/ 0 w 310"/>
                    <a:gd name="T7" fmla="*/ 125 h 356"/>
                    <a:gd name="T8" fmla="*/ 125 w 310"/>
                    <a:gd name="T9" fmla="*/ 0 h 356"/>
                    <a:gd name="T10" fmla="*/ 185 w 310"/>
                    <a:gd name="T11" fmla="*/ 0 h 356"/>
                    <a:gd name="T12" fmla="*/ 310 w 310"/>
                    <a:gd name="T13" fmla="*/ 125 h 356"/>
                    <a:gd name="T14" fmla="*/ 310 w 310"/>
                    <a:gd name="T15" fmla="*/ 267 h 356"/>
                    <a:gd name="T16" fmla="*/ 221 w 310"/>
                    <a:gd name="T17" fmla="*/ 35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6">
                      <a:moveTo>
                        <a:pt x="221" y="356"/>
                      </a:moveTo>
                      <a:cubicBezTo>
                        <a:pt x="89" y="356"/>
                        <a:pt x="89" y="356"/>
                        <a:pt x="89" y="356"/>
                      </a:cubicBezTo>
                      <a:cubicBezTo>
                        <a:pt x="40" y="356"/>
                        <a:pt x="0" y="316"/>
                        <a:pt x="0" y="267"/>
                      </a:cubicBezTo>
                      <a:cubicBezTo>
                        <a:pt x="0" y="125"/>
                        <a:pt x="0" y="125"/>
                        <a:pt x="0" y="125"/>
                      </a:cubicBezTo>
                      <a:cubicBezTo>
                        <a:pt x="0" y="56"/>
                        <a:pt x="56" y="0"/>
                        <a:pt x="125" y="0"/>
                      </a:cubicBezTo>
                      <a:cubicBezTo>
                        <a:pt x="185" y="0"/>
                        <a:pt x="185" y="0"/>
                        <a:pt x="185" y="0"/>
                      </a:cubicBezTo>
                      <a:cubicBezTo>
                        <a:pt x="254" y="0"/>
                        <a:pt x="310" y="56"/>
                        <a:pt x="310" y="125"/>
                      </a:cubicBezTo>
                      <a:cubicBezTo>
                        <a:pt x="310" y="267"/>
                        <a:pt x="310" y="267"/>
                        <a:pt x="310" y="267"/>
                      </a:cubicBezTo>
                      <a:cubicBezTo>
                        <a:pt x="310" y="316"/>
                        <a:pt x="270" y="356"/>
                        <a:pt x="221" y="356"/>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1" name="îṥ1íḋê"/>
                <p:cNvSpPr/>
                <p:nvPr/>
              </p:nvSpPr>
              <p:spPr bwMode="auto">
                <a:xfrm>
                  <a:off x="1121" y="2933"/>
                  <a:ext cx="520" cy="676"/>
                </a:xfrm>
                <a:custGeom>
                  <a:avLst/>
                  <a:gdLst>
                    <a:gd name="T0" fmla="*/ 163 w 273"/>
                    <a:gd name="T1" fmla="*/ 355 h 355"/>
                    <a:gd name="T2" fmla="*/ 110 w 273"/>
                    <a:gd name="T3" fmla="*/ 355 h 355"/>
                    <a:gd name="T4" fmla="*/ 0 w 273"/>
                    <a:gd name="T5" fmla="*/ 244 h 355"/>
                    <a:gd name="T6" fmla="*/ 0 w 273"/>
                    <a:gd name="T7" fmla="*/ 0 h 355"/>
                    <a:gd name="T8" fmla="*/ 234 w 273"/>
                    <a:gd name="T9" fmla="*/ 0 h 355"/>
                    <a:gd name="T10" fmla="*/ 273 w 273"/>
                    <a:gd name="T11" fmla="*/ 39 h 355"/>
                    <a:gd name="T12" fmla="*/ 273 w 273"/>
                    <a:gd name="T13" fmla="*/ 244 h 355"/>
                    <a:gd name="T14" fmla="*/ 163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63" y="355"/>
                      </a:moveTo>
                      <a:cubicBezTo>
                        <a:pt x="110" y="355"/>
                        <a:pt x="110" y="355"/>
                        <a:pt x="110" y="355"/>
                      </a:cubicBezTo>
                      <a:cubicBezTo>
                        <a:pt x="49" y="355"/>
                        <a:pt x="0" y="305"/>
                        <a:pt x="0" y="244"/>
                      </a:cubicBezTo>
                      <a:cubicBezTo>
                        <a:pt x="0" y="0"/>
                        <a:pt x="0" y="0"/>
                        <a:pt x="0" y="0"/>
                      </a:cubicBezTo>
                      <a:cubicBezTo>
                        <a:pt x="234" y="0"/>
                        <a:pt x="234" y="0"/>
                        <a:pt x="234" y="0"/>
                      </a:cubicBezTo>
                      <a:cubicBezTo>
                        <a:pt x="255" y="0"/>
                        <a:pt x="273" y="18"/>
                        <a:pt x="273" y="39"/>
                      </a:cubicBezTo>
                      <a:cubicBezTo>
                        <a:pt x="273" y="244"/>
                        <a:pt x="273" y="244"/>
                        <a:pt x="273" y="244"/>
                      </a:cubicBezTo>
                      <a:cubicBezTo>
                        <a:pt x="273"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2" name="isļïḓè"/>
                <p:cNvSpPr/>
                <p:nvPr/>
              </p:nvSpPr>
              <p:spPr bwMode="auto">
                <a:xfrm>
                  <a:off x="1121" y="2933"/>
                  <a:ext cx="311" cy="676"/>
                </a:xfrm>
                <a:custGeom>
                  <a:avLst/>
                  <a:gdLst>
                    <a:gd name="T0" fmla="*/ 163 w 163"/>
                    <a:gd name="T1" fmla="*/ 352 h 355"/>
                    <a:gd name="T2" fmla="*/ 136 w 163"/>
                    <a:gd name="T3" fmla="*/ 355 h 355"/>
                    <a:gd name="T4" fmla="*/ 0 w 163"/>
                    <a:gd name="T5" fmla="*/ 218 h 355"/>
                    <a:gd name="T6" fmla="*/ 0 w 163"/>
                    <a:gd name="T7" fmla="*/ 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0" y="0"/>
                        <a:pt x="0" y="0"/>
                        <a:pt x="0" y="0"/>
                      </a:cubicBezTo>
                      <a:cubicBezTo>
                        <a:pt x="52" y="0"/>
                        <a:pt x="52" y="0"/>
                        <a:pt x="52" y="0"/>
                      </a:cubicBezTo>
                      <a:cubicBezTo>
                        <a:pt x="52" y="218"/>
                        <a:pt x="52" y="218"/>
                        <a:pt x="52" y="218"/>
                      </a:cubicBezTo>
                      <a:cubicBezTo>
                        <a:pt x="52" y="284"/>
                        <a:pt x="100"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3" name="ïSļïḋè"/>
                <p:cNvSpPr/>
                <p:nvPr/>
              </p:nvSpPr>
              <p:spPr bwMode="auto">
                <a:xfrm>
                  <a:off x="1121" y="2933"/>
                  <a:ext cx="520" cy="676"/>
                </a:xfrm>
                <a:custGeom>
                  <a:avLst/>
                  <a:gdLst>
                    <a:gd name="T0" fmla="*/ 163 w 273"/>
                    <a:gd name="T1" fmla="*/ 355 h 355"/>
                    <a:gd name="T2" fmla="*/ 110 w 273"/>
                    <a:gd name="T3" fmla="*/ 355 h 355"/>
                    <a:gd name="T4" fmla="*/ 0 w 273"/>
                    <a:gd name="T5" fmla="*/ 244 h 355"/>
                    <a:gd name="T6" fmla="*/ 0 w 273"/>
                    <a:gd name="T7" fmla="*/ 0 h 355"/>
                    <a:gd name="T8" fmla="*/ 234 w 273"/>
                    <a:gd name="T9" fmla="*/ 0 h 355"/>
                    <a:gd name="T10" fmla="*/ 273 w 273"/>
                    <a:gd name="T11" fmla="*/ 39 h 355"/>
                    <a:gd name="T12" fmla="*/ 273 w 273"/>
                    <a:gd name="T13" fmla="*/ 244 h 355"/>
                    <a:gd name="T14" fmla="*/ 163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63" y="355"/>
                      </a:moveTo>
                      <a:cubicBezTo>
                        <a:pt x="110" y="355"/>
                        <a:pt x="110" y="355"/>
                        <a:pt x="110" y="355"/>
                      </a:cubicBezTo>
                      <a:cubicBezTo>
                        <a:pt x="49" y="355"/>
                        <a:pt x="0" y="305"/>
                        <a:pt x="0" y="244"/>
                      </a:cubicBezTo>
                      <a:cubicBezTo>
                        <a:pt x="0" y="0"/>
                        <a:pt x="0" y="0"/>
                        <a:pt x="0" y="0"/>
                      </a:cubicBezTo>
                      <a:cubicBezTo>
                        <a:pt x="234" y="0"/>
                        <a:pt x="234" y="0"/>
                        <a:pt x="234" y="0"/>
                      </a:cubicBezTo>
                      <a:cubicBezTo>
                        <a:pt x="255" y="0"/>
                        <a:pt x="273" y="18"/>
                        <a:pt x="273" y="39"/>
                      </a:cubicBezTo>
                      <a:cubicBezTo>
                        <a:pt x="273" y="244"/>
                        <a:pt x="273" y="244"/>
                        <a:pt x="273" y="244"/>
                      </a:cubicBezTo>
                      <a:cubicBezTo>
                        <a:pt x="273"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4" name="îšļîḋé"/>
                <p:cNvSpPr/>
                <p:nvPr/>
              </p:nvSpPr>
              <p:spPr bwMode="auto">
                <a:xfrm>
                  <a:off x="989" y="3651"/>
                  <a:ext cx="744"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8 w 390"/>
                    <a:gd name="T11" fmla="*/ 52 h 346"/>
                    <a:gd name="T12" fmla="*/ 76 w 390"/>
                    <a:gd name="T13" fmla="*/ 1 h 346"/>
                    <a:gd name="T14" fmla="*/ 80 w 390"/>
                    <a:gd name="T15" fmla="*/ 0 h 346"/>
                    <a:gd name="T16" fmla="*/ 84 w 390"/>
                    <a:gd name="T17" fmla="*/ 0 h 346"/>
                    <a:gd name="T18" fmla="*/ 89 w 390"/>
                    <a:gd name="T19" fmla="*/ 0 h 346"/>
                    <a:gd name="T20" fmla="*/ 301 w 390"/>
                    <a:gd name="T21" fmla="*/ 0 h 346"/>
                    <a:gd name="T22" fmla="*/ 310 w 390"/>
                    <a:gd name="T23" fmla="*/ 0 h 346"/>
                    <a:gd name="T24" fmla="*/ 389 w 390"/>
                    <a:gd name="T25" fmla="*/ 79 h 346"/>
                    <a:gd name="T26" fmla="*/ 390 w 390"/>
                    <a:gd name="T27"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8" y="52"/>
                      </a:cubicBezTo>
                      <a:cubicBezTo>
                        <a:pt x="21" y="25"/>
                        <a:pt x="46" y="6"/>
                        <a:pt x="76" y="1"/>
                      </a:cubicBezTo>
                      <a:cubicBezTo>
                        <a:pt x="77" y="1"/>
                        <a:pt x="79" y="1"/>
                        <a:pt x="80" y="0"/>
                      </a:cubicBezTo>
                      <a:cubicBezTo>
                        <a:pt x="81" y="0"/>
                        <a:pt x="82" y="0"/>
                        <a:pt x="84" y="0"/>
                      </a:cubicBezTo>
                      <a:cubicBezTo>
                        <a:pt x="85" y="0"/>
                        <a:pt x="87" y="0"/>
                        <a:pt x="89" y="0"/>
                      </a:cubicBezTo>
                      <a:cubicBezTo>
                        <a:pt x="301" y="0"/>
                        <a:pt x="301" y="0"/>
                        <a:pt x="301" y="0"/>
                      </a:cubicBezTo>
                      <a:cubicBezTo>
                        <a:pt x="304" y="0"/>
                        <a:pt x="307" y="0"/>
                        <a:pt x="310" y="0"/>
                      </a:cubicBezTo>
                      <a:cubicBezTo>
                        <a:pt x="352" y="5"/>
                        <a:pt x="385" y="38"/>
                        <a:pt x="389" y="79"/>
                      </a:cubicBezTo>
                      <a:cubicBezTo>
                        <a:pt x="390" y="82"/>
                        <a:pt x="390" y="85"/>
                        <a:pt x="390" y="89"/>
                      </a:cubicBezTo>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5" name="íŝḷíďè"/>
                <p:cNvSpPr/>
                <p:nvPr/>
              </p:nvSpPr>
              <p:spPr bwMode="auto">
                <a:xfrm>
                  <a:off x="1054" y="3244"/>
                  <a:ext cx="132" cy="131"/>
                </a:xfrm>
                <a:custGeom>
                  <a:avLst/>
                  <a:gdLst>
                    <a:gd name="T0" fmla="*/ 69 w 69"/>
                    <a:gd name="T1" fmla="*/ 34 h 69"/>
                    <a:gd name="T2" fmla="*/ 35 w 69"/>
                    <a:gd name="T3" fmla="*/ 0 h 69"/>
                    <a:gd name="T4" fmla="*/ 0 w 69"/>
                    <a:gd name="T5" fmla="*/ 34 h 69"/>
                    <a:gd name="T6" fmla="*/ 35 w 69"/>
                    <a:gd name="T7" fmla="*/ 69 h 69"/>
                    <a:gd name="T8" fmla="*/ 52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4" y="0"/>
                        <a:pt x="35" y="0"/>
                      </a:cubicBezTo>
                      <a:cubicBezTo>
                        <a:pt x="16" y="0"/>
                        <a:pt x="0" y="15"/>
                        <a:pt x="0" y="34"/>
                      </a:cubicBezTo>
                      <a:cubicBezTo>
                        <a:pt x="0" y="53"/>
                        <a:pt x="16" y="69"/>
                        <a:pt x="35" y="69"/>
                      </a:cubicBezTo>
                      <a:cubicBezTo>
                        <a:pt x="41" y="69"/>
                        <a:pt x="47" y="67"/>
                        <a:pt x="52" y="64"/>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6" name="iṥlïdê"/>
                <p:cNvSpPr/>
                <p:nvPr/>
              </p:nvSpPr>
              <p:spPr bwMode="auto">
                <a:xfrm>
                  <a:off x="1054" y="3244"/>
                  <a:ext cx="132" cy="131"/>
                </a:xfrm>
                <a:custGeom>
                  <a:avLst/>
                  <a:gdLst>
                    <a:gd name="T0" fmla="*/ 69 w 69"/>
                    <a:gd name="T1" fmla="*/ 34 h 69"/>
                    <a:gd name="T2" fmla="*/ 35 w 69"/>
                    <a:gd name="T3" fmla="*/ 0 h 69"/>
                    <a:gd name="T4" fmla="*/ 0 w 69"/>
                    <a:gd name="T5" fmla="*/ 34 h 69"/>
                    <a:gd name="T6" fmla="*/ 35 w 69"/>
                    <a:gd name="T7" fmla="*/ 69 h 69"/>
                    <a:gd name="T8" fmla="*/ 52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4" y="0"/>
                        <a:pt x="35" y="0"/>
                      </a:cubicBezTo>
                      <a:cubicBezTo>
                        <a:pt x="16" y="0"/>
                        <a:pt x="0" y="15"/>
                        <a:pt x="0" y="34"/>
                      </a:cubicBezTo>
                      <a:cubicBezTo>
                        <a:pt x="0" y="53"/>
                        <a:pt x="16" y="69"/>
                        <a:pt x="35" y="69"/>
                      </a:cubicBezTo>
                      <a:cubicBezTo>
                        <a:pt x="41" y="69"/>
                        <a:pt x="47" y="67"/>
                        <a:pt x="52"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7" name="îṣlîḍé"/>
                <p:cNvSpPr/>
                <p:nvPr/>
              </p:nvSpPr>
              <p:spPr bwMode="auto">
                <a:xfrm>
                  <a:off x="1094" y="3282"/>
                  <a:ext cx="27" cy="27"/>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6" y="0"/>
                        <a:pt x="0" y="7"/>
                        <a:pt x="0"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8" name="ïsḻidê"/>
                <p:cNvSpPr/>
                <p:nvPr/>
              </p:nvSpPr>
              <p:spPr bwMode="auto">
                <a:xfrm>
                  <a:off x="1094" y="3282"/>
                  <a:ext cx="27" cy="27"/>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6" y="0"/>
                        <a:pt x="0" y="7"/>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9" name="îšḷïďe"/>
                <p:cNvSpPr/>
                <p:nvPr/>
              </p:nvSpPr>
              <p:spPr bwMode="auto">
                <a:xfrm>
                  <a:off x="1235" y="3579"/>
                  <a:ext cx="246" cy="192"/>
                </a:xfrm>
                <a:custGeom>
                  <a:avLst/>
                  <a:gdLst>
                    <a:gd name="T0" fmla="*/ 80 w 129"/>
                    <a:gd name="T1" fmla="*/ 101 h 101"/>
                    <a:gd name="T2" fmla="*/ 48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8" y="101"/>
                        <a:pt x="48" y="101"/>
                        <a:pt x="48" y="101"/>
                      </a:cubicBezTo>
                      <a:cubicBezTo>
                        <a:pt x="21"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0" name="îšlíḋè"/>
                <p:cNvSpPr/>
                <p:nvPr/>
              </p:nvSpPr>
              <p:spPr bwMode="auto">
                <a:xfrm>
                  <a:off x="1235" y="3579"/>
                  <a:ext cx="246" cy="192"/>
                </a:xfrm>
                <a:custGeom>
                  <a:avLst/>
                  <a:gdLst>
                    <a:gd name="T0" fmla="*/ 80 w 129"/>
                    <a:gd name="T1" fmla="*/ 101 h 101"/>
                    <a:gd name="T2" fmla="*/ 48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8" y="101"/>
                        <a:pt x="48" y="101"/>
                        <a:pt x="48" y="101"/>
                      </a:cubicBezTo>
                      <a:cubicBezTo>
                        <a:pt x="21"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1" name="iṣliďè"/>
                <p:cNvSpPr/>
                <p:nvPr/>
              </p:nvSpPr>
              <p:spPr bwMode="auto">
                <a:xfrm>
                  <a:off x="123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2" name="işḻïḍé"/>
                <p:cNvSpPr/>
                <p:nvPr/>
              </p:nvSpPr>
              <p:spPr bwMode="auto">
                <a:xfrm>
                  <a:off x="123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3" name="i$ļïďe"/>
                <p:cNvSpPr/>
                <p:nvPr/>
              </p:nvSpPr>
              <p:spPr bwMode="auto">
                <a:xfrm>
                  <a:off x="1235" y="3560"/>
                  <a:ext cx="246" cy="211"/>
                </a:xfrm>
                <a:custGeom>
                  <a:avLst/>
                  <a:gdLst>
                    <a:gd name="T0" fmla="*/ 129 w 129"/>
                    <a:gd name="T1" fmla="*/ 0 h 111"/>
                    <a:gd name="T2" fmla="*/ 129 w 129"/>
                    <a:gd name="T3" fmla="*/ 61 h 111"/>
                    <a:gd name="T4" fmla="*/ 79 w 129"/>
                    <a:gd name="T5" fmla="*/ 111 h 111"/>
                    <a:gd name="T6" fmla="*/ 49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49" y="111"/>
                        <a:pt x="49" y="111"/>
                        <a:pt x="49"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4" name="ïSļïďê"/>
                <p:cNvSpPr/>
                <p:nvPr/>
              </p:nvSpPr>
              <p:spPr bwMode="auto">
                <a:xfrm>
                  <a:off x="1186" y="3609"/>
                  <a:ext cx="345" cy="37"/>
                </a:xfrm>
                <a:custGeom>
                  <a:avLst/>
                  <a:gdLst>
                    <a:gd name="T0" fmla="*/ 0 w 181"/>
                    <a:gd name="T1" fmla="*/ 19 h 19"/>
                    <a:gd name="T2" fmla="*/ 181 w 181"/>
                    <a:gd name="T3" fmla="*/ 19 h 19"/>
                    <a:gd name="T4" fmla="*/ 181 w 181"/>
                    <a:gd name="T5" fmla="*/ 7 h 19"/>
                    <a:gd name="T6" fmla="*/ 174 w 181"/>
                    <a:gd name="T7" fmla="*/ 0 h 19"/>
                    <a:gd name="T8" fmla="*/ 8 w 181"/>
                    <a:gd name="T9" fmla="*/ 0 h 19"/>
                    <a:gd name="T10" fmla="*/ 0 w 181"/>
                    <a:gd name="T11" fmla="*/ 8 h 19"/>
                    <a:gd name="T12" fmla="*/ 0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0" y="19"/>
                      </a:moveTo>
                      <a:cubicBezTo>
                        <a:pt x="181" y="19"/>
                        <a:pt x="181" y="19"/>
                        <a:pt x="181" y="19"/>
                      </a:cubicBezTo>
                      <a:cubicBezTo>
                        <a:pt x="181" y="7"/>
                        <a:pt x="181" y="7"/>
                        <a:pt x="181" y="7"/>
                      </a:cubicBezTo>
                      <a:cubicBezTo>
                        <a:pt x="181" y="3"/>
                        <a:pt x="178" y="0"/>
                        <a:pt x="174" y="0"/>
                      </a:cubicBezTo>
                      <a:cubicBezTo>
                        <a:pt x="8" y="0"/>
                        <a:pt x="8" y="0"/>
                        <a:pt x="8" y="0"/>
                      </a:cubicBezTo>
                      <a:cubicBezTo>
                        <a:pt x="3" y="0"/>
                        <a:pt x="0" y="3"/>
                        <a:pt x="0" y="8"/>
                      </a:cubicBezTo>
                      <a:lnTo>
                        <a:pt x="0"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5" name="îsļiḍe"/>
                <p:cNvSpPr/>
                <p:nvPr/>
              </p:nvSpPr>
              <p:spPr bwMode="auto">
                <a:xfrm>
                  <a:off x="1186" y="3609"/>
                  <a:ext cx="345" cy="37"/>
                </a:xfrm>
                <a:custGeom>
                  <a:avLst/>
                  <a:gdLst>
                    <a:gd name="T0" fmla="*/ 0 w 181"/>
                    <a:gd name="T1" fmla="*/ 19 h 19"/>
                    <a:gd name="T2" fmla="*/ 181 w 181"/>
                    <a:gd name="T3" fmla="*/ 19 h 19"/>
                    <a:gd name="T4" fmla="*/ 181 w 181"/>
                    <a:gd name="T5" fmla="*/ 7 h 19"/>
                    <a:gd name="T6" fmla="*/ 174 w 181"/>
                    <a:gd name="T7" fmla="*/ 0 h 19"/>
                    <a:gd name="T8" fmla="*/ 8 w 181"/>
                    <a:gd name="T9" fmla="*/ 0 h 19"/>
                    <a:gd name="T10" fmla="*/ 0 w 181"/>
                    <a:gd name="T11" fmla="*/ 8 h 19"/>
                    <a:gd name="T12" fmla="*/ 0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0" y="19"/>
                      </a:moveTo>
                      <a:cubicBezTo>
                        <a:pt x="181" y="19"/>
                        <a:pt x="181" y="19"/>
                        <a:pt x="181" y="19"/>
                      </a:cubicBezTo>
                      <a:cubicBezTo>
                        <a:pt x="181" y="7"/>
                        <a:pt x="181" y="7"/>
                        <a:pt x="181" y="7"/>
                      </a:cubicBezTo>
                      <a:cubicBezTo>
                        <a:pt x="181" y="3"/>
                        <a:pt x="178" y="0"/>
                        <a:pt x="174" y="0"/>
                      </a:cubicBezTo>
                      <a:cubicBezTo>
                        <a:pt x="8" y="0"/>
                        <a:pt x="8" y="0"/>
                        <a:pt x="8" y="0"/>
                      </a:cubicBezTo>
                      <a:cubicBezTo>
                        <a:pt x="3" y="0"/>
                        <a:pt x="0" y="3"/>
                        <a:pt x="0" y="8"/>
                      </a:cubicBezTo>
                      <a:lnTo>
                        <a:pt x="0" y="19"/>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6" name="îsľïḍê"/>
                <p:cNvSpPr/>
                <p:nvPr/>
              </p:nvSpPr>
              <p:spPr bwMode="auto">
                <a:xfrm>
                  <a:off x="1150" y="3651"/>
                  <a:ext cx="404" cy="151"/>
                </a:xfrm>
                <a:prstGeom prst="rect">
                  <a:avLst/>
                </a:prstGeom>
                <a:solidFill>
                  <a:srgbClr val="FF9F3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07" name="íŝlîde"/>
                <p:cNvSpPr/>
                <p:nvPr/>
              </p:nvSpPr>
              <p:spPr bwMode="auto">
                <a:xfrm>
                  <a:off x="1150"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108" name="ïšļiḓé"/>
                <p:cNvSpPr/>
                <p:nvPr/>
              </p:nvSpPr>
              <p:spPr bwMode="auto">
                <a:xfrm>
                  <a:off x="1050" y="2830"/>
                  <a:ext cx="675" cy="612"/>
                </a:xfrm>
                <a:custGeom>
                  <a:avLst/>
                  <a:gdLst>
                    <a:gd name="T0" fmla="*/ 354 w 354"/>
                    <a:gd name="T1" fmla="*/ 0 h 321"/>
                    <a:gd name="T2" fmla="*/ 272 w 354"/>
                    <a:gd name="T3" fmla="*/ 0 h 321"/>
                    <a:gd name="T4" fmla="*/ 267 w 354"/>
                    <a:gd name="T5" fmla="*/ 0 h 321"/>
                    <a:gd name="T6" fmla="*/ 135 w 354"/>
                    <a:gd name="T7" fmla="*/ 0 h 321"/>
                    <a:gd name="T8" fmla="*/ 0 w 354"/>
                    <a:gd name="T9" fmla="*/ 135 h 321"/>
                    <a:gd name="T10" fmla="*/ 0 w 354"/>
                    <a:gd name="T11" fmla="*/ 250 h 321"/>
                    <a:gd name="T12" fmla="*/ 71 w 354"/>
                    <a:gd name="T13" fmla="*/ 321 h 321"/>
                    <a:gd name="T14" fmla="*/ 175 w 354"/>
                    <a:gd name="T15" fmla="*/ 321 h 321"/>
                    <a:gd name="T16" fmla="*/ 272 w 354"/>
                    <a:gd name="T17" fmla="*/ 225 h 321"/>
                    <a:gd name="T18" fmla="*/ 272 w 354"/>
                    <a:gd name="T19" fmla="*/ 105 h 321"/>
                    <a:gd name="T20" fmla="*/ 354 w 354"/>
                    <a:gd name="T21" fmla="*/ 23 h 321"/>
                    <a:gd name="T22" fmla="*/ 354 w 354"/>
                    <a:gd name="T23" fmla="*/ 0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4" h="321">
                      <a:moveTo>
                        <a:pt x="354" y="0"/>
                      </a:moveTo>
                      <a:cubicBezTo>
                        <a:pt x="272" y="0"/>
                        <a:pt x="272" y="0"/>
                        <a:pt x="272" y="0"/>
                      </a:cubicBezTo>
                      <a:cubicBezTo>
                        <a:pt x="267" y="0"/>
                        <a:pt x="267" y="0"/>
                        <a:pt x="267" y="0"/>
                      </a:cubicBezTo>
                      <a:cubicBezTo>
                        <a:pt x="135" y="0"/>
                        <a:pt x="135" y="0"/>
                        <a:pt x="135" y="0"/>
                      </a:cubicBezTo>
                      <a:cubicBezTo>
                        <a:pt x="60" y="0"/>
                        <a:pt x="0" y="60"/>
                        <a:pt x="0" y="135"/>
                      </a:cubicBezTo>
                      <a:cubicBezTo>
                        <a:pt x="0" y="250"/>
                        <a:pt x="0" y="250"/>
                        <a:pt x="0" y="250"/>
                      </a:cubicBezTo>
                      <a:cubicBezTo>
                        <a:pt x="0" y="289"/>
                        <a:pt x="32" y="321"/>
                        <a:pt x="71" y="321"/>
                      </a:cubicBezTo>
                      <a:cubicBezTo>
                        <a:pt x="175" y="321"/>
                        <a:pt x="175" y="321"/>
                        <a:pt x="175" y="321"/>
                      </a:cubicBezTo>
                      <a:cubicBezTo>
                        <a:pt x="229" y="321"/>
                        <a:pt x="272" y="278"/>
                        <a:pt x="272" y="225"/>
                      </a:cubicBezTo>
                      <a:cubicBezTo>
                        <a:pt x="272" y="105"/>
                        <a:pt x="272" y="105"/>
                        <a:pt x="272" y="105"/>
                      </a:cubicBezTo>
                      <a:cubicBezTo>
                        <a:pt x="317" y="105"/>
                        <a:pt x="354" y="68"/>
                        <a:pt x="354" y="23"/>
                      </a:cubicBezTo>
                      <a:lnTo>
                        <a:pt x="354"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9" name="îŝ1iḓe"/>
                <p:cNvSpPr/>
                <p:nvPr/>
              </p:nvSpPr>
              <p:spPr bwMode="auto">
                <a:xfrm>
                  <a:off x="1050" y="2827"/>
                  <a:ext cx="391" cy="609"/>
                </a:xfrm>
                <a:custGeom>
                  <a:avLst/>
                  <a:gdLst>
                    <a:gd name="T0" fmla="*/ 141 w 205"/>
                    <a:gd name="T1" fmla="*/ 320 h 320"/>
                    <a:gd name="T2" fmla="*/ 71 w 205"/>
                    <a:gd name="T3" fmla="*/ 320 h 320"/>
                    <a:gd name="T4" fmla="*/ 0 w 205"/>
                    <a:gd name="T5" fmla="*/ 249 h 320"/>
                    <a:gd name="T6" fmla="*/ 0 w 205"/>
                    <a:gd name="T7" fmla="*/ 134 h 320"/>
                    <a:gd name="T8" fmla="*/ 135 w 205"/>
                    <a:gd name="T9" fmla="*/ 0 h 320"/>
                    <a:gd name="T10" fmla="*/ 205 w 205"/>
                    <a:gd name="T11" fmla="*/ 0 h 320"/>
                    <a:gd name="T12" fmla="*/ 70 w 205"/>
                    <a:gd name="T13" fmla="*/ 134 h 320"/>
                    <a:gd name="T14" fmla="*/ 70 w 205"/>
                    <a:gd name="T15" fmla="*/ 249 h 320"/>
                    <a:gd name="T16" fmla="*/ 141 w 205"/>
                    <a:gd name="T17"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 h="320">
                      <a:moveTo>
                        <a:pt x="141" y="320"/>
                      </a:moveTo>
                      <a:cubicBezTo>
                        <a:pt x="71" y="320"/>
                        <a:pt x="71" y="320"/>
                        <a:pt x="71" y="320"/>
                      </a:cubicBezTo>
                      <a:cubicBezTo>
                        <a:pt x="32" y="320"/>
                        <a:pt x="0" y="289"/>
                        <a:pt x="0" y="249"/>
                      </a:cubicBezTo>
                      <a:cubicBezTo>
                        <a:pt x="0" y="134"/>
                        <a:pt x="0" y="134"/>
                        <a:pt x="0" y="134"/>
                      </a:cubicBezTo>
                      <a:cubicBezTo>
                        <a:pt x="0" y="60"/>
                        <a:pt x="60" y="0"/>
                        <a:pt x="135" y="0"/>
                      </a:cubicBezTo>
                      <a:cubicBezTo>
                        <a:pt x="205" y="0"/>
                        <a:pt x="205" y="0"/>
                        <a:pt x="205" y="0"/>
                      </a:cubicBezTo>
                      <a:cubicBezTo>
                        <a:pt x="130" y="0"/>
                        <a:pt x="70" y="60"/>
                        <a:pt x="70" y="134"/>
                      </a:cubicBezTo>
                      <a:cubicBezTo>
                        <a:pt x="70" y="249"/>
                        <a:pt x="70" y="249"/>
                        <a:pt x="70" y="249"/>
                      </a:cubicBezTo>
                      <a:cubicBezTo>
                        <a:pt x="70" y="289"/>
                        <a:pt x="102" y="320"/>
                        <a:pt x="141" y="320"/>
                      </a:cubicBezTo>
                      <a:close/>
                    </a:path>
                  </a:pathLst>
                </a:custGeom>
                <a:solidFill>
                  <a:srgbClr val="51071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0" name="ïśḷíḍê"/>
                <p:cNvSpPr/>
                <p:nvPr/>
              </p:nvSpPr>
              <p:spPr bwMode="auto">
                <a:xfrm>
                  <a:off x="1050" y="2827"/>
                  <a:ext cx="391" cy="609"/>
                </a:xfrm>
                <a:custGeom>
                  <a:avLst/>
                  <a:gdLst>
                    <a:gd name="T0" fmla="*/ 141 w 205"/>
                    <a:gd name="T1" fmla="*/ 320 h 320"/>
                    <a:gd name="T2" fmla="*/ 71 w 205"/>
                    <a:gd name="T3" fmla="*/ 320 h 320"/>
                    <a:gd name="T4" fmla="*/ 0 w 205"/>
                    <a:gd name="T5" fmla="*/ 249 h 320"/>
                    <a:gd name="T6" fmla="*/ 0 w 205"/>
                    <a:gd name="T7" fmla="*/ 134 h 320"/>
                    <a:gd name="T8" fmla="*/ 135 w 205"/>
                    <a:gd name="T9" fmla="*/ 0 h 320"/>
                    <a:gd name="T10" fmla="*/ 205 w 205"/>
                    <a:gd name="T11" fmla="*/ 0 h 320"/>
                    <a:gd name="T12" fmla="*/ 70 w 205"/>
                    <a:gd name="T13" fmla="*/ 134 h 320"/>
                    <a:gd name="T14" fmla="*/ 70 w 205"/>
                    <a:gd name="T15" fmla="*/ 249 h 320"/>
                    <a:gd name="T16" fmla="*/ 141 w 205"/>
                    <a:gd name="T17"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 h="320">
                      <a:moveTo>
                        <a:pt x="141" y="320"/>
                      </a:moveTo>
                      <a:cubicBezTo>
                        <a:pt x="71" y="320"/>
                        <a:pt x="71" y="320"/>
                        <a:pt x="71" y="320"/>
                      </a:cubicBezTo>
                      <a:cubicBezTo>
                        <a:pt x="32" y="320"/>
                        <a:pt x="0" y="289"/>
                        <a:pt x="0" y="249"/>
                      </a:cubicBezTo>
                      <a:cubicBezTo>
                        <a:pt x="0" y="134"/>
                        <a:pt x="0" y="134"/>
                        <a:pt x="0" y="134"/>
                      </a:cubicBezTo>
                      <a:cubicBezTo>
                        <a:pt x="0" y="60"/>
                        <a:pt x="60" y="0"/>
                        <a:pt x="135" y="0"/>
                      </a:cubicBezTo>
                      <a:cubicBezTo>
                        <a:pt x="205" y="0"/>
                        <a:pt x="205" y="0"/>
                        <a:pt x="205" y="0"/>
                      </a:cubicBezTo>
                      <a:cubicBezTo>
                        <a:pt x="130" y="0"/>
                        <a:pt x="70" y="60"/>
                        <a:pt x="70" y="134"/>
                      </a:cubicBezTo>
                      <a:cubicBezTo>
                        <a:pt x="70" y="249"/>
                        <a:pt x="70" y="249"/>
                        <a:pt x="70" y="249"/>
                      </a:cubicBezTo>
                      <a:cubicBezTo>
                        <a:pt x="70" y="289"/>
                        <a:pt x="102" y="320"/>
                        <a:pt x="141" y="320"/>
                      </a:cubicBezTo>
                      <a:close/>
                    </a:path>
                  </a:pathLst>
                </a:custGeom>
                <a:noFill/>
                <a:ln w="23813" cap="flat">
                  <a:solidFill>
                    <a:srgbClr val="4E121B"/>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1" name="îşļïde"/>
                <p:cNvSpPr/>
                <p:nvPr/>
              </p:nvSpPr>
              <p:spPr bwMode="auto">
                <a:xfrm>
                  <a:off x="1048" y="2827"/>
                  <a:ext cx="675" cy="609"/>
                </a:xfrm>
                <a:custGeom>
                  <a:avLst/>
                  <a:gdLst>
                    <a:gd name="T0" fmla="*/ 354 w 354"/>
                    <a:gd name="T1" fmla="*/ 0 h 320"/>
                    <a:gd name="T2" fmla="*/ 272 w 354"/>
                    <a:gd name="T3" fmla="*/ 0 h 320"/>
                    <a:gd name="T4" fmla="*/ 267 w 354"/>
                    <a:gd name="T5" fmla="*/ 0 h 320"/>
                    <a:gd name="T6" fmla="*/ 135 w 354"/>
                    <a:gd name="T7" fmla="*/ 0 h 320"/>
                    <a:gd name="T8" fmla="*/ 0 w 354"/>
                    <a:gd name="T9" fmla="*/ 134 h 320"/>
                    <a:gd name="T10" fmla="*/ 0 w 354"/>
                    <a:gd name="T11" fmla="*/ 250 h 320"/>
                    <a:gd name="T12" fmla="*/ 71 w 354"/>
                    <a:gd name="T13" fmla="*/ 320 h 320"/>
                    <a:gd name="T14" fmla="*/ 175 w 354"/>
                    <a:gd name="T15" fmla="*/ 320 h 320"/>
                    <a:gd name="T16" fmla="*/ 272 w 354"/>
                    <a:gd name="T17" fmla="*/ 224 h 320"/>
                    <a:gd name="T18" fmla="*/ 272 w 354"/>
                    <a:gd name="T19" fmla="*/ 105 h 320"/>
                    <a:gd name="T20" fmla="*/ 354 w 354"/>
                    <a:gd name="T21" fmla="*/ 22 h 320"/>
                    <a:gd name="T22" fmla="*/ 354 w 354"/>
                    <a:gd name="T23" fmla="*/ 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4" h="320">
                      <a:moveTo>
                        <a:pt x="354" y="0"/>
                      </a:moveTo>
                      <a:cubicBezTo>
                        <a:pt x="272" y="0"/>
                        <a:pt x="272" y="0"/>
                        <a:pt x="272" y="0"/>
                      </a:cubicBezTo>
                      <a:cubicBezTo>
                        <a:pt x="267" y="0"/>
                        <a:pt x="267" y="0"/>
                        <a:pt x="267" y="0"/>
                      </a:cubicBezTo>
                      <a:cubicBezTo>
                        <a:pt x="135" y="0"/>
                        <a:pt x="135" y="0"/>
                        <a:pt x="135" y="0"/>
                      </a:cubicBezTo>
                      <a:cubicBezTo>
                        <a:pt x="60" y="0"/>
                        <a:pt x="0" y="60"/>
                        <a:pt x="0" y="134"/>
                      </a:cubicBezTo>
                      <a:cubicBezTo>
                        <a:pt x="0" y="250"/>
                        <a:pt x="0" y="250"/>
                        <a:pt x="0" y="250"/>
                      </a:cubicBezTo>
                      <a:cubicBezTo>
                        <a:pt x="0" y="289"/>
                        <a:pt x="32" y="320"/>
                        <a:pt x="71" y="320"/>
                      </a:cubicBezTo>
                      <a:cubicBezTo>
                        <a:pt x="175" y="320"/>
                        <a:pt x="175" y="320"/>
                        <a:pt x="175" y="320"/>
                      </a:cubicBezTo>
                      <a:cubicBezTo>
                        <a:pt x="229" y="320"/>
                        <a:pt x="272" y="277"/>
                        <a:pt x="272" y="224"/>
                      </a:cubicBezTo>
                      <a:cubicBezTo>
                        <a:pt x="272" y="105"/>
                        <a:pt x="272" y="105"/>
                        <a:pt x="272" y="105"/>
                      </a:cubicBezTo>
                      <a:cubicBezTo>
                        <a:pt x="317" y="105"/>
                        <a:pt x="354" y="68"/>
                        <a:pt x="354" y="22"/>
                      </a:cubicBezTo>
                      <a:lnTo>
                        <a:pt x="354" y="0"/>
                      </a:lnTo>
                      <a:close/>
                    </a:path>
                  </a:pathLst>
                </a:custGeom>
                <a:noFill/>
                <a:ln w="23813" cap="rnd">
                  <a:solidFill>
                    <a:srgbClr val="510715"/>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2" name="iṡḷïḍe"/>
                <p:cNvSpPr/>
                <p:nvPr/>
              </p:nvSpPr>
              <p:spPr bwMode="auto">
                <a:xfrm>
                  <a:off x="1481" y="3190"/>
                  <a:ext cx="132" cy="132"/>
                </a:xfrm>
                <a:custGeom>
                  <a:avLst/>
                  <a:gdLst>
                    <a:gd name="T0" fmla="*/ 69 w 69"/>
                    <a:gd name="T1" fmla="*/ 34 h 69"/>
                    <a:gd name="T2" fmla="*/ 34 w 69"/>
                    <a:gd name="T3" fmla="*/ 0 h 69"/>
                    <a:gd name="T4" fmla="*/ 0 w 69"/>
                    <a:gd name="T5" fmla="*/ 34 h 69"/>
                    <a:gd name="T6" fmla="*/ 34 w 69"/>
                    <a:gd name="T7" fmla="*/ 69 h 69"/>
                    <a:gd name="T8" fmla="*/ 51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3" y="0"/>
                        <a:pt x="34" y="0"/>
                      </a:cubicBezTo>
                      <a:cubicBezTo>
                        <a:pt x="15" y="0"/>
                        <a:pt x="0" y="15"/>
                        <a:pt x="0" y="34"/>
                      </a:cubicBezTo>
                      <a:cubicBezTo>
                        <a:pt x="0" y="53"/>
                        <a:pt x="15" y="69"/>
                        <a:pt x="34" y="69"/>
                      </a:cubicBezTo>
                      <a:cubicBezTo>
                        <a:pt x="41" y="69"/>
                        <a:pt x="46" y="67"/>
                        <a:pt x="51"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3" name="ïsḻídê"/>
                <p:cNvSpPr/>
                <p:nvPr/>
              </p:nvSpPr>
              <p:spPr bwMode="auto">
                <a:xfrm>
                  <a:off x="1481" y="3190"/>
                  <a:ext cx="132" cy="132"/>
                </a:xfrm>
                <a:custGeom>
                  <a:avLst/>
                  <a:gdLst>
                    <a:gd name="T0" fmla="*/ 69 w 69"/>
                    <a:gd name="T1" fmla="*/ 34 h 69"/>
                    <a:gd name="T2" fmla="*/ 34 w 69"/>
                    <a:gd name="T3" fmla="*/ 0 h 69"/>
                    <a:gd name="T4" fmla="*/ 0 w 69"/>
                    <a:gd name="T5" fmla="*/ 34 h 69"/>
                    <a:gd name="T6" fmla="*/ 34 w 69"/>
                    <a:gd name="T7" fmla="*/ 69 h 69"/>
                    <a:gd name="T8" fmla="*/ 51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3" y="0"/>
                        <a:pt x="34" y="0"/>
                      </a:cubicBezTo>
                      <a:cubicBezTo>
                        <a:pt x="15" y="0"/>
                        <a:pt x="0" y="15"/>
                        <a:pt x="0" y="34"/>
                      </a:cubicBezTo>
                      <a:cubicBezTo>
                        <a:pt x="0" y="53"/>
                        <a:pt x="15" y="69"/>
                        <a:pt x="34" y="69"/>
                      </a:cubicBezTo>
                      <a:cubicBezTo>
                        <a:pt x="41" y="69"/>
                        <a:pt x="46" y="67"/>
                        <a:pt x="51" y="64"/>
                      </a:cubicBezTo>
                    </a:path>
                  </a:pathLst>
                </a:custGeom>
                <a:noFill/>
                <a:ln w="23813" cap="rnd">
                  <a:solidFill>
                    <a:srgbClr val="510715"/>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4" name="íṣlïḑé"/>
                <p:cNvSpPr/>
                <p:nvPr/>
              </p:nvSpPr>
              <p:spPr bwMode="auto">
                <a:xfrm>
                  <a:off x="1519" y="3229"/>
                  <a:ext cx="27" cy="26"/>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7" y="0"/>
                        <a:pt x="0" y="7"/>
                        <a:pt x="0"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5" name="iṥľíďe"/>
                <p:cNvSpPr/>
                <p:nvPr/>
              </p:nvSpPr>
              <p:spPr bwMode="auto">
                <a:xfrm>
                  <a:off x="1519" y="3229"/>
                  <a:ext cx="27" cy="26"/>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7" y="0"/>
                        <a:pt x="0" y="7"/>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6" name="i$líďe"/>
                <p:cNvSpPr/>
                <p:nvPr/>
              </p:nvSpPr>
              <p:spPr bwMode="auto">
                <a:xfrm>
                  <a:off x="993" y="3651"/>
                  <a:ext cx="288" cy="659"/>
                </a:xfrm>
                <a:custGeom>
                  <a:avLst/>
                  <a:gdLst>
                    <a:gd name="T0" fmla="*/ 151 w 151"/>
                    <a:gd name="T1" fmla="*/ 0 h 346"/>
                    <a:gd name="T2" fmla="*/ 145 w 151"/>
                    <a:gd name="T3" fmla="*/ 0 h 346"/>
                    <a:gd name="T4" fmla="*/ 127 w 151"/>
                    <a:gd name="T5" fmla="*/ 4 h 346"/>
                    <a:gd name="T6" fmla="*/ 126 w 151"/>
                    <a:gd name="T7" fmla="*/ 4 h 346"/>
                    <a:gd name="T8" fmla="*/ 82 w 151"/>
                    <a:gd name="T9" fmla="*/ 34 h 346"/>
                    <a:gd name="T10" fmla="*/ 71 w 151"/>
                    <a:gd name="T11" fmla="*/ 52 h 346"/>
                    <a:gd name="T12" fmla="*/ 63 w 151"/>
                    <a:gd name="T13" fmla="*/ 89 h 346"/>
                    <a:gd name="T14" fmla="*/ 63 w 151"/>
                    <a:gd name="T15" fmla="*/ 346 h 346"/>
                    <a:gd name="T16" fmla="*/ 0 w 151"/>
                    <a:gd name="T17" fmla="*/ 346 h 346"/>
                    <a:gd name="T18" fmla="*/ 0 w 151"/>
                    <a:gd name="T19" fmla="*/ 89 h 346"/>
                    <a:gd name="T20" fmla="*/ 4 w 151"/>
                    <a:gd name="T21" fmla="*/ 62 h 346"/>
                    <a:gd name="T22" fmla="*/ 8 w 151"/>
                    <a:gd name="T23" fmla="*/ 52 h 346"/>
                    <a:gd name="T24" fmla="*/ 82 w 151"/>
                    <a:gd name="T25" fmla="*/ 0 h 346"/>
                    <a:gd name="T26" fmla="*/ 88 w 151"/>
                    <a:gd name="T27" fmla="*/ 0 h 346"/>
                    <a:gd name="T28" fmla="*/ 151 w 151"/>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 h="346">
                      <a:moveTo>
                        <a:pt x="151" y="0"/>
                      </a:moveTo>
                      <a:cubicBezTo>
                        <a:pt x="149" y="0"/>
                        <a:pt x="147" y="0"/>
                        <a:pt x="145" y="0"/>
                      </a:cubicBezTo>
                      <a:cubicBezTo>
                        <a:pt x="139" y="1"/>
                        <a:pt x="132" y="2"/>
                        <a:pt x="127" y="4"/>
                      </a:cubicBezTo>
                      <a:cubicBezTo>
                        <a:pt x="126" y="4"/>
                        <a:pt x="126" y="4"/>
                        <a:pt x="126" y="4"/>
                      </a:cubicBezTo>
                      <a:cubicBezTo>
                        <a:pt x="109" y="9"/>
                        <a:pt x="93" y="19"/>
                        <a:pt x="82" y="34"/>
                      </a:cubicBezTo>
                      <a:cubicBezTo>
                        <a:pt x="77" y="39"/>
                        <a:pt x="74" y="45"/>
                        <a:pt x="71" y="52"/>
                      </a:cubicBezTo>
                      <a:cubicBezTo>
                        <a:pt x="65"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8" y="0"/>
                      </a:cubicBezTo>
                      <a:cubicBezTo>
                        <a:pt x="151" y="0"/>
                        <a:pt x="151" y="0"/>
                        <a:pt x="151" y="0"/>
                      </a:cubicBezTo>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7" name="îSḷíďè"/>
                <p:cNvSpPr/>
                <p:nvPr/>
              </p:nvSpPr>
              <p:spPr bwMode="auto">
                <a:xfrm>
                  <a:off x="980"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4 w 400"/>
                    <a:gd name="T13" fmla="*/ 69 h 356"/>
                    <a:gd name="T14" fmla="*/ 18 w 400"/>
                    <a:gd name="T15" fmla="*/ 59 h 356"/>
                    <a:gd name="T16" fmla="*/ 18 w 400"/>
                    <a:gd name="T17" fmla="*/ 59 h 356"/>
                    <a:gd name="T18" fmla="*/ 81 w 400"/>
                    <a:gd name="T19" fmla="*/ 11 h 356"/>
                    <a:gd name="T20" fmla="*/ 81 w 400"/>
                    <a:gd name="T21" fmla="*/ 11 h 356"/>
                    <a:gd name="T22" fmla="*/ 81 w 400"/>
                    <a:gd name="T23" fmla="*/ 11 h 356"/>
                    <a:gd name="T24" fmla="*/ 86 w 400"/>
                    <a:gd name="T25" fmla="*/ 10 h 356"/>
                    <a:gd name="T26" fmla="*/ 86 w 400"/>
                    <a:gd name="T27" fmla="*/ 10 h 356"/>
                    <a:gd name="T28" fmla="*/ 86 w 400"/>
                    <a:gd name="T29" fmla="*/ 10 h 356"/>
                    <a:gd name="T30" fmla="*/ 89 w 400"/>
                    <a:gd name="T31" fmla="*/ 10 h 356"/>
                    <a:gd name="T32" fmla="*/ 89 w 400"/>
                    <a:gd name="T33" fmla="*/ 10 h 356"/>
                    <a:gd name="T34" fmla="*/ 89 w 400"/>
                    <a:gd name="T35" fmla="*/ 10 h 356"/>
                    <a:gd name="T36" fmla="*/ 94 w 400"/>
                    <a:gd name="T37" fmla="*/ 10 h 356"/>
                    <a:gd name="T38" fmla="*/ 306 w 400"/>
                    <a:gd name="T39" fmla="*/ 10 h 356"/>
                    <a:gd name="T40" fmla="*/ 314 w 400"/>
                    <a:gd name="T41" fmla="*/ 10 h 356"/>
                    <a:gd name="T42" fmla="*/ 389 w 400"/>
                    <a:gd name="T43" fmla="*/ 84 h 356"/>
                    <a:gd name="T44" fmla="*/ 390 w 400"/>
                    <a:gd name="T45" fmla="*/ 94 h 356"/>
                    <a:gd name="T46" fmla="*/ 395 w 400"/>
                    <a:gd name="T47" fmla="*/ 94 h 356"/>
                    <a:gd name="T48" fmla="*/ 400 w 400"/>
                    <a:gd name="T49" fmla="*/ 94 h 356"/>
                    <a:gd name="T50" fmla="*/ 399 w 400"/>
                    <a:gd name="T51" fmla="*/ 83 h 356"/>
                    <a:gd name="T52" fmla="*/ 315 w 400"/>
                    <a:gd name="T53" fmla="*/ 0 h 356"/>
                    <a:gd name="T54" fmla="*/ 306 w 400"/>
                    <a:gd name="T55" fmla="*/ 0 h 356"/>
                    <a:gd name="T56" fmla="*/ 94 w 400"/>
                    <a:gd name="T57" fmla="*/ 0 h 356"/>
                    <a:gd name="T58" fmla="*/ 88 w 400"/>
                    <a:gd name="T59" fmla="*/ 0 h 356"/>
                    <a:gd name="T60" fmla="*/ 89 w 400"/>
                    <a:gd name="T61" fmla="*/ 5 h 356"/>
                    <a:gd name="T62" fmla="*/ 89 w 400"/>
                    <a:gd name="T63" fmla="*/ 0 h 356"/>
                    <a:gd name="T64" fmla="*/ 84 w 400"/>
                    <a:gd name="T65" fmla="*/ 0 h 356"/>
                    <a:gd name="T66" fmla="*/ 85 w 400"/>
                    <a:gd name="T67" fmla="*/ 5 h 356"/>
                    <a:gd name="T68" fmla="*/ 85 w 400"/>
                    <a:gd name="T69" fmla="*/ 0 h 356"/>
                    <a:gd name="T70" fmla="*/ 80 w 400"/>
                    <a:gd name="T71" fmla="*/ 1 h 356"/>
                    <a:gd name="T72" fmla="*/ 81 w 400"/>
                    <a:gd name="T73" fmla="*/ 6 h 356"/>
                    <a:gd name="T74" fmla="*/ 80 w 400"/>
                    <a:gd name="T75" fmla="*/ 1 h 356"/>
                    <a:gd name="T76" fmla="*/ 9 w 400"/>
                    <a:gd name="T77" fmla="*/ 55 h 356"/>
                    <a:gd name="T78" fmla="*/ 9 w 400"/>
                    <a:gd name="T79" fmla="*/ 55 h 356"/>
                    <a:gd name="T80" fmla="*/ 4 w 400"/>
                    <a:gd name="T81" fmla="*/ 66 h 356"/>
                    <a:gd name="T82" fmla="*/ 4 w 400"/>
                    <a:gd name="T83" fmla="*/ 66 h 356"/>
                    <a:gd name="T84" fmla="*/ 4 w 400"/>
                    <a:gd name="T85" fmla="*/ 66 h 356"/>
                    <a:gd name="T86" fmla="*/ 0 w 400"/>
                    <a:gd name="T87" fmla="*/ 94 h 356"/>
                    <a:gd name="T88" fmla="*/ 0 w 400"/>
                    <a:gd name="T89" fmla="*/ 356 h 356"/>
                    <a:gd name="T90" fmla="*/ 400 w 400"/>
                    <a:gd name="T91" fmla="*/ 356 h 356"/>
                    <a:gd name="T92" fmla="*/ 400 w 400"/>
                    <a:gd name="T93" fmla="*/ 94 h 356"/>
                    <a:gd name="T94" fmla="*/ 395 w 400"/>
                    <a:gd name="T95"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1" y="77"/>
                        <a:pt x="14" y="69"/>
                      </a:cubicBezTo>
                      <a:cubicBezTo>
                        <a:pt x="14" y="69"/>
                        <a:pt x="14" y="69"/>
                        <a:pt x="14" y="69"/>
                      </a:cubicBezTo>
                      <a:cubicBezTo>
                        <a:pt x="15" y="66"/>
                        <a:pt x="16" y="62"/>
                        <a:pt x="18" y="59"/>
                      </a:cubicBezTo>
                      <a:cubicBezTo>
                        <a:pt x="18" y="59"/>
                        <a:pt x="18" y="59"/>
                        <a:pt x="18" y="59"/>
                      </a:cubicBezTo>
                      <a:cubicBezTo>
                        <a:pt x="29" y="34"/>
                        <a:pt x="53" y="15"/>
                        <a:pt x="81" y="11"/>
                      </a:cubicBezTo>
                      <a:cubicBezTo>
                        <a:pt x="81" y="11"/>
                        <a:pt x="81" y="11"/>
                        <a:pt x="81" y="11"/>
                      </a:cubicBezTo>
                      <a:cubicBezTo>
                        <a:pt x="81" y="11"/>
                        <a:pt x="81" y="11"/>
                        <a:pt x="81" y="11"/>
                      </a:cubicBezTo>
                      <a:cubicBezTo>
                        <a:pt x="83" y="11"/>
                        <a:pt x="84" y="11"/>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4" y="40"/>
                        <a:pt x="359" y="5"/>
                        <a:pt x="315" y="0"/>
                      </a:cubicBezTo>
                      <a:cubicBezTo>
                        <a:pt x="312" y="0"/>
                        <a:pt x="309" y="0"/>
                        <a:pt x="306" y="0"/>
                      </a:cubicBezTo>
                      <a:cubicBezTo>
                        <a:pt x="94" y="0"/>
                        <a:pt x="94" y="0"/>
                        <a:pt x="94" y="0"/>
                      </a:cubicBezTo>
                      <a:cubicBezTo>
                        <a:pt x="92" y="0"/>
                        <a:pt x="90" y="0"/>
                        <a:pt x="88" y="0"/>
                      </a:cubicBezTo>
                      <a:cubicBezTo>
                        <a:pt x="89" y="5"/>
                        <a:pt x="89" y="5"/>
                        <a:pt x="89" y="5"/>
                      </a:cubicBezTo>
                      <a:cubicBezTo>
                        <a:pt x="89" y="0"/>
                        <a:pt x="89" y="0"/>
                        <a:pt x="89" y="0"/>
                      </a:cubicBezTo>
                      <a:cubicBezTo>
                        <a:pt x="87" y="0"/>
                        <a:pt x="86" y="0"/>
                        <a:pt x="84" y="0"/>
                      </a:cubicBezTo>
                      <a:cubicBezTo>
                        <a:pt x="85" y="5"/>
                        <a:pt x="85" y="5"/>
                        <a:pt x="85" y="5"/>
                      </a:cubicBezTo>
                      <a:cubicBezTo>
                        <a:pt x="85" y="0"/>
                        <a:pt x="85" y="0"/>
                        <a:pt x="85" y="0"/>
                      </a:cubicBezTo>
                      <a:cubicBezTo>
                        <a:pt x="83" y="1"/>
                        <a:pt x="81" y="1"/>
                        <a:pt x="80" y="1"/>
                      </a:cubicBezTo>
                      <a:cubicBezTo>
                        <a:pt x="81" y="6"/>
                        <a:pt x="81" y="6"/>
                        <a:pt x="81" y="6"/>
                      </a:cubicBezTo>
                      <a:cubicBezTo>
                        <a:pt x="80" y="1"/>
                        <a:pt x="80" y="1"/>
                        <a:pt x="80" y="1"/>
                      </a:cubicBezTo>
                      <a:cubicBezTo>
                        <a:pt x="48" y="6"/>
                        <a:pt x="21" y="27"/>
                        <a:pt x="9" y="55"/>
                      </a:cubicBezTo>
                      <a:cubicBezTo>
                        <a:pt x="9" y="55"/>
                        <a:pt x="9" y="55"/>
                        <a:pt x="9" y="55"/>
                      </a:cubicBezTo>
                      <a:cubicBezTo>
                        <a:pt x="7" y="59"/>
                        <a:pt x="5" y="62"/>
                        <a:pt x="4" y="66"/>
                      </a:cubicBezTo>
                      <a:cubicBezTo>
                        <a:pt x="4" y="66"/>
                        <a:pt x="4" y="66"/>
                        <a:pt x="4" y="66"/>
                      </a:cubicBezTo>
                      <a:cubicBezTo>
                        <a:pt x="4" y="66"/>
                        <a:pt x="4" y="66"/>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8" name="ïšlïdé"/>
                <p:cNvSpPr/>
                <p:nvPr/>
              </p:nvSpPr>
              <p:spPr bwMode="auto">
                <a:xfrm>
                  <a:off x="839" y="3750"/>
                  <a:ext cx="997" cy="560"/>
                </a:xfrm>
                <a:custGeom>
                  <a:avLst/>
                  <a:gdLst>
                    <a:gd name="T0" fmla="*/ 523 w 523"/>
                    <a:gd name="T1" fmla="*/ 136 h 294"/>
                    <a:gd name="T2" fmla="*/ 523 w 523"/>
                    <a:gd name="T3" fmla="*/ 294 h 294"/>
                    <a:gd name="T4" fmla="*/ 0 w 523"/>
                    <a:gd name="T5" fmla="*/ 294 h 294"/>
                    <a:gd name="T6" fmla="*/ 0 w 523"/>
                    <a:gd name="T7" fmla="*/ 136 h 294"/>
                    <a:gd name="T8" fmla="*/ 83 w 523"/>
                    <a:gd name="T9" fmla="*/ 11 h 294"/>
                    <a:gd name="T10" fmla="*/ 83 w 523"/>
                    <a:gd name="T11" fmla="*/ 11 h 294"/>
                    <a:gd name="T12" fmla="*/ 85 w 523"/>
                    <a:gd name="T13" fmla="*/ 10 h 294"/>
                    <a:gd name="T14" fmla="*/ 137 w 523"/>
                    <a:gd name="T15" fmla="*/ 0 h 294"/>
                    <a:gd name="T16" fmla="*/ 387 w 523"/>
                    <a:gd name="T17" fmla="*/ 0 h 294"/>
                    <a:gd name="T18" fmla="*/ 468 w 523"/>
                    <a:gd name="T19" fmla="*/ 27 h 294"/>
                    <a:gd name="T20" fmla="*/ 468 w 523"/>
                    <a:gd name="T21" fmla="*/ 27 h 294"/>
                    <a:gd name="T22" fmla="*/ 514 w 523"/>
                    <a:gd name="T23" fmla="*/ 87 h 294"/>
                    <a:gd name="T24" fmla="*/ 523 w 523"/>
                    <a:gd name="T25"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80"/>
                        <a:pt x="34" y="32"/>
                        <a:pt x="83" y="11"/>
                      </a:cubicBezTo>
                      <a:cubicBezTo>
                        <a:pt x="83" y="11"/>
                        <a:pt x="83" y="11"/>
                        <a:pt x="83" y="11"/>
                      </a:cubicBezTo>
                      <a:cubicBezTo>
                        <a:pt x="84" y="11"/>
                        <a:pt x="84" y="10"/>
                        <a:pt x="85" y="10"/>
                      </a:cubicBezTo>
                      <a:cubicBezTo>
                        <a:pt x="101" y="4"/>
                        <a:pt x="118" y="0"/>
                        <a:pt x="137" y="0"/>
                      </a:cubicBezTo>
                      <a:cubicBezTo>
                        <a:pt x="387" y="0"/>
                        <a:pt x="387" y="0"/>
                        <a:pt x="387" y="0"/>
                      </a:cubicBezTo>
                      <a:cubicBezTo>
                        <a:pt x="417" y="0"/>
                        <a:pt x="445" y="10"/>
                        <a:pt x="468" y="27"/>
                      </a:cubicBezTo>
                      <a:cubicBezTo>
                        <a:pt x="468" y="27"/>
                        <a:pt x="468" y="27"/>
                        <a:pt x="468" y="27"/>
                      </a:cubicBezTo>
                      <a:cubicBezTo>
                        <a:pt x="488" y="42"/>
                        <a:pt x="504" y="63"/>
                        <a:pt x="514" y="87"/>
                      </a:cubicBezTo>
                      <a:cubicBezTo>
                        <a:pt x="520" y="102"/>
                        <a:pt x="523" y="119"/>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9" name="iṩlïďê"/>
                <p:cNvSpPr/>
                <p:nvPr/>
              </p:nvSpPr>
              <p:spPr bwMode="auto">
                <a:xfrm>
                  <a:off x="829" y="3741"/>
                  <a:ext cx="1017"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90 w 533"/>
                    <a:gd name="T11" fmla="*/ 20 h 304"/>
                    <a:gd name="T12" fmla="*/ 88 w 533"/>
                    <a:gd name="T13" fmla="*/ 16 h 304"/>
                    <a:gd name="T14" fmla="*/ 90 w 533"/>
                    <a:gd name="T15" fmla="*/ 20 h 304"/>
                    <a:gd name="T16" fmla="*/ 90 w 533"/>
                    <a:gd name="T17" fmla="*/ 20 h 304"/>
                    <a:gd name="T18" fmla="*/ 88 w 533"/>
                    <a:gd name="T19" fmla="*/ 16 h 304"/>
                    <a:gd name="T20" fmla="*/ 90 w 533"/>
                    <a:gd name="T21" fmla="*/ 20 h 304"/>
                    <a:gd name="T22" fmla="*/ 92 w 533"/>
                    <a:gd name="T23" fmla="*/ 20 h 304"/>
                    <a:gd name="T24" fmla="*/ 92 w 533"/>
                    <a:gd name="T25" fmla="*/ 20 h 304"/>
                    <a:gd name="T26" fmla="*/ 92 w 533"/>
                    <a:gd name="T27" fmla="*/ 20 h 304"/>
                    <a:gd name="T28" fmla="*/ 142 w 533"/>
                    <a:gd name="T29" fmla="*/ 10 h 304"/>
                    <a:gd name="T30" fmla="*/ 392 w 533"/>
                    <a:gd name="T31" fmla="*/ 10 h 304"/>
                    <a:gd name="T32" fmla="*/ 470 w 533"/>
                    <a:gd name="T33" fmla="*/ 36 h 304"/>
                    <a:gd name="T34" fmla="*/ 473 w 533"/>
                    <a:gd name="T35" fmla="*/ 32 h 304"/>
                    <a:gd name="T36" fmla="*/ 470 w 533"/>
                    <a:gd name="T37" fmla="*/ 36 h 304"/>
                    <a:gd name="T38" fmla="*/ 470 w 533"/>
                    <a:gd name="T39" fmla="*/ 36 h 304"/>
                    <a:gd name="T40" fmla="*/ 470 w 533"/>
                    <a:gd name="T41" fmla="*/ 36 h 304"/>
                    <a:gd name="T42" fmla="*/ 470 w 533"/>
                    <a:gd name="T43" fmla="*/ 36 h 304"/>
                    <a:gd name="T44" fmla="*/ 514 w 533"/>
                    <a:gd name="T45" fmla="*/ 93 h 304"/>
                    <a:gd name="T46" fmla="*/ 514 w 533"/>
                    <a:gd name="T47" fmla="*/ 93 h 304"/>
                    <a:gd name="T48" fmla="*/ 523 w 533"/>
                    <a:gd name="T49" fmla="*/ 141 h 304"/>
                    <a:gd name="T50" fmla="*/ 528 w 533"/>
                    <a:gd name="T51" fmla="*/ 141 h 304"/>
                    <a:gd name="T52" fmla="*/ 533 w 533"/>
                    <a:gd name="T53" fmla="*/ 141 h 304"/>
                    <a:gd name="T54" fmla="*/ 523 w 533"/>
                    <a:gd name="T55" fmla="*/ 90 h 304"/>
                    <a:gd name="T56" fmla="*/ 523 w 533"/>
                    <a:gd name="T57" fmla="*/ 90 h 304"/>
                    <a:gd name="T58" fmla="*/ 476 w 533"/>
                    <a:gd name="T59" fmla="*/ 28 h 304"/>
                    <a:gd name="T60" fmla="*/ 473 w 533"/>
                    <a:gd name="T61" fmla="*/ 32 h 304"/>
                    <a:gd name="T62" fmla="*/ 476 w 533"/>
                    <a:gd name="T63" fmla="*/ 28 h 304"/>
                    <a:gd name="T64" fmla="*/ 476 w 533"/>
                    <a:gd name="T65" fmla="*/ 28 h 304"/>
                    <a:gd name="T66" fmla="*/ 476 w 533"/>
                    <a:gd name="T67" fmla="*/ 28 h 304"/>
                    <a:gd name="T68" fmla="*/ 476 w 533"/>
                    <a:gd name="T69" fmla="*/ 28 h 304"/>
                    <a:gd name="T70" fmla="*/ 392 w 533"/>
                    <a:gd name="T71" fmla="*/ 0 h 304"/>
                    <a:gd name="T72" fmla="*/ 142 w 533"/>
                    <a:gd name="T73" fmla="*/ 0 h 304"/>
                    <a:gd name="T74" fmla="*/ 88 w 533"/>
                    <a:gd name="T75" fmla="*/ 10 h 304"/>
                    <a:gd name="T76" fmla="*/ 90 w 533"/>
                    <a:gd name="T77" fmla="*/ 15 h 304"/>
                    <a:gd name="T78" fmla="*/ 88 w 533"/>
                    <a:gd name="T79" fmla="*/ 10 h 304"/>
                    <a:gd name="T80" fmla="*/ 87 w 533"/>
                    <a:gd name="T81" fmla="*/ 11 h 304"/>
                    <a:gd name="T82" fmla="*/ 86 w 533"/>
                    <a:gd name="T83" fmla="*/ 11 h 304"/>
                    <a:gd name="T84" fmla="*/ 86 w 533"/>
                    <a:gd name="T85" fmla="*/ 11 h 304"/>
                    <a:gd name="T86" fmla="*/ 86 w 533"/>
                    <a:gd name="T87" fmla="*/ 11 h 304"/>
                    <a:gd name="T88" fmla="*/ 0 w 533"/>
                    <a:gd name="T89" fmla="*/ 141 h 304"/>
                    <a:gd name="T90" fmla="*/ 0 w 533"/>
                    <a:gd name="T91" fmla="*/ 304 h 304"/>
                    <a:gd name="T92" fmla="*/ 533 w 533"/>
                    <a:gd name="T93" fmla="*/ 304 h 304"/>
                    <a:gd name="T94" fmla="*/ 533 w 533"/>
                    <a:gd name="T95" fmla="*/ 141 h 304"/>
                    <a:gd name="T96" fmla="*/ 528 w 533"/>
                    <a:gd name="T97"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87"/>
                        <a:pt x="43" y="41"/>
                        <a:pt x="90" y="20"/>
                      </a:cubicBezTo>
                      <a:cubicBezTo>
                        <a:pt x="88" y="16"/>
                        <a:pt x="88" y="16"/>
                        <a:pt x="88" y="16"/>
                      </a:cubicBezTo>
                      <a:cubicBezTo>
                        <a:pt x="90" y="20"/>
                        <a:pt x="90" y="20"/>
                        <a:pt x="90" y="20"/>
                      </a:cubicBezTo>
                      <a:cubicBezTo>
                        <a:pt x="90" y="20"/>
                        <a:pt x="90" y="20"/>
                        <a:pt x="90" y="20"/>
                      </a:cubicBezTo>
                      <a:cubicBezTo>
                        <a:pt x="88" y="16"/>
                        <a:pt x="88" y="16"/>
                        <a:pt x="88" y="16"/>
                      </a:cubicBezTo>
                      <a:cubicBezTo>
                        <a:pt x="90" y="20"/>
                        <a:pt x="90" y="20"/>
                        <a:pt x="90" y="20"/>
                      </a:cubicBezTo>
                      <a:cubicBezTo>
                        <a:pt x="91" y="20"/>
                        <a:pt x="91" y="20"/>
                        <a:pt x="92" y="20"/>
                      </a:cubicBezTo>
                      <a:cubicBezTo>
                        <a:pt x="92" y="20"/>
                        <a:pt x="92" y="20"/>
                        <a:pt x="92" y="20"/>
                      </a:cubicBezTo>
                      <a:cubicBezTo>
                        <a:pt x="92" y="20"/>
                        <a:pt x="92" y="20"/>
                        <a:pt x="92" y="20"/>
                      </a:cubicBezTo>
                      <a:cubicBezTo>
                        <a:pt x="107" y="13"/>
                        <a:pt x="124" y="10"/>
                        <a:pt x="142" y="10"/>
                      </a:cubicBezTo>
                      <a:cubicBezTo>
                        <a:pt x="392" y="10"/>
                        <a:pt x="392" y="10"/>
                        <a:pt x="392" y="10"/>
                      </a:cubicBezTo>
                      <a:cubicBezTo>
                        <a:pt x="421" y="10"/>
                        <a:pt x="448" y="20"/>
                        <a:pt x="470" y="36"/>
                      </a:cubicBezTo>
                      <a:cubicBezTo>
                        <a:pt x="473" y="32"/>
                        <a:pt x="473" y="32"/>
                        <a:pt x="473" y="32"/>
                      </a:cubicBezTo>
                      <a:cubicBezTo>
                        <a:pt x="470" y="36"/>
                        <a:pt x="470" y="36"/>
                        <a:pt x="470" y="36"/>
                      </a:cubicBezTo>
                      <a:cubicBezTo>
                        <a:pt x="470" y="36"/>
                        <a:pt x="470" y="36"/>
                        <a:pt x="470" y="36"/>
                      </a:cubicBezTo>
                      <a:cubicBezTo>
                        <a:pt x="470" y="36"/>
                        <a:pt x="470" y="36"/>
                        <a:pt x="470" y="36"/>
                      </a:cubicBezTo>
                      <a:cubicBezTo>
                        <a:pt x="470" y="36"/>
                        <a:pt x="470" y="36"/>
                        <a:pt x="470" y="36"/>
                      </a:cubicBezTo>
                      <a:cubicBezTo>
                        <a:pt x="490" y="51"/>
                        <a:pt x="505" y="70"/>
                        <a:pt x="514" y="93"/>
                      </a:cubicBezTo>
                      <a:cubicBezTo>
                        <a:pt x="514" y="93"/>
                        <a:pt x="514" y="93"/>
                        <a:pt x="514" y="93"/>
                      </a:cubicBezTo>
                      <a:cubicBezTo>
                        <a:pt x="520" y="108"/>
                        <a:pt x="523" y="124"/>
                        <a:pt x="523" y="141"/>
                      </a:cubicBezTo>
                      <a:cubicBezTo>
                        <a:pt x="528" y="141"/>
                        <a:pt x="528" y="141"/>
                        <a:pt x="528" y="141"/>
                      </a:cubicBezTo>
                      <a:cubicBezTo>
                        <a:pt x="533" y="141"/>
                        <a:pt x="533" y="141"/>
                        <a:pt x="533" y="141"/>
                      </a:cubicBezTo>
                      <a:cubicBezTo>
                        <a:pt x="533" y="123"/>
                        <a:pt x="530" y="106"/>
                        <a:pt x="523" y="90"/>
                      </a:cubicBezTo>
                      <a:cubicBezTo>
                        <a:pt x="523" y="90"/>
                        <a:pt x="523" y="90"/>
                        <a:pt x="523" y="90"/>
                      </a:cubicBezTo>
                      <a:cubicBezTo>
                        <a:pt x="514" y="65"/>
                        <a:pt x="497" y="44"/>
                        <a:pt x="476" y="28"/>
                      </a:cubicBezTo>
                      <a:cubicBezTo>
                        <a:pt x="473" y="32"/>
                        <a:pt x="473" y="32"/>
                        <a:pt x="473" y="32"/>
                      </a:cubicBezTo>
                      <a:cubicBezTo>
                        <a:pt x="476" y="28"/>
                        <a:pt x="476" y="28"/>
                        <a:pt x="476" y="28"/>
                      </a:cubicBezTo>
                      <a:cubicBezTo>
                        <a:pt x="476" y="28"/>
                        <a:pt x="476" y="28"/>
                        <a:pt x="476" y="28"/>
                      </a:cubicBezTo>
                      <a:cubicBezTo>
                        <a:pt x="476" y="28"/>
                        <a:pt x="476" y="28"/>
                        <a:pt x="476" y="28"/>
                      </a:cubicBezTo>
                      <a:cubicBezTo>
                        <a:pt x="476" y="28"/>
                        <a:pt x="476" y="28"/>
                        <a:pt x="476" y="28"/>
                      </a:cubicBezTo>
                      <a:cubicBezTo>
                        <a:pt x="452" y="10"/>
                        <a:pt x="423" y="0"/>
                        <a:pt x="392" y="0"/>
                      </a:cubicBezTo>
                      <a:cubicBezTo>
                        <a:pt x="142" y="0"/>
                        <a:pt x="142" y="0"/>
                        <a:pt x="142" y="0"/>
                      </a:cubicBezTo>
                      <a:cubicBezTo>
                        <a:pt x="123" y="0"/>
                        <a:pt x="104" y="4"/>
                        <a:pt x="88" y="10"/>
                      </a:cubicBezTo>
                      <a:cubicBezTo>
                        <a:pt x="90" y="15"/>
                        <a:pt x="90" y="15"/>
                        <a:pt x="90" y="15"/>
                      </a:cubicBezTo>
                      <a:cubicBezTo>
                        <a:pt x="88" y="10"/>
                        <a:pt x="88" y="10"/>
                        <a:pt x="88" y="10"/>
                      </a:cubicBezTo>
                      <a:cubicBezTo>
                        <a:pt x="87" y="11"/>
                        <a:pt x="87" y="11"/>
                        <a:pt x="87" y="11"/>
                      </a:cubicBezTo>
                      <a:cubicBezTo>
                        <a:pt x="86" y="11"/>
                        <a:pt x="86" y="11"/>
                        <a:pt x="86" y="11"/>
                      </a:cubicBezTo>
                      <a:cubicBezTo>
                        <a:pt x="86" y="11"/>
                        <a:pt x="86" y="11"/>
                        <a:pt x="86" y="11"/>
                      </a:cubicBezTo>
                      <a:cubicBezTo>
                        <a:pt x="86" y="11"/>
                        <a:pt x="86" y="11"/>
                        <a:pt x="86" y="11"/>
                      </a:cubicBezTo>
                      <a:cubicBezTo>
                        <a:pt x="36" y="33"/>
                        <a:pt x="0" y="83"/>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0" name="îšľïḑé"/>
                <p:cNvSpPr/>
                <p:nvPr/>
              </p:nvSpPr>
              <p:spPr bwMode="auto">
                <a:xfrm>
                  <a:off x="5930" y="3651"/>
                  <a:ext cx="741" cy="659"/>
                </a:xfrm>
                <a:custGeom>
                  <a:avLst/>
                  <a:gdLst>
                    <a:gd name="T0" fmla="*/ 0 w 389"/>
                    <a:gd name="T1" fmla="*/ 89 h 346"/>
                    <a:gd name="T2" fmla="*/ 5 w 389"/>
                    <a:gd name="T3" fmla="*/ 346 h 346"/>
                    <a:gd name="T4" fmla="*/ 389 w 389"/>
                    <a:gd name="T5" fmla="*/ 346 h 346"/>
                    <a:gd name="T6" fmla="*/ 389 w 389"/>
                    <a:gd name="T7" fmla="*/ 89 h 346"/>
                    <a:gd name="T8" fmla="*/ 385 w 389"/>
                    <a:gd name="T9" fmla="*/ 63 h 346"/>
                    <a:gd name="T10" fmla="*/ 381 w 389"/>
                    <a:gd name="T11" fmla="*/ 52 h 346"/>
                    <a:gd name="T12" fmla="*/ 362 w 389"/>
                    <a:gd name="T13" fmla="*/ 24 h 346"/>
                    <a:gd name="T14" fmla="*/ 359 w 389"/>
                    <a:gd name="T15" fmla="*/ 22 h 346"/>
                    <a:gd name="T16" fmla="*/ 306 w 389"/>
                    <a:gd name="T17" fmla="*/ 0 h 346"/>
                    <a:gd name="T18" fmla="*/ 306 w 389"/>
                    <a:gd name="T19" fmla="*/ 0 h 346"/>
                    <a:gd name="T20" fmla="*/ 301 w 389"/>
                    <a:gd name="T21" fmla="*/ 0 h 346"/>
                    <a:gd name="T22" fmla="*/ 89 w 389"/>
                    <a:gd name="T23" fmla="*/ 0 h 346"/>
                    <a:gd name="T24" fmla="*/ 87 w 389"/>
                    <a:gd name="T25" fmla="*/ 0 h 346"/>
                    <a:gd name="T26" fmla="*/ 0 w 389"/>
                    <a:gd name="T27" fmla="*/ 79 h 346"/>
                    <a:gd name="T28" fmla="*/ 0 w 389"/>
                    <a:gd name="T29"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9" h="346">
                      <a:moveTo>
                        <a:pt x="0" y="89"/>
                      </a:moveTo>
                      <a:cubicBezTo>
                        <a:pt x="5" y="346"/>
                        <a:pt x="5" y="346"/>
                        <a:pt x="5" y="346"/>
                      </a:cubicBezTo>
                      <a:cubicBezTo>
                        <a:pt x="389" y="346"/>
                        <a:pt x="389" y="346"/>
                        <a:pt x="389" y="346"/>
                      </a:cubicBezTo>
                      <a:cubicBezTo>
                        <a:pt x="389" y="89"/>
                        <a:pt x="389" y="89"/>
                        <a:pt x="389" y="89"/>
                      </a:cubicBezTo>
                      <a:cubicBezTo>
                        <a:pt x="389" y="80"/>
                        <a:pt x="388" y="71"/>
                        <a:pt x="385" y="63"/>
                      </a:cubicBezTo>
                      <a:cubicBezTo>
                        <a:pt x="384" y="59"/>
                        <a:pt x="383" y="55"/>
                        <a:pt x="381" y="52"/>
                      </a:cubicBezTo>
                      <a:cubicBezTo>
                        <a:pt x="377" y="41"/>
                        <a:pt x="370" y="32"/>
                        <a:pt x="362" y="24"/>
                      </a:cubicBezTo>
                      <a:cubicBezTo>
                        <a:pt x="361" y="23"/>
                        <a:pt x="360" y="22"/>
                        <a:pt x="359" y="22"/>
                      </a:cubicBezTo>
                      <a:cubicBezTo>
                        <a:pt x="344" y="9"/>
                        <a:pt x="326" y="1"/>
                        <a:pt x="306" y="0"/>
                      </a:cubicBezTo>
                      <a:cubicBezTo>
                        <a:pt x="306" y="0"/>
                        <a:pt x="306" y="0"/>
                        <a:pt x="306" y="0"/>
                      </a:cubicBezTo>
                      <a:cubicBezTo>
                        <a:pt x="304" y="0"/>
                        <a:pt x="302" y="0"/>
                        <a:pt x="301" y="0"/>
                      </a:cubicBezTo>
                      <a:cubicBezTo>
                        <a:pt x="89" y="0"/>
                        <a:pt x="89" y="0"/>
                        <a:pt x="89" y="0"/>
                      </a:cubicBezTo>
                      <a:cubicBezTo>
                        <a:pt x="88" y="0"/>
                        <a:pt x="87" y="0"/>
                        <a:pt x="87" y="0"/>
                      </a:cubicBezTo>
                      <a:cubicBezTo>
                        <a:pt x="42" y="1"/>
                        <a:pt x="5" y="35"/>
                        <a:pt x="0" y="79"/>
                      </a:cubicBezTo>
                      <a:cubicBezTo>
                        <a:pt x="0" y="82"/>
                        <a:pt x="0" y="85"/>
                        <a:pt x="0" y="89"/>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1" name="ïšľîḓe"/>
                <p:cNvSpPr/>
                <p:nvPr/>
              </p:nvSpPr>
              <p:spPr bwMode="auto">
                <a:xfrm>
                  <a:off x="5920" y="3642"/>
                  <a:ext cx="761" cy="678"/>
                </a:xfrm>
                <a:custGeom>
                  <a:avLst/>
                  <a:gdLst>
                    <a:gd name="T0" fmla="*/ 5 w 399"/>
                    <a:gd name="T1" fmla="*/ 94 h 356"/>
                    <a:gd name="T2" fmla="*/ 0 w 399"/>
                    <a:gd name="T3" fmla="*/ 94 h 356"/>
                    <a:gd name="T4" fmla="*/ 5 w 399"/>
                    <a:gd name="T5" fmla="*/ 356 h 356"/>
                    <a:gd name="T6" fmla="*/ 399 w 399"/>
                    <a:gd name="T7" fmla="*/ 356 h 356"/>
                    <a:gd name="T8" fmla="*/ 399 w 399"/>
                    <a:gd name="T9" fmla="*/ 94 h 356"/>
                    <a:gd name="T10" fmla="*/ 395 w 399"/>
                    <a:gd name="T11" fmla="*/ 66 h 356"/>
                    <a:gd name="T12" fmla="*/ 391 w 399"/>
                    <a:gd name="T13" fmla="*/ 55 h 356"/>
                    <a:gd name="T14" fmla="*/ 370 w 399"/>
                    <a:gd name="T15" fmla="*/ 26 h 356"/>
                    <a:gd name="T16" fmla="*/ 367 w 399"/>
                    <a:gd name="T17" fmla="*/ 29 h 356"/>
                    <a:gd name="T18" fmla="*/ 370 w 399"/>
                    <a:gd name="T19" fmla="*/ 26 h 356"/>
                    <a:gd name="T20" fmla="*/ 367 w 399"/>
                    <a:gd name="T21" fmla="*/ 23 h 356"/>
                    <a:gd name="T22" fmla="*/ 364 w 399"/>
                    <a:gd name="T23" fmla="*/ 27 h 356"/>
                    <a:gd name="T24" fmla="*/ 367 w 399"/>
                    <a:gd name="T25" fmla="*/ 23 h 356"/>
                    <a:gd name="T26" fmla="*/ 311 w 399"/>
                    <a:gd name="T27" fmla="*/ 0 h 356"/>
                    <a:gd name="T28" fmla="*/ 311 w 399"/>
                    <a:gd name="T29" fmla="*/ 5 h 356"/>
                    <a:gd name="T30" fmla="*/ 312 w 399"/>
                    <a:gd name="T31" fmla="*/ 0 h 356"/>
                    <a:gd name="T32" fmla="*/ 312 w 399"/>
                    <a:gd name="T33" fmla="*/ 0 h 356"/>
                    <a:gd name="T34" fmla="*/ 311 w 399"/>
                    <a:gd name="T35" fmla="*/ 0 h 356"/>
                    <a:gd name="T36" fmla="*/ 311 w 399"/>
                    <a:gd name="T37" fmla="*/ 0 h 356"/>
                    <a:gd name="T38" fmla="*/ 306 w 399"/>
                    <a:gd name="T39" fmla="*/ 0 h 356"/>
                    <a:gd name="T40" fmla="*/ 94 w 399"/>
                    <a:gd name="T41" fmla="*/ 0 h 356"/>
                    <a:gd name="T42" fmla="*/ 91 w 399"/>
                    <a:gd name="T43" fmla="*/ 0 h 356"/>
                    <a:gd name="T44" fmla="*/ 92 w 399"/>
                    <a:gd name="T45" fmla="*/ 5 h 356"/>
                    <a:gd name="T46" fmla="*/ 92 w 399"/>
                    <a:gd name="T47" fmla="*/ 0 h 356"/>
                    <a:gd name="T48" fmla="*/ 1 w 399"/>
                    <a:gd name="T49" fmla="*/ 83 h 356"/>
                    <a:gd name="T50" fmla="*/ 0 w 399"/>
                    <a:gd name="T51" fmla="*/ 94 h 356"/>
                    <a:gd name="T52" fmla="*/ 0 w 399"/>
                    <a:gd name="T53" fmla="*/ 94 h 356"/>
                    <a:gd name="T54" fmla="*/ 0 w 399"/>
                    <a:gd name="T55" fmla="*/ 94 h 356"/>
                    <a:gd name="T56" fmla="*/ 5 w 399"/>
                    <a:gd name="T57" fmla="*/ 94 h 356"/>
                    <a:gd name="T58" fmla="*/ 10 w 399"/>
                    <a:gd name="T59" fmla="*/ 94 h 356"/>
                    <a:gd name="T60" fmla="*/ 10 w 399"/>
                    <a:gd name="T61" fmla="*/ 85 h 356"/>
                    <a:gd name="T62" fmla="*/ 92 w 399"/>
                    <a:gd name="T63" fmla="*/ 10 h 356"/>
                    <a:gd name="T64" fmla="*/ 92 w 399"/>
                    <a:gd name="T65" fmla="*/ 10 h 356"/>
                    <a:gd name="T66" fmla="*/ 92 w 399"/>
                    <a:gd name="T67" fmla="*/ 10 h 356"/>
                    <a:gd name="T68" fmla="*/ 94 w 399"/>
                    <a:gd name="T69" fmla="*/ 10 h 356"/>
                    <a:gd name="T70" fmla="*/ 306 w 399"/>
                    <a:gd name="T71" fmla="*/ 10 h 356"/>
                    <a:gd name="T72" fmla="*/ 311 w 399"/>
                    <a:gd name="T73" fmla="*/ 10 h 356"/>
                    <a:gd name="T74" fmla="*/ 311 w 399"/>
                    <a:gd name="T75" fmla="*/ 5 h 356"/>
                    <a:gd name="T76" fmla="*/ 310 w 399"/>
                    <a:gd name="T77" fmla="*/ 10 h 356"/>
                    <a:gd name="T78" fmla="*/ 310 w 399"/>
                    <a:gd name="T79" fmla="*/ 10 h 356"/>
                    <a:gd name="T80" fmla="*/ 311 w 399"/>
                    <a:gd name="T81" fmla="*/ 10 h 356"/>
                    <a:gd name="T82" fmla="*/ 311 w 399"/>
                    <a:gd name="T83" fmla="*/ 10 h 356"/>
                    <a:gd name="T84" fmla="*/ 360 w 399"/>
                    <a:gd name="T85" fmla="*/ 30 h 356"/>
                    <a:gd name="T86" fmla="*/ 360 w 399"/>
                    <a:gd name="T87" fmla="*/ 30 h 356"/>
                    <a:gd name="T88" fmla="*/ 360 w 399"/>
                    <a:gd name="T89" fmla="*/ 30 h 356"/>
                    <a:gd name="T90" fmla="*/ 363 w 399"/>
                    <a:gd name="T91" fmla="*/ 33 h 356"/>
                    <a:gd name="T92" fmla="*/ 363 w 399"/>
                    <a:gd name="T93" fmla="*/ 33 h 356"/>
                    <a:gd name="T94" fmla="*/ 363 w 399"/>
                    <a:gd name="T95" fmla="*/ 33 h 356"/>
                    <a:gd name="T96" fmla="*/ 382 w 399"/>
                    <a:gd name="T97" fmla="*/ 59 h 356"/>
                    <a:gd name="T98" fmla="*/ 386 w 399"/>
                    <a:gd name="T99" fmla="*/ 69 h 356"/>
                    <a:gd name="T100" fmla="*/ 389 w 399"/>
                    <a:gd name="T101" fmla="*/ 94 h 356"/>
                    <a:gd name="T102" fmla="*/ 389 w 399"/>
                    <a:gd name="T103" fmla="*/ 346 h 356"/>
                    <a:gd name="T104" fmla="*/ 15 w 399"/>
                    <a:gd name="T105" fmla="*/ 346 h 356"/>
                    <a:gd name="T106" fmla="*/ 10 w 399"/>
                    <a:gd name="T107" fmla="*/ 94 h 356"/>
                    <a:gd name="T108" fmla="*/ 5 w 399"/>
                    <a:gd name="T109" fmla="*/ 94 h 356"/>
                    <a:gd name="T110" fmla="*/ 10 w 399"/>
                    <a:gd name="T111" fmla="*/ 94 h 356"/>
                    <a:gd name="T112" fmla="*/ 5 w 399"/>
                    <a:gd name="T11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99" h="356">
                      <a:moveTo>
                        <a:pt x="5" y="94"/>
                      </a:moveTo>
                      <a:cubicBezTo>
                        <a:pt x="0" y="94"/>
                        <a:pt x="0" y="94"/>
                        <a:pt x="0" y="94"/>
                      </a:cubicBezTo>
                      <a:cubicBezTo>
                        <a:pt x="5" y="356"/>
                        <a:pt x="5" y="356"/>
                        <a:pt x="5" y="356"/>
                      </a:cubicBezTo>
                      <a:cubicBezTo>
                        <a:pt x="399" y="356"/>
                        <a:pt x="399" y="356"/>
                        <a:pt x="399" y="356"/>
                      </a:cubicBezTo>
                      <a:cubicBezTo>
                        <a:pt x="399" y="94"/>
                        <a:pt x="399" y="94"/>
                        <a:pt x="399" y="94"/>
                      </a:cubicBezTo>
                      <a:cubicBezTo>
                        <a:pt x="399" y="84"/>
                        <a:pt x="398" y="75"/>
                        <a:pt x="395" y="66"/>
                      </a:cubicBezTo>
                      <a:cubicBezTo>
                        <a:pt x="394" y="62"/>
                        <a:pt x="392" y="58"/>
                        <a:pt x="391" y="55"/>
                      </a:cubicBezTo>
                      <a:cubicBezTo>
                        <a:pt x="386" y="44"/>
                        <a:pt x="379" y="34"/>
                        <a:pt x="370" y="26"/>
                      </a:cubicBezTo>
                      <a:cubicBezTo>
                        <a:pt x="367" y="29"/>
                        <a:pt x="367" y="29"/>
                        <a:pt x="367" y="29"/>
                      </a:cubicBezTo>
                      <a:cubicBezTo>
                        <a:pt x="370" y="26"/>
                        <a:pt x="370" y="26"/>
                        <a:pt x="370" y="26"/>
                      </a:cubicBezTo>
                      <a:cubicBezTo>
                        <a:pt x="369" y="25"/>
                        <a:pt x="368" y="24"/>
                        <a:pt x="367" y="23"/>
                      </a:cubicBezTo>
                      <a:cubicBezTo>
                        <a:pt x="364" y="27"/>
                        <a:pt x="364" y="27"/>
                        <a:pt x="364" y="27"/>
                      </a:cubicBezTo>
                      <a:cubicBezTo>
                        <a:pt x="367" y="23"/>
                        <a:pt x="367" y="23"/>
                        <a:pt x="367" y="23"/>
                      </a:cubicBezTo>
                      <a:cubicBezTo>
                        <a:pt x="352" y="10"/>
                        <a:pt x="333" y="2"/>
                        <a:pt x="311" y="0"/>
                      </a:cubicBezTo>
                      <a:cubicBezTo>
                        <a:pt x="311" y="5"/>
                        <a:pt x="311" y="5"/>
                        <a:pt x="311" y="5"/>
                      </a:cubicBezTo>
                      <a:cubicBezTo>
                        <a:pt x="312" y="0"/>
                        <a:pt x="312" y="0"/>
                        <a:pt x="312" y="0"/>
                      </a:cubicBezTo>
                      <a:cubicBezTo>
                        <a:pt x="312" y="0"/>
                        <a:pt x="312" y="0"/>
                        <a:pt x="312" y="0"/>
                      </a:cubicBezTo>
                      <a:cubicBezTo>
                        <a:pt x="311" y="0"/>
                        <a:pt x="311" y="0"/>
                        <a:pt x="311" y="0"/>
                      </a:cubicBezTo>
                      <a:cubicBezTo>
                        <a:pt x="311" y="0"/>
                        <a:pt x="311" y="0"/>
                        <a:pt x="311" y="0"/>
                      </a:cubicBezTo>
                      <a:cubicBezTo>
                        <a:pt x="309" y="0"/>
                        <a:pt x="307" y="0"/>
                        <a:pt x="306" y="0"/>
                      </a:cubicBezTo>
                      <a:cubicBezTo>
                        <a:pt x="94" y="0"/>
                        <a:pt x="94" y="0"/>
                        <a:pt x="94" y="0"/>
                      </a:cubicBezTo>
                      <a:cubicBezTo>
                        <a:pt x="93" y="0"/>
                        <a:pt x="92" y="0"/>
                        <a:pt x="91" y="0"/>
                      </a:cubicBezTo>
                      <a:cubicBezTo>
                        <a:pt x="92" y="5"/>
                        <a:pt x="92" y="5"/>
                        <a:pt x="92" y="5"/>
                      </a:cubicBezTo>
                      <a:cubicBezTo>
                        <a:pt x="92" y="0"/>
                        <a:pt x="92" y="0"/>
                        <a:pt x="92" y="0"/>
                      </a:cubicBezTo>
                      <a:cubicBezTo>
                        <a:pt x="44" y="1"/>
                        <a:pt x="6" y="37"/>
                        <a:pt x="1" y="83"/>
                      </a:cubicBezTo>
                      <a:cubicBezTo>
                        <a:pt x="0" y="87"/>
                        <a:pt x="0" y="90"/>
                        <a:pt x="0" y="94"/>
                      </a:cubicBezTo>
                      <a:cubicBezTo>
                        <a:pt x="0" y="94"/>
                        <a:pt x="0" y="94"/>
                        <a:pt x="0" y="94"/>
                      </a:cubicBezTo>
                      <a:cubicBezTo>
                        <a:pt x="0" y="94"/>
                        <a:pt x="0" y="94"/>
                        <a:pt x="0" y="94"/>
                      </a:cubicBezTo>
                      <a:cubicBezTo>
                        <a:pt x="5" y="94"/>
                        <a:pt x="5" y="94"/>
                        <a:pt x="5" y="94"/>
                      </a:cubicBezTo>
                      <a:cubicBezTo>
                        <a:pt x="10" y="94"/>
                        <a:pt x="10" y="94"/>
                        <a:pt x="10" y="94"/>
                      </a:cubicBezTo>
                      <a:cubicBezTo>
                        <a:pt x="10" y="91"/>
                        <a:pt x="10" y="88"/>
                        <a:pt x="10" y="85"/>
                      </a:cubicBezTo>
                      <a:cubicBezTo>
                        <a:pt x="15" y="43"/>
                        <a:pt x="50" y="11"/>
                        <a:pt x="92" y="10"/>
                      </a:cubicBezTo>
                      <a:cubicBezTo>
                        <a:pt x="92" y="10"/>
                        <a:pt x="92" y="10"/>
                        <a:pt x="92" y="10"/>
                      </a:cubicBezTo>
                      <a:cubicBezTo>
                        <a:pt x="92" y="10"/>
                        <a:pt x="92" y="10"/>
                        <a:pt x="92" y="10"/>
                      </a:cubicBezTo>
                      <a:cubicBezTo>
                        <a:pt x="93" y="10"/>
                        <a:pt x="93" y="10"/>
                        <a:pt x="94" y="10"/>
                      </a:cubicBezTo>
                      <a:cubicBezTo>
                        <a:pt x="306" y="10"/>
                        <a:pt x="306" y="10"/>
                        <a:pt x="306" y="10"/>
                      </a:cubicBezTo>
                      <a:cubicBezTo>
                        <a:pt x="307" y="10"/>
                        <a:pt x="309" y="10"/>
                        <a:pt x="311" y="10"/>
                      </a:cubicBezTo>
                      <a:cubicBezTo>
                        <a:pt x="311" y="5"/>
                        <a:pt x="311" y="5"/>
                        <a:pt x="311" y="5"/>
                      </a:cubicBezTo>
                      <a:cubicBezTo>
                        <a:pt x="310" y="10"/>
                        <a:pt x="310" y="10"/>
                        <a:pt x="310" y="10"/>
                      </a:cubicBezTo>
                      <a:cubicBezTo>
                        <a:pt x="310" y="10"/>
                        <a:pt x="310" y="10"/>
                        <a:pt x="310" y="10"/>
                      </a:cubicBezTo>
                      <a:cubicBezTo>
                        <a:pt x="311" y="10"/>
                        <a:pt x="311" y="10"/>
                        <a:pt x="311" y="10"/>
                      </a:cubicBezTo>
                      <a:cubicBezTo>
                        <a:pt x="311" y="10"/>
                        <a:pt x="311" y="10"/>
                        <a:pt x="311" y="10"/>
                      </a:cubicBezTo>
                      <a:cubicBezTo>
                        <a:pt x="330" y="11"/>
                        <a:pt x="347" y="19"/>
                        <a:pt x="360" y="30"/>
                      </a:cubicBezTo>
                      <a:cubicBezTo>
                        <a:pt x="360" y="30"/>
                        <a:pt x="360" y="30"/>
                        <a:pt x="360" y="30"/>
                      </a:cubicBezTo>
                      <a:cubicBezTo>
                        <a:pt x="360" y="30"/>
                        <a:pt x="360" y="30"/>
                        <a:pt x="360" y="30"/>
                      </a:cubicBezTo>
                      <a:cubicBezTo>
                        <a:pt x="361" y="31"/>
                        <a:pt x="362" y="32"/>
                        <a:pt x="363" y="33"/>
                      </a:cubicBezTo>
                      <a:cubicBezTo>
                        <a:pt x="363" y="33"/>
                        <a:pt x="363" y="33"/>
                        <a:pt x="363" y="33"/>
                      </a:cubicBezTo>
                      <a:cubicBezTo>
                        <a:pt x="363" y="33"/>
                        <a:pt x="363" y="33"/>
                        <a:pt x="363" y="33"/>
                      </a:cubicBezTo>
                      <a:cubicBezTo>
                        <a:pt x="371" y="40"/>
                        <a:pt x="377" y="49"/>
                        <a:pt x="382" y="59"/>
                      </a:cubicBezTo>
                      <a:cubicBezTo>
                        <a:pt x="383" y="62"/>
                        <a:pt x="385" y="66"/>
                        <a:pt x="386" y="69"/>
                      </a:cubicBezTo>
                      <a:cubicBezTo>
                        <a:pt x="388" y="77"/>
                        <a:pt x="389" y="85"/>
                        <a:pt x="389" y="94"/>
                      </a:cubicBezTo>
                      <a:cubicBezTo>
                        <a:pt x="389" y="346"/>
                        <a:pt x="389" y="346"/>
                        <a:pt x="389" y="346"/>
                      </a:cubicBezTo>
                      <a:cubicBezTo>
                        <a:pt x="15" y="346"/>
                        <a:pt x="15" y="346"/>
                        <a:pt x="15" y="346"/>
                      </a:cubicBezTo>
                      <a:cubicBezTo>
                        <a:pt x="10" y="94"/>
                        <a:pt x="10" y="94"/>
                        <a:pt x="10" y="94"/>
                      </a:cubicBezTo>
                      <a:cubicBezTo>
                        <a:pt x="5" y="94"/>
                        <a:pt x="5" y="94"/>
                        <a:pt x="5" y="94"/>
                      </a:cubicBezTo>
                      <a:cubicBezTo>
                        <a:pt x="10" y="94"/>
                        <a:pt x="10" y="94"/>
                        <a:pt x="10" y="94"/>
                      </a:cubicBezTo>
                      <a:cubicBezTo>
                        <a:pt x="5" y="94"/>
                        <a:pt x="5" y="94"/>
                        <a:pt x="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2" name="ïṩlïḓe"/>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3" name="isḷïďé"/>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4" name="íśľïḋè"/>
                <p:cNvSpPr/>
                <p:nvPr/>
              </p:nvSpPr>
              <p:spPr bwMode="auto">
                <a:xfrm>
                  <a:off x="6231" y="2933"/>
                  <a:ext cx="311" cy="676"/>
                </a:xfrm>
                <a:custGeom>
                  <a:avLst/>
                  <a:gdLst>
                    <a:gd name="T0" fmla="*/ 0 w 163"/>
                    <a:gd name="T1" fmla="*/ 352 h 355"/>
                    <a:gd name="T2" fmla="*/ 26 w 163"/>
                    <a:gd name="T3" fmla="*/ 355 h 355"/>
                    <a:gd name="T4" fmla="*/ 163 w 163"/>
                    <a:gd name="T5" fmla="*/ 218 h 355"/>
                    <a:gd name="T6" fmla="*/ 163 w 163"/>
                    <a:gd name="T7" fmla="*/ 0 h 355"/>
                    <a:gd name="T8" fmla="*/ 110 w 163"/>
                    <a:gd name="T9" fmla="*/ 0 h 355"/>
                    <a:gd name="T10" fmla="*/ 110 w 163"/>
                    <a:gd name="T11" fmla="*/ 218 h 355"/>
                    <a:gd name="T12" fmla="*/ 0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0" y="352"/>
                      </a:moveTo>
                      <a:cubicBezTo>
                        <a:pt x="9" y="354"/>
                        <a:pt x="17" y="355"/>
                        <a:pt x="26" y="355"/>
                      </a:cubicBezTo>
                      <a:cubicBezTo>
                        <a:pt x="102" y="355"/>
                        <a:pt x="163" y="293"/>
                        <a:pt x="163" y="218"/>
                      </a:cubicBezTo>
                      <a:cubicBezTo>
                        <a:pt x="163" y="0"/>
                        <a:pt x="163" y="0"/>
                        <a:pt x="163" y="0"/>
                      </a:cubicBezTo>
                      <a:cubicBezTo>
                        <a:pt x="110" y="0"/>
                        <a:pt x="110" y="0"/>
                        <a:pt x="110" y="0"/>
                      </a:cubicBezTo>
                      <a:cubicBezTo>
                        <a:pt x="110" y="218"/>
                        <a:pt x="110" y="218"/>
                        <a:pt x="110" y="218"/>
                      </a:cubicBezTo>
                      <a:cubicBezTo>
                        <a:pt x="110" y="284"/>
                        <a:pt x="63" y="340"/>
                        <a:pt x="0"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5" name="ï$líďe"/>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6" name="îšľiḍê"/>
                <p:cNvSpPr/>
                <p:nvPr/>
              </p:nvSpPr>
              <p:spPr bwMode="auto">
                <a:xfrm>
                  <a:off x="6181" y="3579"/>
                  <a:ext cx="246" cy="192"/>
                </a:xfrm>
                <a:custGeom>
                  <a:avLst/>
                  <a:gdLst>
                    <a:gd name="T0" fmla="*/ 49 w 129"/>
                    <a:gd name="T1" fmla="*/ 101 h 101"/>
                    <a:gd name="T2" fmla="*/ 80 w 129"/>
                    <a:gd name="T3" fmla="*/ 101 h 101"/>
                    <a:gd name="T4" fmla="*/ 129 w 129"/>
                    <a:gd name="T5" fmla="*/ 52 h 101"/>
                    <a:gd name="T6" fmla="*/ 129 w 129"/>
                    <a:gd name="T7" fmla="*/ 0 h 101"/>
                    <a:gd name="T8" fmla="*/ 0 w 129"/>
                    <a:gd name="T9" fmla="*/ 0 h 101"/>
                    <a:gd name="T10" fmla="*/ 0 w 129"/>
                    <a:gd name="T11" fmla="*/ 52 h 101"/>
                    <a:gd name="T12" fmla="*/ 49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49" y="101"/>
                      </a:moveTo>
                      <a:cubicBezTo>
                        <a:pt x="80" y="101"/>
                        <a:pt x="80" y="101"/>
                        <a:pt x="80" y="101"/>
                      </a:cubicBezTo>
                      <a:cubicBezTo>
                        <a:pt x="107" y="101"/>
                        <a:pt x="129" y="79"/>
                        <a:pt x="129" y="52"/>
                      </a:cubicBezTo>
                      <a:cubicBezTo>
                        <a:pt x="129" y="0"/>
                        <a:pt x="129" y="0"/>
                        <a:pt x="129" y="0"/>
                      </a:cubicBezTo>
                      <a:cubicBezTo>
                        <a:pt x="0" y="0"/>
                        <a:pt x="0" y="0"/>
                        <a:pt x="0" y="0"/>
                      </a:cubicBezTo>
                      <a:cubicBezTo>
                        <a:pt x="0" y="52"/>
                        <a:pt x="0" y="52"/>
                        <a:pt x="0" y="52"/>
                      </a:cubicBezTo>
                      <a:cubicBezTo>
                        <a:pt x="0" y="79"/>
                        <a:pt x="22" y="101"/>
                        <a:pt x="49"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7" name="i$1iďé"/>
                <p:cNvSpPr/>
                <p:nvPr/>
              </p:nvSpPr>
              <p:spPr bwMode="auto">
                <a:xfrm>
                  <a:off x="6181" y="3579"/>
                  <a:ext cx="246" cy="192"/>
                </a:xfrm>
                <a:custGeom>
                  <a:avLst/>
                  <a:gdLst>
                    <a:gd name="T0" fmla="*/ 49 w 129"/>
                    <a:gd name="T1" fmla="*/ 101 h 101"/>
                    <a:gd name="T2" fmla="*/ 80 w 129"/>
                    <a:gd name="T3" fmla="*/ 101 h 101"/>
                    <a:gd name="T4" fmla="*/ 129 w 129"/>
                    <a:gd name="T5" fmla="*/ 52 h 101"/>
                    <a:gd name="T6" fmla="*/ 129 w 129"/>
                    <a:gd name="T7" fmla="*/ 0 h 101"/>
                    <a:gd name="T8" fmla="*/ 0 w 129"/>
                    <a:gd name="T9" fmla="*/ 0 h 101"/>
                    <a:gd name="T10" fmla="*/ 0 w 129"/>
                    <a:gd name="T11" fmla="*/ 52 h 101"/>
                    <a:gd name="T12" fmla="*/ 49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49" y="101"/>
                      </a:moveTo>
                      <a:cubicBezTo>
                        <a:pt x="80" y="101"/>
                        <a:pt x="80" y="101"/>
                        <a:pt x="80" y="101"/>
                      </a:cubicBezTo>
                      <a:cubicBezTo>
                        <a:pt x="107" y="101"/>
                        <a:pt x="129" y="79"/>
                        <a:pt x="129" y="52"/>
                      </a:cubicBezTo>
                      <a:cubicBezTo>
                        <a:pt x="129" y="0"/>
                        <a:pt x="129" y="0"/>
                        <a:pt x="129" y="0"/>
                      </a:cubicBezTo>
                      <a:cubicBezTo>
                        <a:pt x="0" y="0"/>
                        <a:pt x="0" y="0"/>
                        <a:pt x="0" y="0"/>
                      </a:cubicBezTo>
                      <a:cubicBezTo>
                        <a:pt x="0" y="52"/>
                        <a:pt x="0" y="52"/>
                        <a:pt x="0" y="52"/>
                      </a:cubicBezTo>
                      <a:cubicBezTo>
                        <a:pt x="0" y="79"/>
                        <a:pt x="22" y="101"/>
                        <a:pt x="49"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8" name="íśḷiḑé"/>
                <p:cNvSpPr/>
                <p:nvPr/>
              </p:nvSpPr>
              <p:spPr bwMode="auto">
                <a:xfrm>
                  <a:off x="6181" y="3560"/>
                  <a:ext cx="246" cy="103"/>
                </a:xfrm>
                <a:custGeom>
                  <a:avLst/>
                  <a:gdLst>
                    <a:gd name="T0" fmla="*/ 0 w 129"/>
                    <a:gd name="T1" fmla="*/ 0 h 54"/>
                    <a:gd name="T2" fmla="*/ 0 w 129"/>
                    <a:gd name="T3" fmla="*/ 40 h 54"/>
                    <a:gd name="T4" fmla="*/ 53 w 129"/>
                    <a:gd name="T5" fmla="*/ 54 h 54"/>
                    <a:gd name="T6" fmla="*/ 76 w 129"/>
                    <a:gd name="T7" fmla="*/ 54 h 54"/>
                    <a:gd name="T8" fmla="*/ 129 w 129"/>
                    <a:gd name="T9" fmla="*/ 40 h 54"/>
                    <a:gd name="T10" fmla="*/ 129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0" y="0"/>
                      </a:moveTo>
                      <a:cubicBezTo>
                        <a:pt x="0" y="40"/>
                        <a:pt x="0" y="40"/>
                        <a:pt x="0" y="40"/>
                      </a:cubicBezTo>
                      <a:cubicBezTo>
                        <a:pt x="16" y="49"/>
                        <a:pt x="34" y="54"/>
                        <a:pt x="53" y="54"/>
                      </a:cubicBezTo>
                      <a:cubicBezTo>
                        <a:pt x="76" y="54"/>
                        <a:pt x="76" y="54"/>
                        <a:pt x="76" y="54"/>
                      </a:cubicBezTo>
                      <a:cubicBezTo>
                        <a:pt x="95" y="54"/>
                        <a:pt x="113" y="49"/>
                        <a:pt x="129" y="4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9" name="iŝḻîḍè"/>
                <p:cNvSpPr/>
                <p:nvPr/>
              </p:nvSpPr>
              <p:spPr bwMode="auto">
                <a:xfrm>
                  <a:off x="6181" y="3560"/>
                  <a:ext cx="246" cy="103"/>
                </a:xfrm>
                <a:custGeom>
                  <a:avLst/>
                  <a:gdLst>
                    <a:gd name="T0" fmla="*/ 0 w 129"/>
                    <a:gd name="T1" fmla="*/ 0 h 54"/>
                    <a:gd name="T2" fmla="*/ 0 w 129"/>
                    <a:gd name="T3" fmla="*/ 40 h 54"/>
                    <a:gd name="T4" fmla="*/ 53 w 129"/>
                    <a:gd name="T5" fmla="*/ 54 h 54"/>
                    <a:gd name="T6" fmla="*/ 76 w 129"/>
                    <a:gd name="T7" fmla="*/ 54 h 54"/>
                    <a:gd name="T8" fmla="*/ 129 w 129"/>
                    <a:gd name="T9" fmla="*/ 40 h 54"/>
                    <a:gd name="T10" fmla="*/ 129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0" y="0"/>
                      </a:moveTo>
                      <a:cubicBezTo>
                        <a:pt x="0" y="40"/>
                        <a:pt x="0" y="40"/>
                        <a:pt x="0" y="40"/>
                      </a:cubicBezTo>
                      <a:cubicBezTo>
                        <a:pt x="16" y="49"/>
                        <a:pt x="34" y="54"/>
                        <a:pt x="53" y="54"/>
                      </a:cubicBezTo>
                      <a:cubicBezTo>
                        <a:pt x="76" y="54"/>
                        <a:pt x="76" y="54"/>
                        <a:pt x="76" y="54"/>
                      </a:cubicBezTo>
                      <a:cubicBezTo>
                        <a:pt x="95" y="54"/>
                        <a:pt x="113" y="49"/>
                        <a:pt x="129" y="40"/>
                      </a:cubicBezTo>
                      <a:cubicBezTo>
                        <a:pt x="129" y="0"/>
                        <a:pt x="129" y="0"/>
                        <a:pt x="129"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0" name="iSḷiḓé"/>
                <p:cNvSpPr/>
                <p:nvPr/>
              </p:nvSpPr>
              <p:spPr bwMode="auto">
                <a:xfrm>
                  <a:off x="6181" y="3560"/>
                  <a:ext cx="246" cy="211"/>
                </a:xfrm>
                <a:custGeom>
                  <a:avLst/>
                  <a:gdLst>
                    <a:gd name="T0" fmla="*/ 0 w 129"/>
                    <a:gd name="T1" fmla="*/ 0 h 111"/>
                    <a:gd name="T2" fmla="*/ 0 w 129"/>
                    <a:gd name="T3" fmla="*/ 61 h 111"/>
                    <a:gd name="T4" fmla="*/ 50 w 129"/>
                    <a:gd name="T5" fmla="*/ 111 h 111"/>
                    <a:gd name="T6" fmla="*/ 79 w 129"/>
                    <a:gd name="T7" fmla="*/ 111 h 111"/>
                    <a:gd name="T8" fmla="*/ 129 w 129"/>
                    <a:gd name="T9" fmla="*/ 61 h 111"/>
                    <a:gd name="T10" fmla="*/ 129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0" y="0"/>
                      </a:moveTo>
                      <a:cubicBezTo>
                        <a:pt x="0" y="61"/>
                        <a:pt x="0" y="61"/>
                        <a:pt x="0" y="61"/>
                      </a:cubicBezTo>
                      <a:cubicBezTo>
                        <a:pt x="0" y="88"/>
                        <a:pt x="22" y="111"/>
                        <a:pt x="50" y="111"/>
                      </a:cubicBezTo>
                      <a:cubicBezTo>
                        <a:pt x="79" y="111"/>
                        <a:pt x="79" y="111"/>
                        <a:pt x="79" y="111"/>
                      </a:cubicBezTo>
                      <a:cubicBezTo>
                        <a:pt x="107" y="111"/>
                        <a:pt x="129" y="88"/>
                        <a:pt x="129" y="61"/>
                      </a:cubicBezTo>
                      <a:cubicBezTo>
                        <a:pt x="129" y="0"/>
                        <a:pt x="129" y="0"/>
                        <a:pt x="129"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1" name="ïṥľidê"/>
                <p:cNvSpPr/>
                <p:nvPr/>
              </p:nvSpPr>
              <p:spPr bwMode="auto">
                <a:xfrm>
                  <a:off x="6132" y="3609"/>
                  <a:ext cx="345" cy="37"/>
                </a:xfrm>
                <a:custGeom>
                  <a:avLst/>
                  <a:gdLst>
                    <a:gd name="T0" fmla="*/ 181 w 181"/>
                    <a:gd name="T1" fmla="*/ 19 h 19"/>
                    <a:gd name="T2" fmla="*/ 0 w 181"/>
                    <a:gd name="T3" fmla="*/ 19 h 19"/>
                    <a:gd name="T4" fmla="*/ 0 w 181"/>
                    <a:gd name="T5" fmla="*/ 7 h 19"/>
                    <a:gd name="T6" fmla="*/ 7 w 181"/>
                    <a:gd name="T7" fmla="*/ 0 h 19"/>
                    <a:gd name="T8" fmla="*/ 173 w 181"/>
                    <a:gd name="T9" fmla="*/ 0 h 19"/>
                    <a:gd name="T10" fmla="*/ 181 w 181"/>
                    <a:gd name="T11" fmla="*/ 8 h 19"/>
                    <a:gd name="T12" fmla="*/ 181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181" y="19"/>
                      </a:moveTo>
                      <a:cubicBezTo>
                        <a:pt x="0" y="19"/>
                        <a:pt x="0" y="19"/>
                        <a:pt x="0" y="19"/>
                      </a:cubicBezTo>
                      <a:cubicBezTo>
                        <a:pt x="0" y="7"/>
                        <a:pt x="0" y="7"/>
                        <a:pt x="0" y="7"/>
                      </a:cubicBezTo>
                      <a:cubicBezTo>
                        <a:pt x="0" y="3"/>
                        <a:pt x="3" y="0"/>
                        <a:pt x="7" y="0"/>
                      </a:cubicBezTo>
                      <a:cubicBezTo>
                        <a:pt x="173" y="0"/>
                        <a:pt x="173" y="0"/>
                        <a:pt x="173" y="0"/>
                      </a:cubicBezTo>
                      <a:cubicBezTo>
                        <a:pt x="177" y="0"/>
                        <a:pt x="181" y="3"/>
                        <a:pt x="181" y="8"/>
                      </a:cubicBezTo>
                      <a:lnTo>
                        <a:pt x="181"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2" name="îSļïḓé"/>
                <p:cNvSpPr/>
                <p:nvPr/>
              </p:nvSpPr>
              <p:spPr bwMode="auto">
                <a:xfrm>
                  <a:off x="6132" y="3609"/>
                  <a:ext cx="345" cy="37"/>
                </a:xfrm>
                <a:custGeom>
                  <a:avLst/>
                  <a:gdLst>
                    <a:gd name="T0" fmla="*/ 181 w 181"/>
                    <a:gd name="T1" fmla="*/ 19 h 19"/>
                    <a:gd name="T2" fmla="*/ 0 w 181"/>
                    <a:gd name="T3" fmla="*/ 19 h 19"/>
                    <a:gd name="T4" fmla="*/ 0 w 181"/>
                    <a:gd name="T5" fmla="*/ 7 h 19"/>
                    <a:gd name="T6" fmla="*/ 7 w 181"/>
                    <a:gd name="T7" fmla="*/ 0 h 19"/>
                    <a:gd name="T8" fmla="*/ 173 w 181"/>
                    <a:gd name="T9" fmla="*/ 0 h 19"/>
                    <a:gd name="T10" fmla="*/ 181 w 181"/>
                    <a:gd name="T11" fmla="*/ 8 h 19"/>
                    <a:gd name="T12" fmla="*/ 181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181" y="19"/>
                      </a:moveTo>
                      <a:cubicBezTo>
                        <a:pt x="0" y="19"/>
                        <a:pt x="0" y="19"/>
                        <a:pt x="0" y="19"/>
                      </a:cubicBezTo>
                      <a:cubicBezTo>
                        <a:pt x="0" y="7"/>
                        <a:pt x="0" y="7"/>
                        <a:pt x="0" y="7"/>
                      </a:cubicBezTo>
                      <a:cubicBezTo>
                        <a:pt x="0" y="3"/>
                        <a:pt x="3" y="0"/>
                        <a:pt x="7" y="0"/>
                      </a:cubicBezTo>
                      <a:cubicBezTo>
                        <a:pt x="173" y="0"/>
                        <a:pt x="173" y="0"/>
                        <a:pt x="173" y="0"/>
                      </a:cubicBezTo>
                      <a:cubicBezTo>
                        <a:pt x="177" y="0"/>
                        <a:pt x="181" y="3"/>
                        <a:pt x="181" y="8"/>
                      </a:cubicBezTo>
                      <a:lnTo>
                        <a:pt x="181" y="19"/>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3" name="îślîḍê"/>
                <p:cNvSpPr/>
                <p:nvPr/>
              </p:nvSpPr>
              <p:spPr bwMode="auto">
                <a:xfrm>
                  <a:off x="6109" y="3651"/>
                  <a:ext cx="404" cy="151"/>
                </a:xfrm>
                <a:prstGeom prst="rect">
                  <a:avLst/>
                </a:prstGeom>
                <a:solidFill>
                  <a:srgbClr val="FF9F3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4" name="îŝļîḋè"/>
                <p:cNvSpPr/>
                <p:nvPr/>
              </p:nvSpPr>
              <p:spPr bwMode="auto">
                <a:xfrm flipH="1">
                  <a:off x="6109"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135" name="işľiďè"/>
                <p:cNvSpPr/>
                <p:nvPr/>
              </p:nvSpPr>
              <p:spPr bwMode="auto">
                <a:xfrm>
                  <a:off x="5937" y="2827"/>
                  <a:ext cx="677" cy="923"/>
                </a:xfrm>
                <a:custGeom>
                  <a:avLst/>
                  <a:gdLst>
                    <a:gd name="T0" fmla="*/ 0 w 355"/>
                    <a:gd name="T1" fmla="*/ 52 h 485"/>
                    <a:gd name="T2" fmla="*/ 53 w 355"/>
                    <a:gd name="T3" fmla="*/ 0 h 485"/>
                    <a:gd name="T4" fmla="*/ 83 w 355"/>
                    <a:gd name="T5" fmla="*/ 0 h 485"/>
                    <a:gd name="T6" fmla="*/ 87 w 355"/>
                    <a:gd name="T7" fmla="*/ 0 h 485"/>
                    <a:gd name="T8" fmla="*/ 220 w 355"/>
                    <a:gd name="T9" fmla="*/ 0 h 485"/>
                    <a:gd name="T10" fmla="*/ 355 w 355"/>
                    <a:gd name="T11" fmla="*/ 134 h 485"/>
                    <a:gd name="T12" fmla="*/ 355 w 355"/>
                    <a:gd name="T13" fmla="*/ 485 h 485"/>
                    <a:gd name="T14" fmla="*/ 83 w 355"/>
                    <a:gd name="T15" fmla="*/ 485 h 485"/>
                    <a:gd name="T16" fmla="*/ 83 w 355"/>
                    <a:gd name="T17" fmla="*/ 135 h 485"/>
                    <a:gd name="T18" fmla="*/ 53 w 355"/>
                    <a:gd name="T19" fmla="*/ 105 h 485"/>
                    <a:gd name="T20" fmla="*/ 0 w 355"/>
                    <a:gd name="T21" fmla="*/ 52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5" h="485">
                      <a:moveTo>
                        <a:pt x="0" y="52"/>
                      </a:moveTo>
                      <a:cubicBezTo>
                        <a:pt x="0" y="23"/>
                        <a:pt x="24" y="0"/>
                        <a:pt x="53" y="0"/>
                      </a:cubicBezTo>
                      <a:cubicBezTo>
                        <a:pt x="83" y="0"/>
                        <a:pt x="83" y="0"/>
                        <a:pt x="83" y="0"/>
                      </a:cubicBezTo>
                      <a:cubicBezTo>
                        <a:pt x="87" y="0"/>
                        <a:pt x="87" y="0"/>
                        <a:pt x="87" y="0"/>
                      </a:cubicBezTo>
                      <a:cubicBezTo>
                        <a:pt x="220" y="0"/>
                        <a:pt x="220" y="0"/>
                        <a:pt x="220" y="0"/>
                      </a:cubicBezTo>
                      <a:cubicBezTo>
                        <a:pt x="294" y="0"/>
                        <a:pt x="355" y="60"/>
                        <a:pt x="355" y="134"/>
                      </a:cubicBezTo>
                      <a:cubicBezTo>
                        <a:pt x="355" y="485"/>
                        <a:pt x="355" y="485"/>
                        <a:pt x="355" y="485"/>
                      </a:cubicBezTo>
                      <a:cubicBezTo>
                        <a:pt x="83" y="485"/>
                        <a:pt x="83" y="485"/>
                        <a:pt x="83" y="485"/>
                      </a:cubicBezTo>
                      <a:cubicBezTo>
                        <a:pt x="83" y="135"/>
                        <a:pt x="83" y="135"/>
                        <a:pt x="83" y="135"/>
                      </a:cubicBezTo>
                      <a:cubicBezTo>
                        <a:pt x="83" y="118"/>
                        <a:pt x="69" y="105"/>
                        <a:pt x="53" y="105"/>
                      </a:cubicBezTo>
                      <a:cubicBezTo>
                        <a:pt x="24" y="105"/>
                        <a:pt x="0" y="81"/>
                        <a:pt x="0" y="52"/>
                      </a:cubicBezTo>
                      <a:close/>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6" name="iSľîḋè"/>
                <p:cNvSpPr/>
                <p:nvPr/>
              </p:nvSpPr>
              <p:spPr bwMode="auto">
                <a:xfrm>
                  <a:off x="6258" y="2827"/>
                  <a:ext cx="362" cy="923"/>
                </a:xfrm>
                <a:custGeom>
                  <a:avLst/>
                  <a:gdLst>
                    <a:gd name="T0" fmla="*/ 0 w 190"/>
                    <a:gd name="T1" fmla="*/ 0 h 485"/>
                    <a:gd name="T2" fmla="*/ 134 w 190"/>
                    <a:gd name="T3" fmla="*/ 135 h 485"/>
                    <a:gd name="T4" fmla="*/ 134 w 190"/>
                    <a:gd name="T5" fmla="*/ 485 h 485"/>
                    <a:gd name="T6" fmla="*/ 190 w 190"/>
                    <a:gd name="T7" fmla="*/ 485 h 485"/>
                    <a:gd name="T8" fmla="*/ 190 w 190"/>
                    <a:gd name="T9" fmla="*/ 135 h 485"/>
                    <a:gd name="T10" fmla="*/ 55 w 190"/>
                    <a:gd name="T11" fmla="*/ 0 h 485"/>
                    <a:gd name="T12" fmla="*/ 0 w 190"/>
                    <a:gd name="T13" fmla="*/ 0 h 485"/>
                  </a:gdLst>
                  <a:ahLst/>
                  <a:cxnLst>
                    <a:cxn ang="0">
                      <a:pos x="T0" y="T1"/>
                    </a:cxn>
                    <a:cxn ang="0">
                      <a:pos x="T2" y="T3"/>
                    </a:cxn>
                    <a:cxn ang="0">
                      <a:pos x="T4" y="T5"/>
                    </a:cxn>
                    <a:cxn ang="0">
                      <a:pos x="T6" y="T7"/>
                    </a:cxn>
                    <a:cxn ang="0">
                      <a:pos x="T8" y="T9"/>
                    </a:cxn>
                    <a:cxn ang="0">
                      <a:pos x="T10" y="T11"/>
                    </a:cxn>
                    <a:cxn ang="0">
                      <a:pos x="T12" y="T13"/>
                    </a:cxn>
                  </a:cxnLst>
                  <a:rect l="0" t="0" r="r" b="b"/>
                  <a:pathLst>
                    <a:path w="190" h="485">
                      <a:moveTo>
                        <a:pt x="0" y="0"/>
                      </a:moveTo>
                      <a:cubicBezTo>
                        <a:pt x="74" y="0"/>
                        <a:pt x="134" y="60"/>
                        <a:pt x="134" y="135"/>
                      </a:cubicBezTo>
                      <a:cubicBezTo>
                        <a:pt x="134" y="485"/>
                        <a:pt x="134" y="485"/>
                        <a:pt x="134" y="485"/>
                      </a:cubicBezTo>
                      <a:cubicBezTo>
                        <a:pt x="190" y="485"/>
                        <a:pt x="190" y="485"/>
                        <a:pt x="190" y="485"/>
                      </a:cubicBezTo>
                      <a:cubicBezTo>
                        <a:pt x="190" y="135"/>
                        <a:pt x="190" y="135"/>
                        <a:pt x="190" y="135"/>
                      </a:cubicBezTo>
                      <a:cubicBezTo>
                        <a:pt x="190" y="60"/>
                        <a:pt x="129" y="0"/>
                        <a:pt x="55" y="0"/>
                      </a:cubicBezTo>
                      <a:lnTo>
                        <a:pt x="0" y="0"/>
                      </a:lnTo>
                      <a:close/>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7" name="í$1ïḑé"/>
                <p:cNvSpPr/>
                <p:nvPr/>
              </p:nvSpPr>
              <p:spPr bwMode="auto">
                <a:xfrm>
                  <a:off x="5937" y="2827"/>
                  <a:ext cx="677" cy="923"/>
                </a:xfrm>
                <a:custGeom>
                  <a:avLst/>
                  <a:gdLst>
                    <a:gd name="T0" fmla="*/ 0 w 355"/>
                    <a:gd name="T1" fmla="*/ 52 h 485"/>
                    <a:gd name="T2" fmla="*/ 53 w 355"/>
                    <a:gd name="T3" fmla="*/ 0 h 485"/>
                    <a:gd name="T4" fmla="*/ 83 w 355"/>
                    <a:gd name="T5" fmla="*/ 0 h 485"/>
                    <a:gd name="T6" fmla="*/ 87 w 355"/>
                    <a:gd name="T7" fmla="*/ 0 h 485"/>
                    <a:gd name="T8" fmla="*/ 220 w 355"/>
                    <a:gd name="T9" fmla="*/ 0 h 485"/>
                    <a:gd name="T10" fmla="*/ 355 w 355"/>
                    <a:gd name="T11" fmla="*/ 134 h 485"/>
                    <a:gd name="T12" fmla="*/ 355 w 355"/>
                    <a:gd name="T13" fmla="*/ 485 h 485"/>
                    <a:gd name="T14" fmla="*/ 83 w 355"/>
                    <a:gd name="T15" fmla="*/ 485 h 485"/>
                    <a:gd name="T16" fmla="*/ 83 w 355"/>
                    <a:gd name="T17" fmla="*/ 135 h 485"/>
                    <a:gd name="T18" fmla="*/ 53 w 355"/>
                    <a:gd name="T19" fmla="*/ 105 h 485"/>
                    <a:gd name="T20" fmla="*/ 0 w 355"/>
                    <a:gd name="T21" fmla="*/ 52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5" h="485">
                      <a:moveTo>
                        <a:pt x="0" y="52"/>
                      </a:moveTo>
                      <a:cubicBezTo>
                        <a:pt x="0" y="23"/>
                        <a:pt x="24" y="0"/>
                        <a:pt x="53" y="0"/>
                      </a:cubicBezTo>
                      <a:cubicBezTo>
                        <a:pt x="83" y="0"/>
                        <a:pt x="83" y="0"/>
                        <a:pt x="83" y="0"/>
                      </a:cubicBezTo>
                      <a:cubicBezTo>
                        <a:pt x="87" y="0"/>
                        <a:pt x="87" y="0"/>
                        <a:pt x="87" y="0"/>
                      </a:cubicBezTo>
                      <a:cubicBezTo>
                        <a:pt x="220" y="0"/>
                        <a:pt x="220" y="0"/>
                        <a:pt x="220" y="0"/>
                      </a:cubicBezTo>
                      <a:cubicBezTo>
                        <a:pt x="294" y="0"/>
                        <a:pt x="355" y="60"/>
                        <a:pt x="355" y="134"/>
                      </a:cubicBezTo>
                      <a:cubicBezTo>
                        <a:pt x="355" y="485"/>
                        <a:pt x="355" y="485"/>
                        <a:pt x="355" y="485"/>
                      </a:cubicBezTo>
                      <a:cubicBezTo>
                        <a:pt x="83" y="485"/>
                        <a:pt x="83" y="485"/>
                        <a:pt x="83" y="485"/>
                      </a:cubicBezTo>
                      <a:cubicBezTo>
                        <a:pt x="83" y="135"/>
                        <a:pt x="83" y="135"/>
                        <a:pt x="83" y="135"/>
                      </a:cubicBezTo>
                      <a:cubicBezTo>
                        <a:pt x="83" y="118"/>
                        <a:pt x="69" y="105"/>
                        <a:pt x="53" y="105"/>
                      </a:cubicBezTo>
                      <a:cubicBezTo>
                        <a:pt x="24" y="105"/>
                        <a:pt x="0" y="81"/>
                        <a:pt x="0" y="52"/>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8" name="iśḻide"/>
                <p:cNvSpPr/>
                <p:nvPr/>
              </p:nvSpPr>
              <p:spPr bwMode="auto">
                <a:xfrm>
                  <a:off x="6050" y="3190"/>
                  <a:ext cx="131" cy="132"/>
                </a:xfrm>
                <a:custGeom>
                  <a:avLst/>
                  <a:gdLst>
                    <a:gd name="T0" fmla="*/ 0 w 69"/>
                    <a:gd name="T1" fmla="*/ 34 h 69"/>
                    <a:gd name="T2" fmla="*/ 34 w 69"/>
                    <a:gd name="T3" fmla="*/ 0 h 69"/>
                    <a:gd name="T4" fmla="*/ 69 w 69"/>
                    <a:gd name="T5" fmla="*/ 34 h 69"/>
                    <a:gd name="T6" fmla="*/ 34 w 69"/>
                    <a:gd name="T7" fmla="*/ 69 h 69"/>
                    <a:gd name="T8" fmla="*/ 17 w 69"/>
                    <a:gd name="T9" fmla="*/ 64 h 69"/>
                  </a:gdLst>
                  <a:ahLst/>
                  <a:cxnLst>
                    <a:cxn ang="0">
                      <a:pos x="T0" y="T1"/>
                    </a:cxn>
                    <a:cxn ang="0">
                      <a:pos x="T2" y="T3"/>
                    </a:cxn>
                    <a:cxn ang="0">
                      <a:pos x="T4" y="T5"/>
                    </a:cxn>
                    <a:cxn ang="0">
                      <a:pos x="T6" y="T7"/>
                    </a:cxn>
                    <a:cxn ang="0">
                      <a:pos x="T8" y="T9"/>
                    </a:cxn>
                  </a:cxnLst>
                  <a:rect l="0" t="0" r="r" b="b"/>
                  <a:pathLst>
                    <a:path w="69" h="69">
                      <a:moveTo>
                        <a:pt x="0" y="34"/>
                      </a:moveTo>
                      <a:cubicBezTo>
                        <a:pt x="0" y="15"/>
                        <a:pt x="15" y="0"/>
                        <a:pt x="34" y="0"/>
                      </a:cubicBezTo>
                      <a:cubicBezTo>
                        <a:pt x="53" y="0"/>
                        <a:pt x="69" y="15"/>
                        <a:pt x="69" y="34"/>
                      </a:cubicBezTo>
                      <a:cubicBezTo>
                        <a:pt x="69" y="53"/>
                        <a:pt x="53" y="69"/>
                        <a:pt x="34" y="69"/>
                      </a:cubicBezTo>
                      <a:cubicBezTo>
                        <a:pt x="28" y="69"/>
                        <a:pt x="22" y="67"/>
                        <a:pt x="17"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9" name="ïṥļïḍe"/>
                <p:cNvSpPr/>
                <p:nvPr/>
              </p:nvSpPr>
              <p:spPr bwMode="auto">
                <a:xfrm>
                  <a:off x="6050" y="3190"/>
                  <a:ext cx="131" cy="132"/>
                </a:xfrm>
                <a:custGeom>
                  <a:avLst/>
                  <a:gdLst>
                    <a:gd name="T0" fmla="*/ 0 w 69"/>
                    <a:gd name="T1" fmla="*/ 34 h 69"/>
                    <a:gd name="T2" fmla="*/ 34 w 69"/>
                    <a:gd name="T3" fmla="*/ 0 h 69"/>
                    <a:gd name="T4" fmla="*/ 69 w 69"/>
                    <a:gd name="T5" fmla="*/ 34 h 69"/>
                    <a:gd name="T6" fmla="*/ 34 w 69"/>
                    <a:gd name="T7" fmla="*/ 69 h 69"/>
                    <a:gd name="T8" fmla="*/ 17 w 69"/>
                    <a:gd name="T9" fmla="*/ 64 h 69"/>
                  </a:gdLst>
                  <a:ahLst/>
                  <a:cxnLst>
                    <a:cxn ang="0">
                      <a:pos x="T0" y="T1"/>
                    </a:cxn>
                    <a:cxn ang="0">
                      <a:pos x="T2" y="T3"/>
                    </a:cxn>
                    <a:cxn ang="0">
                      <a:pos x="T4" y="T5"/>
                    </a:cxn>
                    <a:cxn ang="0">
                      <a:pos x="T6" y="T7"/>
                    </a:cxn>
                    <a:cxn ang="0">
                      <a:pos x="T8" y="T9"/>
                    </a:cxn>
                  </a:cxnLst>
                  <a:rect l="0" t="0" r="r" b="b"/>
                  <a:pathLst>
                    <a:path w="69" h="69">
                      <a:moveTo>
                        <a:pt x="0" y="34"/>
                      </a:moveTo>
                      <a:cubicBezTo>
                        <a:pt x="0" y="15"/>
                        <a:pt x="15" y="0"/>
                        <a:pt x="34" y="0"/>
                      </a:cubicBezTo>
                      <a:cubicBezTo>
                        <a:pt x="53" y="0"/>
                        <a:pt x="69" y="15"/>
                        <a:pt x="69" y="34"/>
                      </a:cubicBezTo>
                      <a:cubicBezTo>
                        <a:pt x="69" y="53"/>
                        <a:pt x="53" y="69"/>
                        <a:pt x="34" y="69"/>
                      </a:cubicBezTo>
                      <a:cubicBezTo>
                        <a:pt x="28" y="69"/>
                        <a:pt x="22" y="67"/>
                        <a:pt x="17"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40" name="ïślide"/>
                <p:cNvSpPr/>
                <p:nvPr/>
              </p:nvSpPr>
              <p:spPr bwMode="auto">
                <a:xfrm>
                  <a:off x="6115" y="3229"/>
                  <a:ext cx="26" cy="26"/>
                </a:xfrm>
                <a:custGeom>
                  <a:avLst/>
                  <a:gdLst>
                    <a:gd name="T0" fmla="*/ 0 w 14"/>
                    <a:gd name="T1" fmla="*/ 0 h 14"/>
                    <a:gd name="T2" fmla="*/ 14 w 14"/>
                    <a:gd name="T3" fmla="*/ 14 h 14"/>
                  </a:gdLst>
                  <a:ahLst/>
                  <a:cxnLst>
                    <a:cxn ang="0">
                      <a:pos x="T0" y="T1"/>
                    </a:cxn>
                    <a:cxn ang="0">
                      <a:pos x="T2" y="T3"/>
                    </a:cxn>
                  </a:cxnLst>
                  <a:rect l="0" t="0" r="r" b="b"/>
                  <a:pathLst>
                    <a:path w="14" h="14">
                      <a:moveTo>
                        <a:pt x="0" y="0"/>
                      </a:moveTo>
                      <a:cubicBezTo>
                        <a:pt x="8" y="0"/>
                        <a:pt x="14" y="7"/>
                        <a:pt x="14"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1" name="íṩ1iḑé"/>
                <p:cNvSpPr/>
                <p:nvPr/>
              </p:nvSpPr>
              <p:spPr bwMode="auto">
                <a:xfrm>
                  <a:off x="6115" y="3229"/>
                  <a:ext cx="26" cy="26"/>
                </a:xfrm>
                <a:custGeom>
                  <a:avLst/>
                  <a:gdLst>
                    <a:gd name="T0" fmla="*/ 0 w 14"/>
                    <a:gd name="T1" fmla="*/ 0 h 14"/>
                    <a:gd name="T2" fmla="*/ 14 w 14"/>
                    <a:gd name="T3" fmla="*/ 14 h 14"/>
                  </a:gdLst>
                  <a:ahLst/>
                  <a:cxnLst>
                    <a:cxn ang="0">
                      <a:pos x="T0" y="T1"/>
                    </a:cxn>
                    <a:cxn ang="0">
                      <a:pos x="T2" y="T3"/>
                    </a:cxn>
                  </a:cxnLst>
                  <a:rect l="0" t="0" r="r" b="b"/>
                  <a:pathLst>
                    <a:path w="14" h="14">
                      <a:moveTo>
                        <a:pt x="0" y="0"/>
                      </a:moveTo>
                      <a:cubicBezTo>
                        <a:pt x="8" y="0"/>
                        <a:pt x="14" y="7"/>
                        <a:pt x="14"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42" name="íS1ïḍe"/>
                <p:cNvSpPr/>
                <p:nvPr/>
              </p:nvSpPr>
              <p:spPr bwMode="auto">
                <a:xfrm>
                  <a:off x="6080" y="3270"/>
                  <a:ext cx="35" cy="3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3" name="ïŝ1iḍê"/>
                <p:cNvSpPr/>
                <p:nvPr/>
              </p:nvSpPr>
              <p:spPr bwMode="auto">
                <a:xfrm>
                  <a:off x="5827" y="3750"/>
                  <a:ext cx="997" cy="560"/>
                </a:xfrm>
                <a:custGeom>
                  <a:avLst/>
                  <a:gdLst>
                    <a:gd name="T0" fmla="*/ 0 w 523"/>
                    <a:gd name="T1" fmla="*/ 136 h 294"/>
                    <a:gd name="T2" fmla="*/ 0 w 523"/>
                    <a:gd name="T3" fmla="*/ 294 h 294"/>
                    <a:gd name="T4" fmla="*/ 54 w 523"/>
                    <a:gd name="T5" fmla="*/ 294 h 294"/>
                    <a:gd name="T6" fmla="*/ 59 w 523"/>
                    <a:gd name="T7" fmla="*/ 294 h 294"/>
                    <a:gd name="T8" fmla="*/ 523 w 523"/>
                    <a:gd name="T9" fmla="*/ 294 h 294"/>
                    <a:gd name="T10" fmla="*/ 523 w 523"/>
                    <a:gd name="T11" fmla="*/ 136 h 294"/>
                    <a:gd name="T12" fmla="*/ 439 w 523"/>
                    <a:gd name="T13" fmla="*/ 11 h 294"/>
                    <a:gd name="T14" fmla="*/ 397 w 523"/>
                    <a:gd name="T15" fmla="*/ 0 h 294"/>
                    <a:gd name="T16" fmla="*/ 386 w 523"/>
                    <a:gd name="T17" fmla="*/ 0 h 294"/>
                    <a:gd name="T18" fmla="*/ 136 w 523"/>
                    <a:gd name="T19" fmla="*/ 0 h 294"/>
                    <a:gd name="T20" fmla="*/ 54 w 523"/>
                    <a:gd name="T21" fmla="*/ 27 h 294"/>
                    <a:gd name="T22" fmla="*/ 0 w 523"/>
                    <a:gd name="T23"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3" h="294">
                      <a:moveTo>
                        <a:pt x="0" y="136"/>
                      </a:moveTo>
                      <a:cubicBezTo>
                        <a:pt x="0" y="294"/>
                        <a:pt x="0" y="294"/>
                        <a:pt x="0" y="294"/>
                      </a:cubicBezTo>
                      <a:cubicBezTo>
                        <a:pt x="54" y="294"/>
                        <a:pt x="54" y="294"/>
                        <a:pt x="54" y="294"/>
                      </a:cubicBezTo>
                      <a:cubicBezTo>
                        <a:pt x="59" y="294"/>
                        <a:pt x="59" y="294"/>
                        <a:pt x="59" y="294"/>
                      </a:cubicBezTo>
                      <a:cubicBezTo>
                        <a:pt x="523" y="294"/>
                        <a:pt x="523" y="294"/>
                        <a:pt x="523" y="294"/>
                      </a:cubicBezTo>
                      <a:cubicBezTo>
                        <a:pt x="523" y="136"/>
                        <a:pt x="523" y="136"/>
                        <a:pt x="523" y="136"/>
                      </a:cubicBezTo>
                      <a:cubicBezTo>
                        <a:pt x="523" y="80"/>
                        <a:pt x="488" y="31"/>
                        <a:pt x="439" y="11"/>
                      </a:cubicBezTo>
                      <a:cubicBezTo>
                        <a:pt x="426" y="5"/>
                        <a:pt x="412" y="2"/>
                        <a:pt x="397" y="0"/>
                      </a:cubicBezTo>
                      <a:cubicBezTo>
                        <a:pt x="394" y="0"/>
                        <a:pt x="390" y="0"/>
                        <a:pt x="386" y="0"/>
                      </a:cubicBezTo>
                      <a:cubicBezTo>
                        <a:pt x="136" y="0"/>
                        <a:pt x="136" y="0"/>
                        <a:pt x="136" y="0"/>
                      </a:cubicBezTo>
                      <a:cubicBezTo>
                        <a:pt x="106" y="0"/>
                        <a:pt x="77" y="10"/>
                        <a:pt x="54" y="27"/>
                      </a:cubicBezTo>
                      <a:cubicBezTo>
                        <a:pt x="21" y="52"/>
                        <a:pt x="0" y="92"/>
                        <a:pt x="0"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4" name="íšḷídè"/>
                <p:cNvSpPr/>
                <p:nvPr/>
              </p:nvSpPr>
              <p:spPr bwMode="auto">
                <a:xfrm>
                  <a:off x="5817" y="3741"/>
                  <a:ext cx="1017" cy="579"/>
                </a:xfrm>
                <a:custGeom>
                  <a:avLst/>
                  <a:gdLst>
                    <a:gd name="T0" fmla="*/ 5 w 533"/>
                    <a:gd name="T1" fmla="*/ 141 h 304"/>
                    <a:gd name="T2" fmla="*/ 0 w 533"/>
                    <a:gd name="T3" fmla="*/ 141 h 304"/>
                    <a:gd name="T4" fmla="*/ 0 w 533"/>
                    <a:gd name="T5" fmla="*/ 304 h 304"/>
                    <a:gd name="T6" fmla="*/ 59 w 533"/>
                    <a:gd name="T7" fmla="*/ 304 h 304"/>
                    <a:gd name="T8" fmla="*/ 64 w 533"/>
                    <a:gd name="T9" fmla="*/ 304 h 304"/>
                    <a:gd name="T10" fmla="*/ 533 w 533"/>
                    <a:gd name="T11" fmla="*/ 304 h 304"/>
                    <a:gd name="T12" fmla="*/ 533 w 533"/>
                    <a:gd name="T13" fmla="*/ 141 h 304"/>
                    <a:gd name="T14" fmla="*/ 446 w 533"/>
                    <a:gd name="T15" fmla="*/ 11 h 304"/>
                    <a:gd name="T16" fmla="*/ 446 w 533"/>
                    <a:gd name="T17" fmla="*/ 11 h 304"/>
                    <a:gd name="T18" fmla="*/ 403 w 533"/>
                    <a:gd name="T19" fmla="*/ 0 h 304"/>
                    <a:gd name="T20" fmla="*/ 402 w 533"/>
                    <a:gd name="T21" fmla="*/ 5 h 304"/>
                    <a:gd name="T22" fmla="*/ 403 w 533"/>
                    <a:gd name="T23" fmla="*/ 0 h 304"/>
                    <a:gd name="T24" fmla="*/ 391 w 533"/>
                    <a:gd name="T25" fmla="*/ 0 h 304"/>
                    <a:gd name="T26" fmla="*/ 141 w 533"/>
                    <a:gd name="T27" fmla="*/ 0 h 304"/>
                    <a:gd name="T28" fmla="*/ 56 w 533"/>
                    <a:gd name="T29" fmla="*/ 28 h 304"/>
                    <a:gd name="T30" fmla="*/ 0 w 533"/>
                    <a:gd name="T31" fmla="*/ 141 h 304"/>
                    <a:gd name="T32" fmla="*/ 5 w 533"/>
                    <a:gd name="T33" fmla="*/ 141 h 304"/>
                    <a:gd name="T34" fmla="*/ 10 w 533"/>
                    <a:gd name="T35" fmla="*/ 141 h 304"/>
                    <a:gd name="T36" fmla="*/ 62 w 533"/>
                    <a:gd name="T37" fmla="*/ 36 h 304"/>
                    <a:gd name="T38" fmla="*/ 141 w 533"/>
                    <a:gd name="T39" fmla="*/ 10 h 304"/>
                    <a:gd name="T40" fmla="*/ 391 w 533"/>
                    <a:gd name="T41" fmla="*/ 10 h 304"/>
                    <a:gd name="T42" fmla="*/ 402 w 533"/>
                    <a:gd name="T43" fmla="*/ 10 h 304"/>
                    <a:gd name="T44" fmla="*/ 402 w 533"/>
                    <a:gd name="T45" fmla="*/ 10 h 304"/>
                    <a:gd name="T46" fmla="*/ 402 w 533"/>
                    <a:gd name="T47" fmla="*/ 10 h 304"/>
                    <a:gd name="T48" fmla="*/ 442 w 533"/>
                    <a:gd name="T49" fmla="*/ 20 h 304"/>
                    <a:gd name="T50" fmla="*/ 442 w 533"/>
                    <a:gd name="T51" fmla="*/ 20 h 304"/>
                    <a:gd name="T52" fmla="*/ 523 w 533"/>
                    <a:gd name="T53" fmla="*/ 141 h 304"/>
                    <a:gd name="T54" fmla="*/ 523 w 533"/>
                    <a:gd name="T55" fmla="*/ 294 h 304"/>
                    <a:gd name="T56" fmla="*/ 64 w 533"/>
                    <a:gd name="T57" fmla="*/ 294 h 304"/>
                    <a:gd name="T58" fmla="*/ 59 w 533"/>
                    <a:gd name="T59" fmla="*/ 294 h 304"/>
                    <a:gd name="T60" fmla="*/ 10 w 533"/>
                    <a:gd name="T61" fmla="*/ 294 h 304"/>
                    <a:gd name="T62" fmla="*/ 10 w 533"/>
                    <a:gd name="T63" fmla="*/ 141 h 304"/>
                    <a:gd name="T64" fmla="*/ 5 w 533"/>
                    <a:gd name="T65"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33" h="304">
                      <a:moveTo>
                        <a:pt x="5" y="141"/>
                      </a:moveTo>
                      <a:cubicBezTo>
                        <a:pt x="0" y="141"/>
                        <a:pt x="0" y="141"/>
                        <a:pt x="0" y="141"/>
                      </a:cubicBezTo>
                      <a:cubicBezTo>
                        <a:pt x="0" y="304"/>
                        <a:pt x="0" y="304"/>
                        <a:pt x="0" y="304"/>
                      </a:cubicBezTo>
                      <a:cubicBezTo>
                        <a:pt x="59" y="304"/>
                        <a:pt x="59" y="304"/>
                        <a:pt x="59" y="304"/>
                      </a:cubicBezTo>
                      <a:cubicBezTo>
                        <a:pt x="64" y="304"/>
                        <a:pt x="64" y="304"/>
                        <a:pt x="64" y="304"/>
                      </a:cubicBezTo>
                      <a:cubicBezTo>
                        <a:pt x="533" y="304"/>
                        <a:pt x="533" y="304"/>
                        <a:pt x="533" y="304"/>
                      </a:cubicBezTo>
                      <a:cubicBezTo>
                        <a:pt x="533" y="141"/>
                        <a:pt x="533" y="141"/>
                        <a:pt x="533" y="141"/>
                      </a:cubicBezTo>
                      <a:cubicBezTo>
                        <a:pt x="533" y="83"/>
                        <a:pt x="497" y="33"/>
                        <a:pt x="446" y="11"/>
                      </a:cubicBezTo>
                      <a:cubicBezTo>
                        <a:pt x="446" y="11"/>
                        <a:pt x="446" y="11"/>
                        <a:pt x="446" y="11"/>
                      </a:cubicBezTo>
                      <a:cubicBezTo>
                        <a:pt x="433" y="5"/>
                        <a:pt x="418" y="2"/>
                        <a:pt x="403" y="0"/>
                      </a:cubicBezTo>
                      <a:cubicBezTo>
                        <a:pt x="402" y="5"/>
                        <a:pt x="402" y="5"/>
                        <a:pt x="402" y="5"/>
                      </a:cubicBezTo>
                      <a:cubicBezTo>
                        <a:pt x="403" y="0"/>
                        <a:pt x="403" y="0"/>
                        <a:pt x="403" y="0"/>
                      </a:cubicBezTo>
                      <a:cubicBezTo>
                        <a:pt x="399" y="0"/>
                        <a:pt x="395" y="0"/>
                        <a:pt x="391" y="0"/>
                      </a:cubicBezTo>
                      <a:cubicBezTo>
                        <a:pt x="141" y="0"/>
                        <a:pt x="141" y="0"/>
                        <a:pt x="141" y="0"/>
                      </a:cubicBezTo>
                      <a:cubicBezTo>
                        <a:pt x="109" y="0"/>
                        <a:pt x="80" y="10"/>
                        <a:pt x="56" y="28"/>
                      </a:cubicBezTo>
                      <a:cubicBezTo>
                        <a:pt x="22" y="54"/>
                        <a:pt x="0" y="95"/>
                        <a:pt x="0" y="141"/>
                      </a:cubicBezTo>
                      <a:cubicBezTo>
                        <a:pt x="5" y="141"/>
                        <a:pt x="5" y="141"/>
                        <a:pt x="5" y="141"/>
                      </a:cubicBezTo>
                      <a:cubicBezTo>
                        <a:pt x="10" y="141"/>
                        <a:pt x="10" y="141"/>
                        <a:pt x="10" y="141"/>
                      </a:cubicBezTo>
                      <a:cubicBezTo>
                        <a:pt x="10" y="98"/>
                        <a:pt x="30" y="60"/>
                        <a:pt x="62" y="36"/>
                      </a:cubicBezTo>
                      <a:cubicBezTo>
                        <a:pt x="84" y="20"/>
                        <a:pt x="112" y="10"/>
                        <a:pt x="141" y="10"/>
                      </a:cubicBezTo>
                      <a:cubicBezTo>
                        <a:pt x="391" y="10"/>
                        <a:pt x="391" y="10"/>
                        <a:pt x="391" y="10"/>
                      </a:cubicBezTo>
                      <a:cubicBezTo>
                        <a:pt x="395" y="10"/>
                        <a:pt x="398" y="10"/>
                        <a:pt x="402" y="10"/>
                      </a:cubicBezTo>
                      <a:cubicBezTo>
                        <a:pt x="402" y="10"/>
                        <a:pt x="402" y="10"/>
                        <a:pt x="402" y="10"/>
                      </a:cubicBezTo>
                      <a:cubicBezTo>
                        <a:pt x="402" y="10"/>
                        <a:pt x="402" y="10"/>
                        <a:pt x="402" y="10"/>
                      </a:cubicBezTo>
                      <a:cubicBezTo>
                        <a:pt x="416" y="12"/>
                        <a:pt x="430" y="15"/>
                        <a:pt x="442" y="20"/>
                      </a:cubicBezTo>
                      <a:cubicBezTo>
                        <a:pt x="442" y="20"/>
                        <a:pt x="442" y="20"/>
                        <a:pt x="442" y="20"/>
                      </a:cubicBezTo>
                      <a:cubicBezTo>
                        <a:pt x="490" y="40"/>
                        <a:pt x="523" y="87"/>
                        <a:pt x="523" y="141"/>
                      </a:cubicBezTo>
                      <a:cubicBezTo>
                        <a:pt x="523" y="294"/>
                        <a:pt x="523" y="294"/>
                        <a:pt x="523" y="294"/>
                      </a:cubicBezTo>
                      <a:cubicBezTo>
                        <a:pt x="64" y="294"/>
                        <a:pt x="64" y="294"/>
                        <a:pt x="64" y="294"/>
                      </a:cubicBezTo>
                      <a:cubicBezTo>
                        <a:pt x="59" y="294"/>
                        <a:pt x="59" y="294"/>
                        <a:pt x="59" y="294"/>
                      </a:cubicBezTo>
                      <a:cubicBezTo>
                        <a:pt x="10" y="294"/>
                        <a:pt x="10" y="294"/>
                        <a:pt x="10" y="294"/>
                      </a:cubicBezTo>
                      <a:cubicBezTo>
                        <a:pt x="10" y="141"/>
                        <a:pt x="10" y="141"/>
                        <a:pt x="10" y="141"/>
                      </a:cubicBezTo>
                      <a:cubicBezTo>
                        <a:pt x="5" y="141"/>
                        <a:pt x="5" y="141"/>
                        <a:pt x="5"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5" name="ïṩḷíḑê"/>
                <p:cNvSpPr/>
                <p:nvPr/>
              </p:nvSpPr>
              <p:spPr bwMode="auto">
                <a:xfrm>
                  <a:off x="3175" y="3569"/>
                  <a:ext cx="87" cy="73"/>
                </a:xfrm>
                <a:custGeom>
                  <a:avLst/>
                  <a:gdLst>
                    <a:gd name="T0" fmla="*/ 46 w 46"/>
                    <a:gd name="T1" fmla="*/ 0 h 38"/>
                    <a:gd name="T2" fmla="*/ 3 w 46"/>
                    <a:gd name="T3" fmla="*/ 0 h 38"/>
                    <a:gd name="T4" fmla="*/ 0 w 46"/>
                    <a:gd name="T5" fmla="*/ 3 h 38"/>
                    <a:gd name="T6" fmla="*/ 0 w 46"/>
                    <a:gd name="T7" fmla="*/ 38 h 38"/>
                    <a:gd name="T8" fmla="*/ 46 w 46"/>
                    <a:gd name="T9" fmla="*/ 38 h 38"/>
                    <a:gd name="T10" fmla="*/ 46 w 46"/>
                    <a:gd name="T11" fmla="*/ 0 h 38"/>
                  </a:gdLst>
                  <a:ahLst/>
                  <a:cxnLst>
                    <a:cxn ang="0">
                      <a:pos x="T0" y="T1"/>
                    </a:cxn>
                    <a:cxn ang="0">
                      <a:pos x="T2" y="T3"/>
                    </a:cxn>
                    <a:cxn ang="0">
                      <a:pos x="T4" y="T5"/>
                    </a:cxn>
                    <a:cxn ang="0">
                      <a:pos x="T6" y="T7"/>
                    </a:cxn>
                    <a:cxn ang="0">
                      <a:pos x="T8" y="T9"/>
                    </a:cxn>
                    <a:cxn ang="0">
                      <a:pos x="T10" y="T11"/>
                    </a:cxn>
                  </a:cxnLst>
                  <a:rect l="0" t="0" r="r" b="b"/>
                  <a:pathLst>
                    <a:path w="46" h="38">
                      <a:moveTo>
                        <a:pt x="46" y="0"/>
                      </a:moveTo>
                      <a:cubicBezTo>
                        <a:pt x="3" y="0"/>
                        <a:pt x="3" y="0"/>
                        <a:pt x="3" y="0"/>
                      </a:cubicBezTo>
                      <a:cubicBezTo>
                        <a:pt x="1" y="0"/>
                        <a:pt x="0" y="1"/>
                        <a:pt x="0" y="3"/>
                      </a:cubicBezTo>
                      <a:cubicBezTo>
                        <a:pt x="0" y="38"/>
                        <a:pt x="0" y="38"/>
                        <a:pt x="0" y="38"/>
                      </a:cubicBezTo>
                      <a:cubicBezTo>
                        <a:pt x="46" y="38"/>
                        <a:pt x="46" y="38"/>
                        <a:pt x="46" y="38"/>
                      </a:cubicBezTo>
                      <a:cubicBezTo>
                        <a:pt x="46" y="0"/>
                        <a:pt x="46" y="0"/>
                        <a:pt x="46"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6" name="islïḑe"/>
                <p:cNvSpPr/>
                <p:nvPr/>
              </p:nvSpPr>
              <p:spPr bwMode="auto">
                <a:xfrm>
                  <a:off x="3171" y="3552"/>
                  <a:ext cx="91" cy="90"/>
                </a:xfrm>
                <a:custGeom>
                  <a:avLst/>
                  <a:gdLst>
                    <a:gd name="T0" fmla="*/ 48 w 48"/>
                    <a:gd name="T1" fmla="*/ 0 h 47"/>
                    <a:gd name="T2" fmla="*/ 0 w 48"/>
                    <a:gd name="T3" fmla="*/ 0 h 47"/>
                    <a:gd name="T4" fmla="*/ 0 w 48"/>
                    <a:gd name="T5" fmla="*/ 47 h 47"/>
                    <a:gd name="T6" fmla="*/ 2 w 48"/>
                    <a:gd name="T7" fmla="*/ 47 h 47"/>
                    <a:gd name="T8" fmla="*/ 2 w 48"/>
                    <a:gd name="T9" fmla="*/ 12 h 47"/>
                    <a:gd name="T10" fmla="*/ 5 w 48"/>
                    <a:gd name="T11" fmla="*/ 9 h 47"/>
                    <a:gd name="T12" fmla="*/ 48 w 48"/>
                    <a:gd name="T13" fmla="*/ 9 h 47"/>
                    <a:gd name="T14" fmla="*/ 48 w 48"/>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47">
                      <a:moveTo>
                        <a:pt x="48" y="0"/>
                      </a:moveTo>
                      <a:cubicBezTo>
                        <a:pt x="0" y="0"/>
                        <a:pt x="0" y="0"/>
                        <a:pt x="0" y="0"/>
                      </a:cubicBezTo>
                      <a:cubicBezTo>
                        <a:pt x="0" y="47"/>
                        <a:pt x="0" y="47"/>
                        <a:pt x="0" y="47"/>
                      </a:cubicBezTo>
                      <a:cubicBezTo>
                        <a:pt x="2" y="47"/>
                        <a:pt x="2" y="47"/>
                        <a:pt x="2" y="47"/>
                      </a:cubicBezTo>
                      <a:cubicBezTo>
                        <a:pt x="2" y="12"/>
                        <a:pt x="2" y="12"/>
                        <a:pt x="2" y="12"/>
                      </a:cubicBezTo>
                      <a:cubicBezTo>
                        <a:pt x="2" y="10"/>
                        <a:pt x="3" y="9"/>
                        <a:pt x="5" y="9"/>
                      </a:cubicBezTo>
                      <a:cubicBezTo>
                        <a:pt x="48" y="9"/>
                        <a:pt x="48" y="9"/>
                        <a:pt x="48" y="9"/>
                      </a:cubicBezTo>
                      <a:cubicBezTo>
                        <a:pt x="48" y="0"/>
                        <a:pt x="48" y="0"/>
                        <a:pt x="48"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7" name="íşḷíďe"/>
                <p:cNvSpPr/>
                <p:nvPr/>
              </p:nvSpPr>
              <p:spPr bwMode="auto">
                <a:xfrm>
                  <a:off x="3171" y="3642"/>
                  <a:ext cx="91" cy="9"/>
                </a:xfrm>
                <a:custGeom>
                  <a:avLst/>
                  <a:gdLst>
                    <a:gd name="T0" fmla="*/ 91 w 91"/>
                    <a:gd name="T1" fmla="*/ 0 h 9"/>
                    <a:gd name="T2" fmla="*/ 4 w 91"/>
                    <a:gd name="T3" fmla="*/ 0 h 9"/>
                    <a:gd name="T4" fmla="*/ 0 w 91"/>
                    <a:gd name="T5" fmla="*/ 0 h 9"/>
                    <a:gd name="T6" fmla="*/ 0 w 91"/>
                    <a:gd name="T7" fmla="*/ 9 h 9"/>
                    <a:gd name="T8" fmla="*/ 91 w 91"/>
                    <a:gd name="T9" fmla="*/ 9 h 9"/>
                    <a:gd name="T10" fmla="*/ 91 w 91"/>
                    <a:gd name="T11" fmla="*/ 0 h 9"/>
                  </a:gdLst>
                  <a:ahLst/>
                  <a:cxnLst>
                    <a:cxn ang="0">
                      <a:pos x="T0" y="T1"/>
                    </a:cxn>
                    <a:cxn ang="0">
                      <a:pos x="T2" y="T3"/>
                    </a:cxn>
                    <a:cxn ang="0">
                      <a:pos x="T4" y="T5"/>
                    </a:cxn>
                    <a:cxn ang="0">
                      <a:pos x="T6" y="T7"/>
                    </a:cxn>
                    <a:cxn ang="0">
                      <a:pos x="T8" y="T9"/>
                    </a:cxn>
                    <a:cxn ang="0">
                      <a:pos x="T10" y="T11"/>
                    </a:cxn>
                  </a:cxnLst>
                  <a:rect l="0" t="0" r="r" b="b"/>
                  <a:pathLst>
                    <a:path w="91" h="9">
                      <a:moveTo>
                        <a:pt x="91" y="0"/>
                      </a:moveTo>
                      <a:lnTo>
                        <a:pt x="4" y="0"/>
                      </a:lnTo>
                      <a:lnTo>
                        <a:pt x="0" y="0"/>
                      </a:lnTo>
                      <a:lnTo>
                        <a:pt x="0" y="9"/>
                      </a:lnTo>
                      <a:lnTo>
                        <a:pt x="91" y="9"/>
                      </a:lnTo>
                      <a:lnTo>
                        <a:pt x="91"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8" name="is1îdé"/>
                <p:cNvSpPr/>
                <p:nvPr/>
              </p:nvSpPr>
              <p:spPr bwMode="auto">
                <a:xfrm>
                  <a:off x="3171" y="3642"/>
                  <a:ext cx="91" cy="9"/>
                </a:xfrm>
                <a:custGeom>
                  <a:avLst/>
                  <a:gdLst>
                    <a:gd name="T0" fmla="*/ 91 w 91"/>
                    <a:gd name="T1" fmla="*/ 0 h 9"/>
                    <a:gd name="T2" fmla="*/ 4 w 91"/>
                    <a:gd name="T3" fmla="*/ 0 h 9"/>
                    <a:gd name="T4" fmla="*/ 0 w 91"/>
                    <a:gd name="T5" fmla="*/ 0 h 9"/>
                    <a:gd name="T6" fmla="*/ 0 w 91"/>
                    <a:gd name="T7" fmla="*/ 9 h 9"/>
                    <a:gd name="T8" fmla="*/ 91 w 91"/>
                    <a:gd name="T9" fmla="*/ 9 h 9"/>
                    <a:gd name="T10" fmla="*/ 91 w 91"/>
                    <a:gd name="T11" fmla="*/ 0 h 9"/>
                  </a:gdLst>
                  <a:ahLst/>
                  <a:cxnLst>
                    <a:cxn ang="0">
                      <a:pos x="T0" y="T1"/>
                    </a:cxn>
                    <a:cxn ang="0">
                      <a:pos x="T2" y="T3"/>
                    </a:cxn>
                    <a:cxn ang="0">
                      <a:pos x="T4" y="T5"/>
                    </a:cxn>
                    <a:cxn ang="0">
                      <a:pos x="T6" y="T7"/>
                    </a:cxn>
                    <a:cxn ang="0">
                      <a:pos x="T8" y="T9"/>
                    </a:cxn>
                    <a:cxn ang="0">
                      <a:pos x="T10" y="T11"/>
                    </a:cxn>
                  </a:cxnLst>
                  <a:rect l="0" t="0" r="r" b="b"/>
                  <a:pathLst>
                    <a:path w="91" h="9">
                      <a:moveTo>
                        <a:pt x="91" y="0"/>
                      </a:moveTo>
                      <a:lnTo>
                        <a:pt x="4" y="0"/>
                      </a:lnTo>
                      <a:lnTo>
                        <a:pt x="0" y="0"/>
                      </a:lnTo>
                      <a:lnTo>
                        <a:pt x="0" y="9"/>
                      </a:lnTo>
                      <a:lnTo>
                        <a:pt x="91" y="9"/>
                      </a:lnTo>
                      <a:lnTo>
                        <a:pt x="9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9" name="ïşḷíďe"/>
                <p:cNvSpPr/>
                <p:nvPr/>
              </p:nvSpPr>
              <p:spPr bwMode="auto">
                <a:xfrm>
                  <a:off x="722" y="4310"/>
                  <a:ext cx="6237" cy="0"/>
                </a:xfrm>
                <a:custGeom>
                  <a:avLst/>
                  <a:gdLst>
                    <a:gd name="T0" fmla="*/ 0 w 6237"/>
                    <a:gd name="T1" fmla="*/ 6237 w 6237"/>
                    <a:gd name="T2" fmla="*/ 0 w 6237"/>
                  </a:gdLst>
                  <a:ahLst/>
                  <a:cxnLst>
                    <a:cxn ang="0">
                      <a:pos x="T0" y="0"/>
                    </a:cxn>
                    <a:cxn ang="0">
                      <a:pos x="T1" y="0"/>
                    </a:cxn>
                    <a:cxn ang="0">
                      <a:pos x="T2" y="0"/>
                    </a:cxn>
                  </a:cxnLst>
                  <a:rect l="0" t="0" r="r" b="b"/>
                  <a:pathLst>
                    <a:path w="6237">
                      <a:moveTo>
                        <a:pt x="0" y="0"/>
                      </a:moveTo>
                      <a:lnTo>
                        <a:pt x="623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0" name="íşlïḍe"/>
                <p:cNvSpPr/>
                <p:nvPr/>
              </p:nvSpPr>
              <p:spPr bwMode="auto">
                <a:xfrm>
                  <a:off x="722" y="4310"/>
                  <a:ext cx="6237" cy="0"/>
                </a:xfrm>
                <a:custGeom>
                  <a:avLst/>
                  <a:gdLst>
                    <a:gd name="T0" fmla="*/ 0 w 6237"/>
                    <a:gd name="T1" fmla="*/ 6237 w 6237"/>
                    <a:gd name="T2" fmla="*/ 0 w 6237"/>
                  </a:gdLst>
                  <a:ahLst/>
                  <a:cxnLst>
                    <a:cxn ang="0">
                      <a:pos x="T0" y="0"/>
                    </a:cxn>
                    <a:cxn ang="0">
                      <a:pos x="T1" y="0"/>
                    </a:cxn>
                    <a:cxn ang="0">
                      <a:pos x="T2" y="0"/>
                    </a:cxn>
                  </a:cxnLst>
                  <a:rect l="0" t="0" r="r" b="b"/>
                  <a:pathLst>
                    <a:path w="6237">
                      <a:moveTo>
                        <a:pt x="0" y="0"/>
                      </a:moveTo>
                      <a:lnTo>
                        <a:pt x="6237"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1" name="ïSļiḓè"/>
                <p:cNvSpPr/>
                <p:nvPr/>
              </p:nvSpPr>
              <p:spPr bwMode="auto">
                <a:xfrm>
                  <a:off x="713" y="4301"/>
                  <a:ext cx="6256" cy="19"/>
                </a:xfrm>
                <a:custGeom>
                  <a:avLst/>
                  <a:gdLst>
                    <a:gd name="T0" fmla="*/ 5 w 3281"/>
                    <a:gd name="T1" fmla="*/ 10 h 10"/>
                    <a:gd name="T2" fmla="*/ 3276 w 3281"/>
                    <a:gd name="T3" fmla="*/ 10 h 10"/>
                    <a:gd name="T4" fmla="*/ 3281 w 3281"/>
                    <a:gd name="T5" fmla="*/ 5 h 10"/>
                    <a:gd name="T6" fmla="*/ 3276 w 3281"/>
                    <a:gd name="T7" fmla="*/ 0 h 10"/>
                    <a:gd name="T8" fmla="*/ 5 w 3281"/>
                    <a:gd name="T9" fmla="*/ 0 h 10"/>
                    <a:gd name="T10" fmla="*/ 0 w 3281"/>
                    <a:gd name="T11" fmla="*/ 5 h 10"/>
                    <a:gd name="T12" fmla="*/ 5 w 328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3281" h="10">
                      <a:moveTo>
                        <a:pt x="5" y="10"/>
                      </a:moveTo>
                      <a:cubicBezTo>
                        <a:pt x="3276" y="10"/>
                        <a:pt x="3276" y="10"/>
                        <a:pt x="3276" y="10"/>
                      </a:cubicBezTo>
                      <a:cubicBezTo>
                        <a:pt x="3279" y="10"/>
                        <a:pt x="3281" y="7"/>
                        <a:pt x="3281" y="5"/>
                      </a:cubicBezTo>
                      <a:cubicBezTo>
                        <a:pt x="3281" y="2"/>
                        <a:pt x="3279" y="0"/>
                        <a:pt x="3276" y="0"/>
                      </a:cubicBezTo>
                      <a:cubicBezTo>
                        <a:pt x="5" y="0"/>
                        <a:pt x="5" y="0"/>
                        <a:pt x="5" y="0"/>
                      </a:cubicBezTo>
                      <a:cubicBezTo>
                        <a:pt x="2" y="0"/>
                        <a:pt x="0" y="2"/>
                        <a:pt x="0" y="5"/>
                      </a:cubicBezTo>
                      <a:cubicBezTo>
                        <a:pt x="0" y="7"/>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2" name="ïš1ïḑé"/>
                <p:cNvSpPr/>
                <p:nvPr/>
              </p:nvSpPr>
              <p:spPr bwMode="auto">
                <a:xfrm>
                  <a:off x="1847" y="4150"/>
                  <a:ext cx="979"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3" name="işḻîḋe"/>
                <p:cNvSpPr/>
                <p:nvPr/>
              </p:nvSpPr>
              <p:spPr bwMode="auto">
                <a:xfrm>
                  <a:off x="1847" y="4150"/>
                  <a:ext cx="97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4" name="iśľiḍé"/>
                <p:cNvSpPr/>
                <p:nvPr/>
              </p:nvSpPr>
              <p:spPr bwMode="auto">
                <a:xfrm>
                  <a:off x="1846" y="4150"/>
                  <a:ext cx="1"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5" name="išlïḍé"/>
                <p:cNvSpPr/>
                <p:nvPr/>
              </p:nvSpPr>
              <p:spPr bwMode="auto">
                <a:xfrm>
                  <a:off x="1846" y="4150"/>
                  <a:ext cx="1"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6" name="ïṣļîḋê"/>
                <p:cNvSpPr/>
                <p:nvPr/>
              </p:nvSpPr>
              <p:spPr bwMode="auto">
                <a:xfrm>
                  <a:off x="2845"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7" name="îSľïḑe"/>
                <p:cNvSpPr/>
                <p:nvPr/>
              </p:nvSpPr>
              <p:spPr bwMode="auto">
                <a:xfrm>
                  <a:off x="2845"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8" name="îşlídê"/>
                <p:cNvSpPr/>
                <p:nvPr/>
              </p:nvSpPr>
              <p:spPr bwMode="auto">
                <a:xfrm>
                  <a:off x="2826"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9" name="iŝḷíḑe"/>
                <p:cNvSpPr/>
                <p:nvPr/>
              </p:nvSpPr>
              <p:spPr bwMode="auto">
                <a:xfrm>
                  <a:off x="2826"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0" name="îşļïďê"/>
                <p:cNvSpPr/>
                <p:nvPr/>
              </p:nvSpPr>
              <p:spPr bwMode="auto">
                <a:xfrm>
                  <a:off x="3842"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1" name="işľîde"/>
                <p:cNvSpPr/>
                <p:nvPr/>
              </p:nvSpPr>
              <p:spPr bwMode="auto">
                <a:xfrm>
                  <a:off x="3842"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2" name="ïṩļiḋe"/>
                <p:cNvSpPr/>
                <p:nvPr/>
              </p:nvSpPr>
              <p:spPr bwMode="auto">
                <a:xfrm>
                  <a:off x="3823"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3" name="îśḷíḑè"/>
                <p:cNvSpPr/>
                <p:nvPr/>
              </p:nvSpPr>
              <p:spPr bwMode="auto">
                <a:xfrm>
                  <a:off x="3823"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4" name="íṧḷíḓê"/>
                <p:cNvSpPr/>
                <p:nvPr/>
              </p:nvSpPr>
              <p:spPr bwMode="auto">
                <a:xfrm>
                  <a:off x="4839"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5" name="ïṥ1îdè"/>
                <p:cNvSpPr/>
                <p:nvPr/>
              </p:nvSpPr>
              <p:spPr bwMode="auto">
                <a:xfrm>
                  <a:off x="4839"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6" name="íṣ1îďé"/>
                <p:cNvSpPr/>
                <p:nvPr/>
              </p:nvSpPr>
              <p:spPr bwMode="auto">
                <a:xfrm>
                  <a:off x="4820"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7" name="îşḷiḍé"/>
                <p:cNvSpPr/>
                <p:nvPr/>
              </p:nvSpPr>
              <p:spPr bwMode="auto">
                <a:xfrm>
                  <a:off x="4820"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8" name="ísļîḓè"/>
                <p:cNvSpPr/>
                <p:nvPr/>
              </p:nvSpPr>
              <p:spPr bwMode="auto">
                <a:xfrm>
                  <a:off x="848"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9" name="íśľiḑe"/>
                <p:cNvSpPr/>
                <p:nvPr/>
              </p:nvSpPr>
              <p:spPr bwMode="auto">
                <a:xfrm>
                  <a:off x="848"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0" name="iŝlîḑé"/>
                <p:cNvSpPr/>
                <p:nvPr/>
              </p:nvSpPr>
              <p:spPr bwMode="auto">
                <a:xfrm>
                  <a:off x="1826" y="4150"/>
                  <a:ext cx="20"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1" name="iṩľíḓé"/>
                <p:cNvSpPr/>
                <p:nvPr/>
              </p:nvSpPr>
              <p:spPr bwMode="auto">
                <a:xfrm>
                  <a:off x="1826" y="4150"/>
                  <a:ext cx="20"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2" name="iSľiḑé"/>
                <p:cNvSpPr/>
                <p:nvPr/>
              </p:nvSpPr>
              <p:spPr bwMode="auto">
                <a:xfrm>
                  <a:off x="5836"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3" name="îsľidé"/>
                <p:cNvSpPr/>
                <p:nvPr/>
              </p:nvSpPr>
              <p:spPr bwMode="auto">
                <a:xfrm>
                  <a:off x="5836"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4" name="íṡḻïdé"/>
                <p:cNvSpPr/>
                <p:nvPr/>
              </p:nvSpPr>
              <p:spPr bwMode="auto">
                <a:xfrm>
                  <a:off x="5817"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5" name="ï$1iḍe"/>
                <p:cNvSpPr/>
                <p:nvPr/>
              </p:nvSpPr>
              <p:spPr bwMode="auto">
                <a:xfrm>
                  <a:off x="5817"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6" name="íSliḋê"/>
                <p:cNvSpPr/>
                <p:nvPr/>
              </p:nvSpPr>
              <p:spPr bwMode="auto">
                <a:xfrm>
                  <a:off x="1847" y="4131"/>
                  <a:ext cx="979"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7" name="iSľïḍé"/>
                <p:cNvSpPr/>
                <p:nvPr/>
              </p:nvSpPr>
              <p:spPr bwMode="auto">
                <a:xfrm>
                  <a:off x="1847" y="4131"/>
                  <a:ext cx="979"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8" name="ïṡḷïḍè"/>
                <p:cNvSpPr/>
                <p:nvPr/>
              </p:nvSpPr>
              <p:spPr bwMode="auto">
                <a:xfrm>
                  <a:off x="1846" y="4131"/>
                  <a:ext cx="1" cy="19"/>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9" name="îsḷîḍè"/>
                <p:cNvSpPr/>
                <p:nvPr/>
              </p:nvSpPr>
              <p:spPr bwMode="auto">
                <a:xfrm>
                  <a:off x="1846" y="4131"/>
                  <a:ext cx="1"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0" name="î$lîḋé"/>
                <p:cNvSpPr/>
                <p:nvPr/>
              </p:nvSpPr>
              <p:spPr bwMode="auto">
                <a:xfrm>
                  <a:off x="2845"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1" name="îSļiḑé"/>
                <p:cNvSpPr/>
                <p:nvPr/>
              </p:nvSpPr>
              <p:spPr bwMode="auto">
                <a:xfrm>
                  <a:off x="2845"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2" name="iṥḻîḓe"/>
                <p:cNvSpPr/>
                <p:nvPr/>
              </p:nvSpPr>
              <p:spPr bwMode="auto">
                <a:xfrm>
                  <a:off x="2826"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3" name="iṡḻíďé"/>
                <p:cNvSpPr/>
                <p:nvPr/>
              </p:nvSpPr>
              <p:spPr bwMode="auto">
                <a:xfrm>
                  <a:off x="2826"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4" name="iSḷîḍè"/>
                <p:cNvSpPr/>
                <p:nvPr/>
              </p:nvSpPr>
              <p:spPr bwMode="auto">
                <a:xfrm>
                  <a:off x="3842"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5" name="îšḷiḑê"/>
                <p:cNvSpPr/>
                <p:nvPr/>
              </p:nvSpPr>
              <p:spPr bwMode="auto">
                <a:xfrm>
                  <a:off x="3842"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6" name="îṥḷïḍè"/>
                <p:cNvSpPr/>
                <p:nvPr/>
              </p:nvSpPr>
              <p:spPr bwMode="auto">
                <a:xfrm>
                  <a:off x="3823"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7" name="ïṣḷiḑê"/>
                <p:cNvSpPr/>
                <p:nvPr/>
              </p:nvSpPr>
              <p:spPr bwMode="auto">
                <a:xfrm>
                  <a:off x="3823"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8" name="îslîḍê"/>
                <p:cNvSpPr/>
                <p:nvPr/>
              </p:nvSpPr>
              <p:spPr bwMode="auto">
                <a:xfrm>
                  <a:off x="4839"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9" name="íṩlîḓè"/>
                <p:cNvSpPr/>
                <p:nvPr/>
              </p:nvSpPr>
              <p:spPr bwMode="auto">
                <a:xfrm>
                  <a:off x="4839"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90" name="ïşļíḓé"/>
                <p:cNvSpPr/>
                <p:nvPr/>
              </p:nvSpPr>
              <p:spPr bwMode="auto">
                <a:xfrm>
                  <a:off x="4820"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1" name="ï$ḻïďè"/>
                <p:cNvSpPr/>
                <p:nvPr/>
              </p:nvSpPr>
              <p:spPr bwMode="auto">
                <a:xfrm>
                  <a:off x="4820"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2" name="íṩḻíḋè"/>
                <p:cNvSpPr/>
                <p:nvPr/>
              </p:nvSpPr>
              <p:spPr bwMode="auto">
                <a:xfrm>
                  <a:off x="848" y="4131"/>
                  <a:ext cx="978" cy="170"/>
                </a:xfrm>
                <a:custGeom>
                  <a:avLst/>
                  <a:gdLst>
                    <a:gd name="T0" fmla="*/ 978 w 978"/>
                    <a:gd name="T1" fmla="*/ 0 h 170"/>
                    <a:gd name="T2" fmla="*/ 0 w 978"/>
                    <a:gd name="T3" fmla="*/ 0 h 170"/>
                    <a:gd name="T4" fmla="*/ 0 w 978"/>
                    <a:gd name="T5" fmla="*/ 170 h 170"/>
                    <a:gd name="T6" fmla="*/ 978 w 978"/>
                    <a:gd name="T7" fmla="*/ 170 h 170"/>
                    <a:gd name="T8" fmla="*/ 0 w 978"/>
                    <a:gd name="T9" fmla="*/ 170 h 170"/>
                    <a:gd name="T10" fmla="*/ 0 w 978"/>
                    <a:gd name="T11" fmla="*/ 19 h 170"/>
                    <a:gd name="T12" fmla="*/ 978 w 978"/>
                    <a:gd name="T13" fmla="*/ 19 h 170"/>
                    <a:gd name="T14" fmla="*/ 978 w 978"/>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8" h="170">
                      <a:moveTo>
                        <a:pt x="978" y="0"/>
                      </a:moveTo>
                      <a:lnTo>
                        <a:pt x="0" y="0"/>
                      </a:lnTo>
                      <a:lnTo>
                        <a:pt x="0" y="170"/>
                      </a:lnTo>
                      <a:lnTo>
                        <a:pt x="978" y="170"/>
                      </a:lnTo>
                      <a:lnTo>
                        <a:pt x="0" y="170"/>
                      </a:lnTo>
                      <a:lnTo>
                        <a:pt x="0" y="19"/>
                      </a:lnTo>
                      <a:lnTo>
                        <a:pt x="978" y="19"/>
                      </a:lnTo>
                      <a:lnTo>
                        <a:pt x="978" y="0"/>
                      </a:lnTo>
                      <a:close/>
                    </a:path>
                  </a:pathLst>
                </a:custGeom>
                <a:solidFill>
                  <a:srgbClr val="C0434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3" name="ïšľïdè"/>
                <p:cNvSpPr/>
                <p:nvPr/>
              </p:nvSpPr>
              <p:spPr bwMode="auto">
                <a:xfrm>
                  <a:off x="848" y="4131"/>
                  <a:ext cx="978" cy="170"/>
                </a:xfrm>
                <a:custGeom>
                  <a:avLst/>
                  <a:gdLst>
                    <a:gd name="T0" fmla="*/ 978 w 978"/>
                    <a:gd name="T1" fmla="*/ 0 h 170"/>
                    <a:gd name="T2" fmla="*/ 0 w 978"/>
                    <a:gd name="T3" fmla="*/ 0 h 170"/>
                    <a:gd name="T4" fmla="*/ 0 w 978"/>
                    <a:gd name="T5" fmla="*/ 170 h 170"/>
                    <a:gd name="T6" fmla="*/ 978 w 978"/>
                    <a:gd name="T7" fmla="*/ 170 h 170"/>
                    <a:gd name="T8" fmla="*/ 0 w 978"/>
                    <a:gd name="T9" fmla="*/ 170 h 170"/>
                    <a:gd name="T10" fmla="*/ 0 w 978"/>
                    <a:gd name="T11" fmla="*/ 19 h 170"/>
                    <a:gd name="T12" fmla="*/ 978 w 978"/>
                    <a:gd name="T13" fmla="*/ 19 h 170"/>
                    <a:gd name="T14" fmla="*/ 978 w 978"/>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8" h="170">
                      <a:moveTo>
                        <a:pt x="978" y="0"/>
                      </a:moveTo>
                      <a:lnTo>
                        <a:pt x="0" y="0"/>
                      </a:lnTo>
                      <a:lnTo>
                        <a:pt x="0" y="170"/>
                      </a:lnTo>
                      <a:lnTo>
                        <a:pt x="978" y="170"/>
                      </a:lnTo>
                      <a:lnTo>
                        <a:pt x="0" y="170"/>
                      </a:lnTo>
                      <a:lnTo>
                        <a:pt x="0" y="19"/>
                      </a:lnTo>
                      <a:lnTo>
                        <a:pt x="978" y="19"/>
                      </a:lnTo>
                      <a:lnTo>
                        <a:pt x="97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4" name="išļïḑe"/>
                <p:cNvSpPr/>
                <p:nvPr/>
              </p:nvSpPr>
              <p:spPr bwMode="auto">
                <a:xfrm>
                  <a:off x="829" y="4131"/>
                  <a:ext cx="1017" cy="170"/>
                </a:xfrm>
                <a:custGeom>
                  <a:avLst/>
                  <a:gdLst>
                    <a:gd name="T0" fmla="*/ 1017 w 1017"/>
                    <a:gd name="T1" fmla="*/ 170 h 170"/>
                    <a:gd name="T2" fmla="*/ 997 w 1017"/>
                    <a:gd name="T3" fmla="*/ 170 h 170"/>
                    <a:gd name="T4" fmla="*/ 1017 w 1017"/>
                    <a:gd name="T5" fmla="*/ 170 h 170"/>
                    <a:gd name="T6" fmla="*/ 19 w 1017"/>
                    <a:gd name="T7" fmla="*/ 0 h 170"/>
                    <a:gd name="T8" fmla="*/ 0 w 1017"/>
                    <a:gd name="T9" fmla="*/ 0 h 170"/>
                    <a:gd name="T10" fmla="*/ 0 w 1017"/>
                    <a:gd name="T11" fmla="*/ 170 h 170"/>
                    <a:gd name="T12" fmla="*/ 19 w 1017"/>
                    <a:gd name="T13" fmla="*/ 170 h 170"/>
                    <a:gd name="T14" fmla="*/ 19 w 1017"/>
                    <a:gd name="T15" fmla="*/ 0 h 170"/>
                    <a:gd name="T16" fmla="*/ 1017 w 1017"/>
                    <a:gd name="T17" fmla="*/ 0 h 170"/>
                    <a:gd name="T18" fmla="*/ 997 w 1017"/>
                    <a:gd name="T19" fmla="*/ 0 h 170"/>
                    <a:gd name="T20" fmla="*/ 997 w 1017"/>
                    <a:gd name="T21" fmla="*/ 19 h 170"/>
                    <a:gd name="T22" fmla="*/ 1017 w 1017"/>
                    <a:gd name="T23" fmla="*/ 19 h 170"/>
                    <a:gd name="T24" fmla="*/ 1017 w 1017"/>
                    <a:gd name="T25"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7" h="170">
                      <a:moveTo>
                        <a:pt x="1017" y="170"/>
                      </a:moveTo>
                      <a:lnTo>
                        <a:pt x="997" y="170"/>
                      </a:lnTo>
                      <a:lnTo>
                        <a:pt x="1017" y="170"/>
                      </a:lnTo>
                      <a:close/>
                      <a:moveTo>
                        <a:pt x="19" y="0"/>
                      </a:moveTo>
                      <a:lnTo>
                        <a:pt x="0" y="0"/>
                      </a:lnTo>
                      <a:lnTo>
                        <a:pt x="0" y="170"/>
                      </a:lnTo>
                      <a:lnTo>
                        <a:pt x="19" y="170"/>
                      </a:lnTo>
                      <a:lnTo>
                        <a:pt x="19" y="0"/>
                      </a:lnTo>
                      <a:close/>
                      <a:moveTo>
                        <a:pt x="1017" y="0"/>
                      </a:moveTo>
                      <a:lnTo>
                        <a:pt x="997" y="0"/>
                      </a:lnTo>
                      <a:lnTo>
                        <a:pt x="997" y="19"/>
                      </a:lnTo>
                      <a:lnTo>
                        <a:pt x="1017" y="19"/>
                      </a:lnTo>
                      <a:lnTo>
                        <a:pt x="1017"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5" name="îSḷíďè"/>
                <p:cNvSpPr/>
                <p:nvPr/>
              </p:nvSpPr>
              <p:spPr bwMode="auto">
                <a:xfrm>
                  <a:off x="829" y="4131"/>
                  <a:ext cx="1017" cy="170"/>
                </a:xfrm>
                <a:custGeom>
                  <a:avLst/>
                  <a:gdLst>
                    <a:gd name="T0" fmla="*/ 1017 w 1017"/>
                    <a:gd name="T1" fmla="*/ 170 h 170"/>
                    <a:gd name="T2" fmla="*/ 997 w 1017"/>
                    <a:gd name="T3" fmla="*/ 170 h 170"/>
                    <a:gd name="T4" fmla="*/ 1017 w 1017"/>
                    <a:gd name="T5" fmla="*/ 170 h 170"/>
                    <a:gd name="T6" fmla="*/ 19 w 1017"/>
                    <a:gd name="T7" fmla="*/ 0 h 170"/>
                    <a:gd name="T8" fmla="*/ 0 w 1017"/>
                    <a:gd name="T9" fmla="*/ 0 h 170"/>
                    <a:gd name="T10" fmla="*/ 0 w 1017"/>
                    <a:gd name="T11" fmla="*/ 170 h 170"/>
                    <a:gd name="T12" fmla="*/ 19 w 1017"/>
                    <a:gd name="T13" fmla="*/ 170 h 170"/>
                    <a:gd name="T14" fmla="*/ 19 w 1017"/>
                    <a:gd name="T15" fmla="*/ 0 h 170"/>
                    <a:gd name="T16" fmla="*/ 1017 w 1017"/>
                    <a:gd name="T17" fmla="*/ 0 h 170"/>
                    <a:gd name="T18" fmla="*/ 997 w 1017"/>
                    <a:gd name="T19" fmla="*/ 0 h 170"/>
                    <a:gd name="T20" fmla="*/ 997 w 1017"/>
                    <a:gd name="T21" fmla="*/ 19 h 170"/>
                    <a:gd name="T22" fmla="*/ 1017 w 1017"/>
                    <a:gd name="T23" fmla="*/ 19 h 170"/>
                    <a:gd name="T24" fmla="*/ 1017 w 1017"/>
                    <a:gd name="T25"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7" h="170">
                      <a:moveTo>
                        <a:pt x="1017" y="170"/>
                      </a:moveTo>
                      <a:lnTo>
                        <a:pt x="997" y="170"/>
                      </a:lnTo>
                      <a:lnTo>
                        <a:pt x="1017" y="170"/>
                      </a:lnTo>
                      <a:moveTo>
                        <a:pt x="19" y="0"/>
                      </a:moveTo>
                      <a:lnTo>
                        <a:pt x="0" y="0"/>
                      </a:lnTo>
                      <a:lnTo>
                        <a:pt x="0" y="170"/>
                      </a:lnTo>
                      <a:lnTo>
                        <a:pt x="19" y="170"/>
                      </a:lnTo>
                      <a:lnTo>
                        <a:pt x="19" y="0"/>
                      </a:lnTo>
                      <a:moveTo>
                        <a:pt x="1017" y="0"/>
                      </a:moveTo>
                      <a:lnTo>
                        <a:pt x="997" y="0"/>
                      </a:lnTo>
                      <a:lnTo>
                        <a:pt x="997" y="19"/>
                      </a:lnTo>
                      <a:lnTo>
                        <a:pt x="1017" y="19"/>
                      </a:lnTo>
                      <a:lnTo>
                        <a:pt x="10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6" name="ïŝḻiḍè"/>
                <p:cNvSpPr/>
                <p:nvPr/>
              </p:nvSpPr>
              <p:spPr bwMode="auto">
                <a:xfrm>
                  <a:off x="5836"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97" name="ïṣliḋê"/>
                <p:cNvSpPr/>
                <p:nvPr/>
              </p:nvSpPr>
              <p:spPr bwMode="auto">
                <a:xfrm>
                  <a:off x="5836"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98" name="iş1iḑê"/>
                <p:cNvSpPr/>
                <p:nvPr/>
              </p:nvSpPr>
              <p:spPr bwMode="auto">
                <a:xfrm>
                  <a:off x="5817" y="4131"/>
                  <a:ext cx="1017" cy="170"/>
                </a:xfrm>
                <a:custGeom>
                  <a:avLst/>
                  <a:gdLst>
                    <a:gd name="T0" fmla="*/ 19 w 1017"/>
                    <a:gd name="T1" fmla="*/ 170 h 170"/>
                    <a:gd name="T2" fmla="*/ 0 w 1017"/>
                    <a:gd name="T3" fmla="*/ 170 h 170"/>
                    <a:gd name="T4" fmla="*/ 19 w 1017"/>
                    <a:gd name="T5" fmla="*/ 170 h 170"/>
                    <a:gd name="T6" fmla="*/ 19 w 1017"/>
                    <a:gd name="T7" fmla="*/ 0 h 170"/>
                    <a:gd name="T8" fmla="*/ 0 w 1017"/>
                    <a:gd name="T9" fmla="*/ 0 h 170"/>
                    <a:gd name="T10" fmla="*/ 0 w 1017"/>
                    <a:gd name="T11" fmla="*/ 19 h 170"/>
                    <a:gd name="T12" fmla="*/ 19 w 1017"/>
                    <a:gd name="T13" fmla="*/ 19 h 170"/>
                    <a:gd name="T14" fmla="*/ 19 w 1017"/>
                    <a:gd name="T15" fmla="*/ 0 h 170"/>
                    <a:gd name="T16" fmla="*/ 1017 w 1017"/>
                    <a:gd name="T17" fmla="*/ 0 h 170"/>
                    <a:gd name="T18" fmla="*/ 997 w 1017"/>
                    <a:gd name="T19" fmla="*/ 0 h 170"/>
                    <a:gd name="T20" fmla="*/ 997 w 1017"/>
                    <a:gd name="T21" fmla="*/ 19 h 170"/>
                    <a:gd name="T22" fmla="*/ 997 w 1017"/>
                    <a:gd name="T23" fmla="*/ 170 h 170"/>
                    <a:gd name="T24" fmla="*/ 1007 w 1017"/>
                    <a:gd name="T25" fmla="*/ 170 h 170"/>
                    <a:gd name="T26" fmla="*/ 1017 w 1017"/>
                    <a:gd name="T27" fmla="*/ 170 h 170"/>
                    <a:gd name="T28" fmla="*/ 1017 w 1017"/>
                    <a:gd name="T2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17" h="170">
                      <a:moveTo>
                        <a:pt x="19" y="170"/>
                      </a:moveTo>
                      <a:lnTo>
                        <a:pt x="0" y="170"/>
                      </a:lnTo>
                      <a:lnTo>
                        <a:pt x="19" y="170"/>
                      </a:lnTo>
                      <a:close/>
                      <a:moveTo>
                        <a:pt x="19" y="0"/>
                      </a:moveTo>
                      <a:lnTo>
                        <a:pt x="0" y="0"/>
                      </a:lnTo>
                      <a:lnTo>
                        <a:pt x="0" y="19"/>
                      </a:lnTo>
                      <a:lnTo>
                        <a:pt x="19" y="19"/>
                      </a:lnTo>
                      <a:lnTo>
                        <a:pt x="19" y="0"/>
                      </a:lnTo>
                      <a:close/>
                      <a:moveTo>
                        <a:pt x="1017" y="0"/>
                      </a:moveTo>
                      <a:lnTo>
                        <a:pt x="997" y="0"/>
                      </a:lnTo>
                      <a:lnTo>
                        <a:pt x="997" y="19"/>
                      </a:lnTo>
                      <a:lnTo>
                        <a:pt x="997" y="170"/>
                      </a:lnTo>
                      <a:lnTo>
                        <a:pt x="1007" y="170"/>
                      </a:lnTo>
                      <a:lnTo>
                        <a:pt x="1017" y="170"/>
                      </a:lnTo>
                      <a:lnTo>
                        <a:pt x="1017"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9" name="ïšḻíḋê"/>
                <p:cNvSpPr/>
                <p:nvPr/>
              </p:nvSpPr>
              <p:spPr bwMode="auto">
                <a:xfrm>
                  <a:off x="5817" y="4131"/>
                  <a:ext cx="1017" cy="170"/>
                </a:xfrm>
                <a:custGeom>
                  <a:avLst/>
                  <a:gdLst>
                    <a:gd name="T0" fmla="*/ 19 w 1017"/>
                    <a:gd name="T1" fmla="*/ 170 h 170"/>
                    <a:gd name="T2" fmla="*/ 0 w 1017"/>
                    <a:gd name="T3" fmla="*/ 170 h 170"/>
                    <a:gd name="T4" fmla="*/ 19 w 1017"/>
                    <a:gd name="T5" fmla="*/ 170 h 170"/>
                    <a:gd name="T6" fmla="*/ 19 w 1017"/>
                    <a:gd name="T7" fmla="*/ 0 h 170"/>
                    <a:gd name="T8" fmla="*/ 0 w 1017"/>
                    <a:gd name="T9" fmla="*/ 0 h 170"/>
                    <a:gd name="T10" fmla="*/ 0 w 1017"/>
                    <a:gd name="T11" fmla="*/ 19 h 170"/>
                    <a:gd name="T12" fmla="*/ 19 w 1017"/>
                    <a:gd name="T13" fmla="*/ 19 h 170"/>
                    <a:gd name="T14" fmla="*/ 19 w 1017"/>
                    <a:gd name="T15" fmla="*/ 0 h 170"/>
                    <a:gd name="T16" fmla="*/ 1017 w 1017"/>
                    <a:gd name="T17" fmla="*/ 0 h 170"/>
                    <a:gd name="T18" fmla="*/ 997 w 1017"/>
                    <a:gd name="T19" fmla="*/ 0 h 170"/>
                    <a:gd name="T20" fmla="*/ 997 w 1017"/>
                    <a:gd name="T21" fmla="*/ 19 h 170"/>
                    <a:gd name="T22" fmla="*/ 997 w 1017"/>
                    <a:gd name="T23" fmla="*/ 170 h 170"/>
                    <a:gd name="T24" fmla="*/ 1007 w 1017"/>
                    <a:gd name="T25" fmla="*/ 170 h 170"/>
                    <a:gd name="T26" fmla="*/ 1017 w 1017"/>
                    <a:gd name="T27" fmla="*/ 170 h 170"/>
                    <a:gd name="T28" fmla="*/ 1017 w 1017"/>
                    <a:gd name="T2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17" h="170">
                      <a:moveTo>
                        <a:pt x="19" y="170"/>
                      </a:moveTo>
                      <a:lnTo>
                        <a:pt x="0" y="170"/>
                      </a:lnTo>
                      <a:lnTo>
                        <a:pt x="19" y="170"/>
                      </a:lnTo>
                      <a:moveTo>
                        <a:pt x="19" y="0"/>
                      </a:moveTo>
                      <a:lnTo>
                        <a:pt x="0" y="0"/>
                      </a:lnTo>
                      <a:lnTo>
                        <a:pt x="0" y="19"/>
                      </a:lnTo>
                      <a:lnTo>
                        <a:pt x="19" y="19"/>
                      </a:lnTo>
                      <a:lnTo>
                        <a:pt x="19" y="0"/>
                      </a:lnTo>
                      <a:moveTo>
                        <a:pt x="1017" y="0"/>
                      </a:moveTo>
                      <a:lnTo>
                        <a:pt x="997" y="0"/>
                      </a:lnTo>
                      <a:lnTo>
                        <a:pt x="997" y="19"/>
                      </a:lnTo>
                      <a:lnTo>
                        <a:pt x="997" y="170"/>
                      </a:lnTo>
                      <a:lnTo>
                        <a:pt x="1007" y="170"/>
                      </a:lnTo>
                      <a:lnTo>
                        <a:pt x="1017" y="170"/>
                      </a:lnTo>
                      <a:lnTo>
                        <a:pt x="10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0" name="iSļïḋê"/>
                <p:cNvSpPr/>
                <p:nvPr/>
              </p:nvSpPr>
              <p:spPr bwMode="auto">
                <a:xfrm>
                  <a:off x="829" y="4301"/>
                  <a:ext cx="6005" cy="19"/>
                </a:xfrm>
                <a:custGeom>
                  <a:avLst/>
                  <a:gdLst>
                    <a:gd name="T0" fmla="*/ 6005 w 6005"/>
                    <a:gd name="T1" fmla="*/ 0 h 19"/>
                    <a:gd name="T2" fmla="*/ 6005 w 6005"/>
                    <a:gd name="T3" fmla="*/ 0 h 19"/>
                    <a:gd name="T4" fmla="*/ 5995 w 6005"/>
                    <a:gd name="T5" fmla="*/ 0 h 19"/>
                    <a:gd name="T6" fmla="*/ 5995 w 6005"/>
                    <a:gd name="T7" fmla="*/ 9 h 19"/>
                    <a:gd name="T8" fmla="*/ 6005 w 6005"/>
                    <a:gd name="T9" fmla="*/ 9 h 19"/>
                    <a:gd name="T10" fmla="*/ 5995 w 6005"/>
                    <a:gd name="T11" fmla="*/ 9 h 19"/>
                    <a:gd name="T12" fmla="*/ 5995 w 6005"/>
                    <a:gd name="T13" fmla="*/ 0 h 19"/>
                    <a:gd name="T14" fmla="*/ 5985 w 6005"/>
                    <a:gd name="T15" fmla="*/ 0 h 19"/>
                    <a:gd name="T16" fmla="*/ 5007 w 6005"/>
                    <a:gd name="T17" fmla="*/ 0 h 19"/>
                    <a:gd name="T18" fmla="*/ 4988 w 6005"/>
                    <a:gd name="T19" fmla="*/ 0 h 19"/>
                    <a:gd name="T20" fmla="*/ 4010 w 6005"/>
                    <a:gd name="T21" fmla="*/ 0 h 19"/>
                    <a:gd name="T22" fmla="*/ 3991 w 6005"/>
                    <a:gd name="T23" fmla="*/ 0 h 19"/>
                    <a:gd name="T24" fmla="*/ 3013 w 6005"/>
                    <a:gd name="T25" fmla="*/ 0 h 19"/>
                    <a:gd name="T26" fmla="*/ 2994 w 6005"/>
                    <a:gd name="T27" fmla="*/ 0 h 19"/>
                    <a:gd name="T28" fmla="*/ 2016 w 6005"/>
                    <a:gd name="T29" fmla="*/ 0 h 19"/>
                    <a:gd name="T30" fmla="*/ 1997 w 6005"/>
                    <a:gd name="T31" fmla="*/ 0 h 19"/>
                    <a:gd name="T32" fmla="*/ 1017 w 6005"/>
                    <a:gd name="T33" fmla="*/ 0 h 19"/>
                    <a:gd name="T34" fmla="*/ 997 w 6005"/>
                    <a:gd name="T35" fmla="*/ 0 h 19"/>
                    <a:gd name="T36" fmla="*/ 19 w 6005"/>
                    <a:gd name="T37" fmla="*/ 0 h 19"/>
                    <a:gd name="T38" fmla="*/ 0 w 6005"/>
                    <a:gd name="T39" fmla="*/ 0 h 19"/>
                    <a:gd name="T40" fmla="*/ 0 w 6005"/>
                    <a:gd name="T41" fmla="*/ 19 h 19"/>
                    <a:gd name="T42" fmla="*/ 6005 w 6005"/>
                    <a:gd name="T43" fmla="*/ 19 h 19"/>
                    <a:gd name="T44" fmla="*/ 6005 w 6005"/>
                    <a:gd name="T45" fmla="*/ 9 h 19"/>
                    <a:gd name="T46" fmla="*/ 6005 w 6005"/>
                    <a:gd name="T4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05" h="19">
                      <a:moveTo>
                        <a:pt x="6005" y="0"/>
                      </a:moveTo>
                      <a:lnTo>
                        <a:pt x="6005" y="0"/>
                      </a:lnTo>
                      <a:lnTo>
                        <a:pt x="5995" y="0"/>
                      </a:lnTo>
                      <a:lnTo>
                        <a:pt x="5995" y="9"/>
                      </a:lnTo>
                      <a:lnTo>
                        <a:pt x="6005" y="9"/>
                      </a:lnTo>
                      <a:lnTo>
                        <a:pt x="5995" y="9"/>
                      </a:lnTo>
                      <a:lnTo>
                        <a:pt x="5995" y="0"/>
                      </a:lnTo>
                      <a:lnTo>
                        <a:pt x="5985" y="0"/>
                      </a:lnTo>
                      <a:lnTo>
                        <a:pt x="5007" y="0"/>
                      </a:lnTo>
                      <a:lnTo>
                        <a:pt x="4988" y="0"/>
                      </a:lnTo>
                      <a:lnTo>
                        <a:pt x="4010" y="0"/>
                      </a:lnTo>
                      <a:lnTo>
                        <a:pt x="3991" y="0"/>
                      </a:lnTo>
                      <a:lnTo>
                        <a:pt x="3013" y="0"/>
                      </a:lnTo>
                      <a:lnTo>
                        <a:pt x="2994" y="0"/>
                      </a:lnTo>
                      <a:lnTo>
                        <a:pt x="2016" y="0"/>
                      </a:lnTo>
                      <a:lnTo>
                        <a:pt x="1997" y="0"/>
                      </a:lnTo>
                      <a:lnTo>
                        <a:pt x="1017" y="0"/>
                      </a:lnTo>
                      <a:lnTo>
                        <a:pt x="997" y="0"/>
                      </a:lnTo>
                      <a:lnTo>
                        <a:pt x="19" y="0"/>
                      </a:lnTo>
                      <a:lnTo>
                        <a:pt x="0" y="0"/>
                      </a:lnTo>
                      <a:lnTo>
                        <a:pt x="0" y="19"/>
                      </a:lnTo>
                      <a:lnTo>
                        <a:pt x="6005" y="19"/>
                      </a:lnTo>
                      <a:lnTo>
                        <a:pt x="6005" y="9"/>
                      </a:lnTo>
                      <a:lnTo>
                        <a:pt x="6005"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1" name="íšļíḑé"/>
                <p:cNvSpPr/>
                <p:nvPr/>
              </p:nvSpPr>
              <p:spPr bwMode="auto">
                <a:xfrm>
                  <a:off x="829" y="4301"/>
                  <a:ext cx="6005" cy="19"/>
                </a:xfrm>
                <a:custGeom>
                  <a:avLst/>
                  <a:gdLst>
                    <a:gd name="T0" fmla="*/ 6005 w 6005"/>
                    <a:gd name="T1" fmla="*/ 0 h 19"/>
                    <a:gd name="T2" fmla="*/ 6005 w 6005"/>
                    <a:gd name="T3" fmla="*/ 0 h 19"/>
                    <a:gd name="T4" fmla="*/ 5995 w 6005"/>
                    <a:gd name="T5" fmla="*/ 0 h 19"/>
                    <a:gd name="T6" fmla="*/ 5995 w 6005"/>
                    <a:gd name="T7" fmla="*/ 9 h 19"/>
                    <a:gd name="T8" fmla="*/ 6005 w 6005"/>
                    <a:gd name="T9" fmla="*/ 9 h 19"/>
                    <a:gd name="T10" fmla="*/ 5995 w 6005"/>
                    <a:gd name="T11" fmla="*/ 9 h 19"/>
                    <a:gd name="T12" fmla="*/ 5995 w 6005"/>
                    <a:gd name="T13" fmla="*/ 0 h 19"/>
                    <a:gd name="T14" fmla="*/ 5985 w 6005"/>
                    <a:gd name="T15" fmla="*/ 0 h 19"/>
                    <a:gd name="T16" fmla="*/ 5007 w 6005"/>
                    <a:gd name="T17" fmla="*/ 0 h 19"/>
                    <a:gd name="T18" fmla="*/ 4988 w 6005"/>
                    <a:gd name="T19" fmla="*/ 0 h 19"/>
                    <a:gd name="T20" fmla="*/ 4010 w 6005"/>
                    <a:gd name="T21" fmla="*/ 0 h 19"/>
                    <a:gd name="T22" fmla="*/ 3991 w 6005"/>
                    <a:gd name="T23" fmla="*/ 0 h 19"/>
                    <a:gd name="T24" fmla="*/ 3013 w 6005"/>
                    <a:gd name="T25" fmla="*/ 0 h 19"/>
                    <a:gd name="T26" fmla="*/ 2994 w 6005"/>
                    <a:gd name="T27" fmla="*/ 0 h 19"/>
                    <a:gd name="T28" fmla="*/ 2016 w 6005"/>
                    <a:gd name="T29" fmla="*/ 0 h 19"/>
                    <a:gd name="T30" fmla="*/ 1997 w 6005"/>
                    <a:gd name="T31" fmla="*/ 0 h 19"/>
                    <a:gd name="T32" fmla="*/ 1017 w 6005"/>
                    <a:gd name="T33" fmla="*/ 0 h 19"/>
                    <a:gd name="T34" fmla="*/ 997 w 6005"/>
                    <a:gd name="T35" fmla="*/ 0 h 19"/>
                    <a:gd name="T36" fmla="*/ 19 w 6005"/>
                    <a:gd name="T37" fmla="*/ 0 h 19"/>
                    <a:gd name="T38" fmla="*/ 0 w 6005"/>
                    <a:gd name="T39" fmla="*/ 0 h 19"/>
                    <a:gd name="T40" fmla="*/ 0 w 6005"/>
                    <a:gd name="T41" fmla="*/ 19 h 19"/>
                    <a:gd name="T42" fmla="*/ 6005 w 6005"/>
                    <a:gd name="T43" fmla="*/ 19 h 19"/>
                    <a:gd name="T44" fmla="*/ 6005 w 6005"/>
                    <a:gd name="T45" fmla="*/ 9 h 19"/>
                    <a:gd name="T46" fmla="*/ 6005 w 6005"/>
                    <a:gd name="T4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05" h="19">
                      <a:moveTo>
                        <a:pt x="6005" y="0"/>
                      </a:moveTo>
                      <a:lnTo>
                        <a:pt x="6005" y="0"/>
                      </a:lnTo>
                      <a:lnTo>
                        <a:pt x="5995" y="0"/>
                      </a:lnTo>
                      <a:lnTo>
                        <a:pt x="5995" y="9"/>
                      </a:lnTo>
                      <a:lnTo>
                        <a:pt x="6005" y="9"/>
                      </a:lnTo>
                      <a:lnTo>
                        <a:pt x="5995" y="9"/>
                      </a:lnTo>
                      <a:lnTo>
                        <a:pt x="5995" y="0"/>
                      </a:lnTo>
                      <a:lnTo>
                        <a:pt x="5985" y="0"/>
                      </a:lnTo>
                      <a:lnTo>
                        <a:pt x="5007" y="0"/>
                      </a:lnTo>
                      <a:lnTo>
                        <a:pt x="4988" y="0"/>
                      </a:lnTo>
                      <a:lnTo>
                        <a:pt x="4010" y="0"/>
                      </a:lnTo>
                      <a:lnTo>
                        <a:pt x="3991" y="0"/>
                      </a:lnTo>
                      <a:lnTo>
                        <a:pt x="3013" y="0"/>
                      </a:lnTo>
                      <a:lnTo>
                        <a:pt x="2994" y="0"/>
                      </a:lnTo>
                      <a:lnTo>
                        <a:pt x="2016" y="0"/>
                      </a:lnTo>
                      <a:lnTo>
                        <a:pt x="1997" y="0"/>
                      </a:lnTo>
                      <a:lnTo>
                        <a:pt x="1017" y="0"/>
                      </a:lnTo>
                      <a:lnTo>
                        <a:pt x="997" y="0"/>
                      </a:lnTo>
                      <a:lnTo>
                        <a:pt x="19" y="0"/>
                      </a:lnTo>
                      <a:lnTo>
                        <a:pt x="0" y="0"/>
                      </a:lnTo>
                      <a:lnTo>
                        <a:pt x="0" y="19"/>
                      </a:lnTo>
                      <a:lnTo>
                        <a:pt x="6005" y="19"/>
                      </a:lnTo>
                      <a:lnTo>
                        <a:pt x="6005" y="9"/>
                      </a:lnTo>
                      <a:lnTo>
                        <a:pt x="600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2" name="íṧľïďè"/>
                <p:cNvSpPr/>
                <p:nvPr/>
              </p:nvSpPr>
              <p:spPr bwMode="auto">
                <a:xfrm>
                  <a:off x="4587" y="1070"/>
                  <a:ext cx="77" cy="149"/>
                </a:xfrm>
                <a:custGeom>
                  <a:avLst/>
                  <a:gdLst>
                    <a:gd name="T0" fmla="*/ 40 w 40"/>
                    <a:gd name="T1" fmla="*/ 0 h 78"/>
                    <a:gd name="T2" fmla="*/ 40 w 40"/>
                    <a:gd name="T3" fmla="*/ 60 h 78"/>
                    <a:gd name="T4" fmla="*/ 20 w 40"/>
                    <a:gd name="T5" fmla="*/ 78 h 78"/>
                    <a:gd name="T6" fmla="*/ 0 w 40"/>
                    <a:gd name="T7" fmla="*/ 60 h 78"/>
                    <a:gd name="T8" fmla="*/ 0 w 40"/>
                    <a:gd name="T9" fmla="*/ 14 h 78"/>
                  </a:gdLst>
                  <a:ahLst/>
                  <a:cxnLst>
                    <a:cxn ang="0">
                      <a:pos x="T0" y="T1"/>
                    </a:cxn>
                    <a:cxn ang="0">
                      <a:pos x="T2" y="T3"/>
                    </a:cxn>
                    <a:cxn ang="0">
                      <a:pos x="T4" y="T5"/>
                    </a:cxn>
                    <a:cxn ang="0">
                      <a:pos x="T6" y="T7"/>
                    </a:cxn>
                    <a:cxn ang="0">
                      <a:pos x="T8" y="T9"/>
                    </a:cxn>
                  </a:cxnLst>
                  <a:rect l="0" t="0" r="r" b="b"/>
                  <a:pathLst>
                    <a:path w="40" h="78">
                      <a:moveTo>
                        <a:pt x="40" y="0"/>
                      </a:moveTo>
                      <a:cubicBezTo>
                        <a:pt x="40" y="60"/>
                        <a:pt x="40" y="60"/>
                        <a:pt x="40" y="60"/>
                      </a:cubicBezTo>
                      <a:cubicBezTo>
                        <a:pt x="40" y="70"/>
                        <a:pt x="31" y="78"/>
                        <a:pt x="20" y="78"/>
                      </a:cubicBezTo>
                      <a:cubicBezTo>
                        <a:pt x="9" y="78"/>
                        <a:pt x="0" y="70"/>
                        <a:pt x="0" y="60"/>
                      </a:cubicBezTo>
                      <a:cubicBezTo>
                        <a:pt x="0" y="14"/>
                        <a:pt x="0" y="14"/>
                        <a:pt x="0" y="14"/>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3" name="iSļîḓé"/>
                <p:cNvSpPr/>
                <p:nvPr/>
              </p:nvSpPr>
              <p:spPr bwMode="auto">
                <a:xfrm>
                  <a:off x="4587" y="1070"/>
                  <a:ext cx="77" cy="149"/>
                </a:xfrm>
                <a:custGeom>
                  <a:avLst/>
                  <a:gdLst>
                    <a:gd name="T0" fmla="*/ 40 w 40"/>
                    <a:gd name="T1" fmla="*/ 0 h 78"/>
                    <a:gd name="T2" fmla="*/ 40 w 40"/>
                    <a:gd name="T3" fmla="*/ 60 h 78"/>
                    <a:gd name="T4" fmla="*/ 20 w 40"/>
                    <a:gd name="T5" fmla="*/ 78 h 78"/>
                    <a:gd name="T6" fmla="*/ 0 w 40"/>
                    <a:gd name="T7" fmla="*/ 60 h 78"/>
                    <a:gd name="T8" fmla="*/ 0 w 40"/>
                    <a:gd name="T9" fmla="*/ 14 h 78"/>
                  </a:gdLst>
                  <a:ahLst/>
                  <a:cxnLst>
                    <a:cxn ang="0">
                      <a:pos x="T0" y="T1"/>
                    </a:cxn>
                    <a:cxn ang="0">
                      <a:pos x="T2" y="T3"/>
                    </a:cxn>
                    <a:cxn ang="0">
                      <a:pos x="T4" y="T5"/>
                    </a:cxn>
                    <a:cxn ang="0">
                      <a:pos x="T6" y="T7"/>
                    </a:cxn>
                    <a:cxn ang="0">
                      <a:pos x="T8" y="T9"/>
                    </a:cxn>
                  </a:cxnLst>
                  <a:rect l="0" t="0" r="r" b="b"/>
                  <a:pathLst>
                    <a:path w="40" h="78">
                      <a:moveTo>
                        <a:pt x="40" y="0"/>
                      </a:moveTo>
                      <a:cubicBezTo>
                        <a:pt x="40" y="60"/>
                        <a:pt x="40" y="60"/>
                        <a:pt x="40" y="60"/>
                      </a:cubicBezTo>
                      <a:cubicBezTo>
                        <a:pt x="40" y="70"/>
                        <a:pt x="31" y="78"/>
                        <a:pt x="20" y="78"/>
                      </a:cubicBezTo>
                      <a:cubicBezTo>
                        <a:pt x="9" y="78"/>
                        <a:pt x="0" y="70"/>
                        <a:pt x="0" y="60"/>
                      </a:cubicBezTo>
                      <a:cubicBezTo>
                        <a:pt x="0" y="14"/>
                        <a:pt x="0" y="14"/>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04" name="ïṣľïḑe"/>
                <p:cNvSpPr/>
                <p:nvPr/>
              </p:nvSpPr>
              <p:spPr bwMode="auto">
                <a:xfrm>
                  <a:off x="4437" y="1139"/>
                  <a:ext cx="585" cy="8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05" name="îṡľiďè"/>
                <p:cNvSpPr/>
                <p:nvPr/>
              </p:nvSpPr>
              <p:spPr bwMode="auto">
                <a:xfrm>
                  <a:off x="4437" y="1139"/>
                  <a:ext cx="585" cy="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06" name="ïSľíḑè"/>
                <p:cNvSpPr/>
                <p:nvPr/>
              </p:nvSpPr>
              <p:spPr bwMode="auto">
                <a:xfrm>
                  <a:off x="4427" y="1129"/>
                  <a:ext cx="605" cy="829"/>
                </a:xfrm>
                <a:custGeom>
                  <a:avLst/>
                  <a:gdLst>
                    <a:gd name="T0" fmla="*/ 595 w 605"/>
                    <a:gd name="T1" fmla="*/ 820 h 829"/>
                    <a:gd name="T2" fmla="*/ 595 w 605"/>
                    <a:gd name="T3" fmla="*/ 810 h 829"/>
                    <a:gd name="T4" fmla="*/ 19 w 605"/>
                    <a:gd name="T5" fmla="*/ 810 h 829"/>
                    <a:gd name="T6" fmla="*/ 19 w 605"/>
                    <a:gd name="T7" fmla="*/ 20 h 829"/>
                    <a:gd name="T8" fmla="*/ 586 w 605"/>
                    <a:gd name="T9" fmla="*/ 20 h 829"/>
                    <a:gd name="T10" fmla="*/ 586 w 605"/>
                    <a:gd name="T11" fmla="*/ 820 h 829"/>
                    <a:gd name="T12" fmla="*/ 595 w 605"/>
                    <a:gd name="T13" fmla="*/ 820 h 829"/>
                    <a:gd name="T14" fmla="*/ 595 w 605"/>
                    <a:gd name="T15" fmla="*/ 810 h 829"/>
                    <a:gd name="T16" fmla="*/ 595 w 605"/>
                    <a:gd name="T17" fmla="*/ 820 h 829"/>
                    <a:gd name="T18" fmla="*/ 605 w 605"/>
                    <a:gd name="T19" fmla="*/ 820 h 829"/>
                    <a:gd name="T20" fmla="*/ 605 w 605"/>
                    <a:gd name="T21" fmla="*/ 0 h 829"/>
                    <a:gd name="T22" fmla="*/ 0 w 605"/>
                    <a:gd name="T23" fmla="*/ 0 h 829"/>
                    <a:gd name="T24" fmla="*/ 0 w 605"/>
                    <a:gd name="T25" fmla="*/ 829 h 829"/>
                    <a:gd name="T26" fmla="*/ 605 w 605"/>
                    <a:gd name="T27" fmla="*/ 829 h 829"/>
                    <a:gd name="T28" fmla="*/ 605 w 605"/>
                    <a:gd name="T29" fmla="*/ 820 h 829"/>
                    <a:gd name="T30" fmla="*/ 595 w 605"/>
                    <a:gd name="T31" fmla="*/ 820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5" h="829">
                      <a:moveTo>
                        <a:pt x="595" y="820"/>
                      </a:moveTo>
                      <a:lnTo>
                        <a:pt x="595" y="810"/>
                      </a:lnTo>
                      <a:lnTo>
                        <a:pt x="19" y="810"/>
                      </a:lnTo>
                      <a:lnTo>
                        <a:pt x="19" y="20"/>
                      </a:lnTo>
                      <a:lnTo>
                        <a:pt x="586" y="20"/>
                      </a:lnTo>
                      <a:lnTo>
                        <a:pt x="586" y="820"/>
                      </a:lnTo>
                      <a:lnTo>
                        <a:pt x="595" y="820"/>
                      </a:lnTo>
                      <a:lnTo>
                        <a:pt x="595" y="810"/>
                      </a:lnTo>
                      <a:lnTo>
                        <a:pt x="595" y="820"/>
                      </a:lnTo>
                      <a:lnTo>
                        <a:pt x="605" y="820"/>
                      </a:lnTo>
                      <a:lnTo>
                        <a:pt x="605" y="0"/>
                      </a:lnTo>
                      <a:lnTo>
                        <a:pt x="0" y="0"/>
                      </a:lnTo>
                      <a:lnTo>
                        <a:pt x="0" y="829"/>
                      </a:lnTo>
                      <a:lnTo>
                        <a:pt x="605" y="829"/>
                      </a:lnTo>
                      <a:lnTo>
                        <a:pt x="605" y="820"/>
                      </a:lnTo>
                      <a:lnTo>
                        <a:pt x="595" y="82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7" name="íṥľîḓê"/>
                <p:cNvSpPr/>
                <p:nvPr/>
              </p:nvSpPr>
              <p:spPr bwMode="auto">
                <a:xfrm>
                  <a:off x="4427" y="1129"/>
                  <a:ext cx="605" cy="829"/>
                </a:xfrm>
                <a:custGeom>
                  <a:avLst/>
                  <a:gdLst>
                    <a:gd name="T0" fmla="*/ 595 w 605"/>
                    <a:gd name="T1" fmla="*/ 820 h 829"/>
                    <a:gd name="T2" fmla="*/ 595 w 605"/>
                    <a:gd name="T3" fmla="*/ 810 h 829"/>
                    <a:gd name="T4" fmla="*/ 19 w 605"/>
                    <a:gd name="T5" fmla="*/ 810 h 829"/>
                    <a:gd name="T6" fmla="*/ 19 w 605"/>
                    <a:gd name="T7" fmla="*/ 20 h 829"/>
                    <a:gd name="T8" fmla="*/ 586 w 605"/>
                    <a:gd name="T9" fmla="*/ 20 h 829"/>
                    <a:gd name="T10" fmla="*/ 586 w 605"/>
                    <a:gd name="T11" fmla="*/ 820 h 829"/>
                    <a:gd name="T12" fmla="*/ 595 w 605"/>
                    <a:gd name="T13" fmla="*/ 820 h 829"/>
                    <a:gd name="T14" fmla="*/ 595 w 605"/>
                    <a:gd name="T15" fmla="*/ 810 h 829"/>
                    <a:gd name="T16" fmla="*/ 595 w 605"/>
                    <a:gd name="T17" fmla="*/ 820 h 829"/>
                    <a:gd name="T18" fmla="*/ 605 w 605"/>
                    <a:gd name="T19" fmla="*/ 820 h 829"/>
                    <a:gd name="T20" fmla="*/ 605 w 605"/>
                    <a:gd name="T21" fmla="*/ 0 h 829"/>
                    <a:gd name="T22" fmla="*/ 0 w 605"/>
                    <a:gd name="T23" fmla="*/ 0 h 829"/>
                    <a:gd name="T24" fmla="*/ 0 w 605"/>
                    <a:gd name="T25" fmla="*/ 829 h 829"/>
                    <a:gd name="T26" fmla="*/ 605 w 605"/>
                    <a:gd name="T27" fmla="*/ 829 h 829"/>
                    <a:gd name="T28" fmla="*/ 605 w 605"/>
                    <a:gd name="T29" fmla="*/ 820 h 829"/>
                    <a:gd name="T30" fmla="*/ 595 w 605"/>
                    <a:gd name="T31" fmla="*/ 820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5" h="829">
                      <a:moveTo>
                        <a:pt x="595" y="820"/>
                      </a:moveTo>
                      <a:lnTo>
                        <a:pt x="595" y="810"/>
                      </a:lnTo>
                      <a:lnTo>
                        <a:pt x="19" y="810"/>
                      </a:lnTo>
                      <a:lnTo>
                        <a:pt x="19" y="20"/>
                      </a:lnTo>
                      <a:lnTo>
                        <a:pt x="586" y="20"/>
                      </a:lnTo>
                      <a:lnTo>
                        <a:pt x="586" y="820"/>
                      </a:lnTo>
                      <a:lnTo>
                        <a:pt x="595" y="820"/>
                      </a:lnTo>
                      <a:lnTo>
                        <a:pt x="595" y="810"/>
                      </a:lnTo>
                      <a:lnTo>
                        <a:pt x="595" y="820"/>
                      </a:lnTo>
                      <a:lnTo>
                        <a:pt x="605" y="820"/>
                      </a:lnTo>
                      <a:lnTo>
                        <a:pt x="605" y="0"/>
                      </a:lnTo>
                      <a:lnTo>
                        <a:pt x="0" y="0"/>
                      </a:lnTo>
                      <a:lnTo>
                        <a:pt x="0" y="829"/>
                      </a:lnTo>
                      <a:lnTo>
                        <a:pt x="605" y="829"/>
                      </a:lnTo>
                      <a:lnTo>
                        <a:pt x="605" y="820"/>
                      </a:lnTo>
                      <a:lnTo>
                        <a:pt x="595" y="8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8" name="íṧḻîḍè"/>
                <p:cNvSpPr/>
                <p:nvPr/>
              </p:nvSpPr>
              <p:spPr bwMode="auto">
                <a:xfrm>
                  <a:off x="4587" y="1011"/>
                  <a:ext cx="294" cy="103"/>
                </a:xfrm>
                <a:custGeom>
                  <a:avLst/>
                  <a:gdLst>
                    <a:gd name="T0" fmla="*/ 0 w 154"/>
                    <a:gd name="T1" fmla="*/ 46 h 54"/>
                    <a:gd name="T2" fmla="*/ 0 w 154"/>
                    <a:gd name="T3" fmla="*/ 41 h 54"/>
                    <a:gd name="T4" fmla="*/ 50 w 154"/>
                    <a:gd name="T5" fmla="*/ 0 h 54"/>
                    <a:gd name="T6" fmla="*/ 96 w 154"/>
                    <a:gd name="T7" fmla="*/ 0 h 54"/>
                    <a:gd name="T8" fmla="*/ 154 w 154"/>
                    <a:gd name="T9" fmla="*/ 48 h 54"/>
                    <a:gd name="T10" fmla="*/ 154 w 154"/>
                    <a:gd name="T11" fmla="*/ 54 h 54"/>
                    <a:gd name="T12" fmla="*/ 40 w 154"/>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154" h="54">
                      <a:moveTo>
                        <a:pt x="0" y="46"/>
                      </a:moveTo>
                      <a:cubicBezTo>
                        <a:pt x="0" y="41"/>
                        <a:pt x="0" y="41"/>
                        <a:pt x="0" y="41"/>
                      </a:cubicBezTo>
                      <a:cubicBezTo>
                        <a:pt x="0" y="13"/>
                        <a:pt x="22" y="0"/>
                        <a:pt x="50" y="0"/>
                      </a:cubicBezTo>
                      <a:cubicBezTo>
                        <a:pt x="96" y="0"/>
                        <a:pt x="96" y="0"/>
                        <a:pt x="96" y="0"/>
                      </a:cubicBezTo>
                      <a:cubicBezTo>
                        <a:pt x="128" y="0"/>
                        <a:pt x="154" y="16"/>
                        <a:pt x="154" y="48"/>
                      </a:cubicBezTo>
                      <a:cubicBezTo>
                        <a:pt x="154" y="54"/>
                        <a:pt x="154" y="54"/>
                        <a:pt x="154" y="54"/>
                      </a:cubicBezTo>
                      <a:cubicBezTo>
                        <a:pt x="40" y="54"/>
                        <a:pt x="40" y="54"/>
                        <a:pt x="40" y="5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9" name="íṩľïďé"/>
                <p:cNvSpPr/>
                <p:nvPr/>
              </p:nvSpPr>
              <p:spPr bwMode="auto">
                <a:xfrm>
                  <a:off x="4587" y="1011"/>
                  <a:ext cx="294" cy="103"/>
                </a:xfrm>
                <a:custGeom>
                  <a:avLst/>
                  <a:gdLst>
                    <a:gd name="T0" fmla="*/ 0 w 154"/>
                    <a:gd name="T1" fmla="*/ 46 h 54"/>
                    <a:gd name="T2" fmla="*/ 0 w 154"/>
                    <a:gd name="T3" fmla="*/ 41 h 54"/>
                    <a:gd name="T4" fmla="*/ 50 w 154"/>
                    <a:gd name="T5" fmla="*/ 0 h 54"/>
                    <a:gd name="T6" fmla="*/ 96 w 154"/>
                    <a:gd name="T7" fmla="*/ 0 h 54"/>
                    <a:gd name="T8" fmla="*/ 154 w 154"/>
                    <a:gd name="T9" fmla="*/ 48 h 54"/>
                    <a:gd name="T10" fmla="*/ 154 w 154"/>
                    <a:gd name="T11" fmla="*/ 54 h 54"/>
                    <a:gd name="T12" fmla="*/ 40 w 154"/>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154" h="54">
                      <a:moveTo>
                        <a:pt x="0" y="46"/>
                      </a:moveTo>
                      <a:cubicBezTo>
                        <a:pt x="0" y="41"/>
                        <a:pt x="0" y="41"/>
                        <a:pt x="0" y="41"/>
                      </a:cubicBezTo>
                      <a:cubicBezTo>
                        <a:pt x="0" y="13"/>
                        <a:pt x="22" y="0"/>
                        <a:pt x="50" y="0"/>
                      </a:cubicBezTo>
                      <a:cubicBezTo>
                        <a:pt x="96" y="0"/>
                        <a:pt x="96" y="0"/>
                        <a:pt x="96" y="0"/>
                      </a:cubicBezTo>
                      <a:cubicBezTo>
                        <a:pt x="128" y="0"/>
                        <a:pt x="154" y="16"/>
                        <a:pt x="154" y="48"/>
                      </a:cubicBezTo>
                      <a:cubicBezTo>
                        <a:pt x="154" y="54"/>
                        <a:pt x="154" y="54"/>
                        <a:pt x="154" y="54"/>
                      </a:cubicBezTo>
                      <a:cubicBezTo>
                        <a:pt x="40" y="54"/>
                        <a:pt x="40" y="54"/>
                        <a:pt x="40" y="5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0" name="íṥlíďe"/>
                <p:cNvSpPr/>
                <p:nvPr/>
              </p:nvSpPr>
              <p:spPr bwMode="auto">
                <a:xfrm>
                  <a:off x="4481" y="1208"/>
                  <a:ext cx="495" cy="53"/>
                </a:xfrm>
                <a:prstGeom prst="rect">
                  <a:avLst/>
                </a:prstGeom>
                <a:solidFill>
                  <a:srgbClr val="FFD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11" name="i$ḷidê"/>
                <p:cNvSpPr/>
                <p:nvPr/>
              </p:nvSpPr>
              <p:spPr bwMode="auto">
                <a:xfrm>
                  <a:off x="4805" y="1089"/>
                  <a:ext cx="76" cy="181"/>
                </a:xfrm>
                <a:custGeom>
                  <a:avLst/>
                  <a:gdLst>
                    <a:gd name="T0" fmla="*/ 40 w 40"/>
                    <a:gd name="T1" fmla="*/ 7 h 95"/>
                    <a:gd name="T2" fmla="*/ 40 w 40"/>
                    <a:gd name="T3" fmla="*/ 76 h 95"/>
                    <a:gd name="T4" fmla="*/ 20 w 40"/>
                    <a:gd name="T5" fmla="*/ 95 h 95"/>
                    <a:gd name="T6" fmla="*/ 0 w 40"/>
                    <a:gd name="T7" fmla="*/ 76 h 95"/>
                    <a:gd name="T8" fmla="*/ 0 w 40"/>
                    <a:gd name="T9" fmla="*/ 0 h 95"/>
                  </a:gdLst>
                  <a:ahLst/>
                  <a:cxnLst>
                    <a:cxn ang="0">
                      <a:pos x="T0" y="T1"/>
                    </a:cxn>
                    <a:cxn ang="0">
                      <a:pos x="T2" y="T3"/>
                    </a:cxn>
                    <a:cxn ang="0">
                      <a:pos x="T4" y="T5"/>
                    </a:cxn>
                    <a:cxn ang="0">
                      <a:pos x="T6" y="T7"/>
                    </a:cxn>
                    <a:cxn ang="0">
                      <a:pos x="T8" y="T9"/>
                    </a:cxn>
                  </a:cxnLst>
                  <a:rect l="0" t="0" r="r" b="b"/>
                  <a:pathLst>
                    <a:path w="40" h="95">
                      <a:moveTo>
                        <a:pt x="40" y="7"/>
                      </a:moveTo>
                      <a:cubicBezTo>
                        <a:pt x="40" y="76"/>
                        <a:pt x="40" y="76"/>
                        <a:pt x="40" y="76"/>
                      </a:cubicBezTo>
                      <a:cubicBezTo>
                        <a:pt x="40" y="87"/>
                        <a:pt x="31" y="95"/>
                        <a:pt x="20" y="95"/>
                      </a:cubicBezTo>
                      <a:cubicBezTo>
                        <a:pt x="9" y="95"/>
                        <a:pt x="0" y="87"/>
                        <a:pt x="0" y="76"/>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2" name="iŝļiḋe"/>
                <p:cNvSpPr/>
                <p:nvPr/>
              </p:nvSpPr>
              <p:spPr bwMode="auto">
                <a:xfrm>
                  <a:off x="4805" y="1089"/>
                  <a:ext cx="76" cy="181"/>
                </a:xfrm>
                <a:custGeom>
                  <a:avLst/>
                  <a:gdLst>
                    <a:gd name="T0" fmla="*/ 40 w 40"/>
                    <a:gd name="T1" fmla="*/ 7 h 95"/>
                    <a:gd name="T2" fmla="*/ 40 w 40"/>
                    <a:gd name="T3" fmla="*/ 76 h 95"/>
                    <a:gd name="T4" fmla="*/ 20 w 40"/>
                    <a:gd name="T5" fmla="*/ 95 h 95"/>
                    <a:gd name="T6" fmla="*/ 0 w 40"/>
                    <a:gd name="T7" fmla="*/ 76 h 95"/>
                    <a:gd name="T8" fmla="*/ 0 w 40"/>
                    <a:gd name="T9" fmla="*/ 0 h 95"/>
                  </a:gdLst>
                  <a:ahLst/>
                  <a:cxnLst>
                    <a:cxn ang="0">
                      <a:pos x="T0" y="T1"/>
                    </a:cxn>
                    <a:cxn ang="0">
                      <a:pos x="T2" y="T3"/>
                    </a:cxn>
                    <a:cxn ang="0">
                      <a:pos x="T4" y="T5"/>
                    </a:cxn>
                    <a:cxn ang="0">
                      <a:pos x="T6" y="T7"/>
                    </a:cxn>
                    <a:cxn ang="0">
                      <a:pos x="T8" y="T9"/>
                    </a:cxn>
                  </a:cxnLst>
                  <a:rect l="0" t="0" r="r" b="b"/>
                  <a:pathLst>
                    <a:path w="40" h="95">
                      <a:moveTo>
                        <a:pt x="40" y="7"/>
                      </a:moveTo>
                      <a:cubicBezTo>
                        <a:pt x="40" y="76"/>
                        <a:pt x="40" y="76"/>
                        <a:pt x="40" y="76"/>
                      </a:cubicBezTo>
                      <a:cubicBezTo>
                        <a:pt x="40" y="87"/>
                        <a:pt x="31" y="95"/>
                        <a:pt x="20" y="95"/>
                      </a:cubicBezTo>
                      <a:cubicBezTo>
                        <a:pt x="9" y="95"/>
                        <a:pt x="0" y="87"/>
                        <a:pt x="0" y="76"/>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3" name="íṡḻîḑê"/>
                <p:cNvSpPr/>
                <p:nvPr/>
              </p:nvSpPr>
              <p:spPr bwMode="auto">
                <a:xfrm>
                  <a:off x="4728" y="1086"/>
                  <a:ext cx="77" cy="184"/>
                </a:xfrm>
                <a:custGeom>
                  <a:avLst/>
                  <a:gdLst>
                    <a:gd name="T0" fmla="*/ 40 w 40"/>
                    <a:gd name="T1" fmla="*/ 2 h 97"/>
                    <a:gd name="T2" fmla="*/ 40 w 40"/>
                    <a:gd name="T3" fmla="*/ 78 h 97"/>
                    <a:gd name="T4" fmla="*/ 20 w 40"/>
                    <a:gd name="T5" fmla="*/ 97 h 97"/>
                    <a:gd name="T6" fmla="*/ 0 w 40"/>
                    <a:gd name="T7" fmla="*/ 78 h 97"/>
                    <a:gd name="T8" fmla="*/ 0 w 40"/>
                    <a:gd name="T9" fmla="*/ 0 h 97"/>
                  </a:gdLst>
                  <a:ahLst/>
                  <a:cxnLst>
                    <a:cxn ang="0">
                      <a:pos x="T0" y="T1"/>
                    </a:cxn>
                    <a:cxn ang="0">
                      <a:pos x="T2" y="T3"/>
                    </a:cxn>
                    <a:cxn ang="0">
                      <a:pos x="T4" y="T5"/>
                    </a:cxn>
                    <a:cxn ang="0">
                      <a:pos x="T6" y="T7"/>
                    </a:cxn>
                    <a:cxn ang="0">
                      <a:pos x="T8" y="T9"/>
                    </a:cxn>
                  </a:cxnLst>
                  <a:rect l="0" t="0" r="r" b="b"/>
                  <a:pathLst>
                    <a:path w="40" h="97">
                      <a:moveTo>
                        <a:pt x="40" y="2"/>
                      </a:moveTo>
                      <a:cubicBezTo>
                        <a:pt x="40" y="78"/>
                        <a:pt x="40" y="78"/>
                        <a:pt x="40" y="78"/>
                      </a:cubicBezTo>
                      <a:cubicBezTo>
                        <a:pt x="40" y="89"/>
                        <a:pt x="31" y="97"/>
                        <a:pt x="20" y="97"/>
                      </a:cubicBezTo>
                      <a:cubicBezTo>
                        <a:pt x="9" y="97"/>
                        <a:pt x="0" y="89"/>
                        <a:pt x="0" y="78"/>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4" name="iş1iḓé"/>
                <p:cNvSpPr/>
                <p:nvPr/>
              </p:nvSpPr>
              <p:spPr bwMode="auto">
                <a:xfrm>
                  <a:off x="4728" y="1086"/>
                  <a:ext cx="77" cy="184"/>
                </a:xfrm>
                <a:custGeom>
                  <a:avLst/>
                  <a:gdLst>
                    <a:gd name="T0" fmla="*/ 40 w 40"/>
                    <a:gd name="T1" fmla="*/ 2 h 97"/>
                    <a:gd name="T2" fmla="*/ 40 w 40"/>
                    <a:gd name="T3" fmla="*/ 78 h 97"/>
                    <a:gd name="T4" fmla="*/ 20 w 40"/>
                    <a:gd name="T5" fmla="*/ 97 h 97"/>
                    <a:gd name="T6" fmla="*/ 0 w 40"/>
                    <a:gd name="T7" fmla="*/ 78 h 97"/>
                    <a:gd name="T8" fmla="*/ 0 w 40"/>
                    <a:gd name="T9" fmla="*/ 0 h 97"/>
                  </a:gdLst>
                  <a:ahLst/>
                  <a:cxnLst>
                    <a:cxn ang="0">
                      <a:pos x="T0" y="T1"/>
                    </a:cxn>
                    <a:cxn ang="0">
                      <a:pos x="T2" y="T3"/>
                    </a:cxn>
                    <a:cxn ang="0">
                      <a:pos x="T4" y="T5"/>
                    </a:cxn>
                    <a:cxn ang="0">
                      <a:pos x="T6" y="T7"/>
                    </a:cxn>
                    <a:cxn ang="0">
                      <a:pos x="T8" y="T9"/>
                    </a:cxn>
                  </a:cxnLst>
                  <a:rect l="0" t="0" r="r" b="b"/>
                  <a:pathLst>
                    <a:path w="40" h="97">
                      <a:moveTo>
                        <a:pt x="40" y="2"/>
                      </a:moveTo>
                      <a:cubicBezTo>
                        <a:pt x="40" y="78"/>
                        <a:pt x="40" y="78"/>
                        <a:pt x="40" y="78"/>
                      </a:cubicBezTo>
                      <a:cubicBezTo>
                        <a:pt x="40" y="89"/>
                        <a:pt x="31" y="97"/>
                        <a:pt x="20" y="97"/>
                      </a:cubicBezTo>
                      <a:cubicBezTo>
                        <a:pt x="9" y="97"/>
                        <a:pt x="0" y="89"/>
                        <a:pt x="0" y="78"/>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5" name="ïš1îďê"/>
                <p:cNvSpPr/>
                <p:nvPr/>
              </p:nvSpPr>
              <p:spPr bwMode="auto">
                <a:xfrm>
                  <a:off x="4652" y="1084"/>
                  <a:ext cx="76" cy="186"/>
                </a:xfrm>
                <a:custGeom>
                  <a:avLst/>
                  <a:gdLst>
                    <a:gd name="T0" fmla="*/ 40 w 40"/>
                    <a:gd name="T1" fmla="*/ 3 h 98"/>
                    <a:gd name="T2" fmla="*/ 40 w 40"/>
                    <a:gd name="T3" fmla="*/ 79 h 98"/>
                    <a:gd name="T4" fmla="*/ 20 w 40"/>
                    <a:gd name="T5" fmla="*/ 98 h 98"/>
                    <a:gd name="T6" fmla="*/ 0 w 40"/>
                    <a:gd name="T7" fmla="*/ 79 h 98"/>
                    <a:gd name="T8" fmla="*/ 0 w 40"/>
                    <a:gd name="T9" fmla="*/ 0 h 98"/>
                  </a:gdLst>
                  <a:ahLst/>
                  <a:cxnLst>
                    <a:cxn ang="0">
                      <a:pos x="T0" y="T1"/>
                    </a:cxn>
                    <a:cxn ang="0">
                      <a:pos x="T2" y="T3"/>
                    </a:cxn>
                    <a:cxn ang="0">
                      <a:pos x="T4" y="T5"/>
                    </a:cxn>
                    <a:cxn ang="0">
                      <a:pos x="T6" y="T7"/>
                    </a:cxn>
                    <a:cxn ang="0">
                      <a:pos x="T8" y="T9"/>
                    </a:cxn>
                  </a:cxnLst>
                  <a:rect l="0" t="0" r="r" b="b"/>
                  <a:pathLst>
                    <a:path w="40" h="98">
                      <a:moveTo>
                        <a:pt x="40" y="3"/>
                      </a:moveTo>
                      <a:cubicBezTo>
                        <a:pt x="40" y="79"/>
                        <a:pt x="40" y="79"/>
                        <a:pt x="40" y="79"/>
                      </a:cubicBezTo>
                      <a:cubicBezTo>
                        <a:pt x="40" y="90"/>
                        <a:pt x="31" y="98"/>
                        <a:pt x="20" y="98"/>
                      </a:cubicBezTo>
                      <a:cubicBezTo>
                        <a:pt x="9" y="98"/>
                        <a:pt x="0" y="90"/>
                        <a:pt x="0" y="79"/>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6" name="işļiḍé"/>
                <p:cNvSpPr/>
                <p:nvPr/>
              </p:nvSpPr>
              <p:spPr bwMode="auto">
                <a:xfrm>
                  <a:off x="4652" y="1084"/>
                  <a:ext cx="76" cy="186"/>
                </a:xfrm>
                <a:custGeom>
                  <a:avLst/>
                  <a:gdLst>
                    <a:gd name="T0" fmla="*/ 40 w 40"/>
                    <a:gd name="T1" fmla="*/ 3 h 98"/>
                    <a:gd name="T2" fmla="*/ 40 w 40"/>
                    <a:gd name="T3" fmla="*/ 79 h 98"/>
                    <a:gd name="T4" fmla="*/ 20 w 40"/>
                    <a:gd name="T5" fmla="*/ 98 h 98"/>
                    <a:gd name="T6" fmla="*/ 0 w 40"/>
                    <a:gd name="T7" fmla="*/ 79 h 98"/>
                    <a:gd name="T8" fmla="*/ 0 w 40"/>
                    <a:gd name="T9" fmla="*/ 0 h 98"/>
                  </a:gdLst>
                  <a:ahLst/>
                  <a:cxnLst>
                    <a:cxn ang="0">
                      <a:pos x="T0" y="T1"/>
                    </a:cxn>
                    <a:cxn ang="0">
                      <a:pos x="T2" y="T3"/>
                    </a:cxn>
                    <a:cxn ang="0">
                      <a:pos x="T4" y="T5"/>
                    </a:cxn>
                    <a:cxn ang="0">
                      <a:pos x="T6" y="T7"/>
                    </a:cxn>
                    <a:cxn ang="0">
                      <a:pos x="T8" y="T9"/>
                    </a:cxn>
                  </a:cxnLst>
                  <a:rect l="0" t="0" r="r" b="b"/>
                  <a:pathLst>
                    <a:path w="40" h="98">
                      <a:moveTo>
                        <a:pt x="40" y="3"/>
                      </a:moveTo>
                      <a:cubicBezTo>
                        <a:pt x="40" y="79"/>
                        <a:pt x="40" y="79"/>
                        <a:pt x="40" y="79"/>
                      </a:cubicBezTo>
                      <a:cubicBezTo>
                        <a:pt x="40" y="90"/>
                        <a:pt x="31" y="98"/>
                        <a:pt x="20" y="98"/>
                      </a:cubicBezTo>
                      <a:cubicBezTo>
                        <a:pt x="9" y="98"/>
                        <a:pt x="0" y="90"/>
                        <a:pt x="0" y="79"/>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7" name="i$ļïḍé"/>
                <p:cNvSpPr/>
                <p:nvPr/>
              </p:nvSpPr>
              <p:spPr bwMode="auto">
                <a:xfrm>
                  <a:off x="2948" y="1726"/>
                  <a:ext cx="293" cy="122"/>
                </a:xfrm>
                <a:custGeom>
                  <a:avLst/>
                  <a:gdLst>
                    <a:gd name="T0" fmla="*/ 154 w 154"/>
                    <a:gd name="T1" fmla="*/ 64 h 64"/>
                    <a:gd name="T2" fmla="*/ 154 w 154"/>
                    <a:gd name="T3" fmla="*/ 51 h 64"/>
                    <a:gd name="T4" fmla="*/ 104 w 154"/>
                    <a:gd name="T5" fmla="*/ 0 h 64"/>
                    <a:gd name="T6" fmla="*/ 58 w 154"/>
                    <a:gd name="T7" fmla="*/ 0 h 64"/>
                    <a:gd name="T8" fmla="*/ 0 w 154"/>
                    <a:gd name="T9" fmla="*/ 58 h 64"/>
                    <a:gd name="T10" fmla="*/ 0 w 154"/>
                    <a:gd name="T11" fmla="*/ 64 h 64"/>
                    <a:gd name="T12" fmla="*/ 114 w 154"/>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154" h="64">
                      <a:moveTo>
                        <a:pt x="154" y="64"/>
                      </a:moveTo>
                      <a:cubicBezTo>
                        <a:pt x="154" y="51"/>
                        <a:pt x="154" y="51"/>
                        <a:pt x="154" y="51"/>
                      </a:cubicBezTo>
                      <a:cubicBezTo>
                        <a:pt x="154" y="23"/>
                        <a:pt x="132" y="0"/>
                        <a:pt x="104" y="0"/>
                      </a:cubicBezTo>
                      <a:cubicBezTo>
                        <a:pt x="58" y="0"/>
                        <a:pt x="58" y="0"/>
                        <a:pt x="58" y="0"/>
                      </a:cubicBezTo>
                      <a:cubicBezTo>
                        <a:pt x="26" y="0"/>
                        <a:pt x="0" y="26"/>
                        <a:pt x="0" y="58"/>
                      </a:cubicBezTo>
                      <a:cubicBezTo>
                        <a:pt x="0" y="64"/>
                        <a:pt x="0" y="64"/>
                        <a:pt x="0" y="64"/>
                      </a:cubicBezTo>
                      <a:cubicBezTo>
                        <a:pt x="114" y="64"/>
                        <a:pt x="114" y="64"/>
                        <a:pt x="114"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8" name="ï$liḓé"/>
                <p:cNvSpPr/>
                <p:nvPr/>
              </p:nvSpPr>
              <p:spPr bwMode="auto">
                <a:xfrm>
                  <a:off x="2948" y="1726"/>
                  <a:ext cx="293" cy="122"/>
                </a:xfrm>
                <a:custGeom>
                  <a:avLst/>
                  <a:gdLst>
                    <a:gd name="T0" fmla="*/ 154 w 154"/>
                    <a:gd name="T1" fmla="*/ 64 h 64"/>
                    <a:gd name="T2" fmla="*/ 154 w 154"/>
                    <a:gd name="T3" fmla="*/ 51 h 64"/>
                    <a:gd name="T4" fmla="*/ 104 w 154"/>
                    <a:gd name="T5" fmla="*/ 0 h 64"/>
                    <a:gd name="T6" fmla="*/ 58 w 154"/>
                    <a:gd name="T7" fmla="*/ 0 h 64"/>
                    <a:gd name="T8" fmla="*/ 0 w 154"/>
                    <a:gd name="T9" fmla="*/ 58 h 64"/>
                    <a:gd name="T10" fmla="*/ 0 w 154"/>
                    <a:gd name="T11" fmla="*/ 64 h 64"/>
                    <a:gd name="T12" fmla="*/ 114 w 154"/>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154" h="64">
                      <a:moveTo>
                        <a:pt x="154" y="64"/>
                      </a:moveTo>
                      <a:cubicBezTo>
                        <a:pt x="154" y="51"/>
                        <a:pt x="154" y="51"/>
                        <a:pt x="154" y="51"/>
                      </a:cubicBezTo>
                      <a:cubicBezTo>
                        <a:pt x="154" y="23"/>
                        <a:pt x="132" y="0"/>
                        <a:pt x="104" y="0"/>
                      </a:cubicBezTo>
                      <a:cubicBezTo>
                        <a:pt x="58" y="0"/>
                        <a:pt x="58" y="0"/>
                        <a:pt x="58" y="0"/>
                      </a:cubicBezTo>
                      <a:cubicBezTo>
                        <a:pt x="26" y="0"/>
                        <a:pt x="0" y="26"/>
                        <a:pt x="0" y="58"/>
                      </a:cubicBezTo>
                      <a:cubicBezTo>
                        <a:pt x="0" y="64"/>
                        <a:pt x="0" y="64"/>
                        <a:pt x="0" y="64"/>
                      </a:cubicBezTo>
                      <a:cubicBezTo>
                        <a:pt x="114" y="64"/>
                        <a:pt x="114" y="64"/>
                        <a:pt x="114"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9" name="ïşḻîḋê"/>
                <p:cNvSpPr/>
                <p:nvPr/>
              </p:nvSpPr>
              <p:spPr bwMode="auto">
                <a:xfrm>
                  <a:off x="2948" y="1819"/>
                  <a:ext cx="76" cy="185"/>
                </a:xfrm>
                <a:custGeom>
                  <a:avLst/>
                  <a:gdLst>
                    <a:gd name="T0" fmla="*/ 0 w 40"/>
                    <a:gd name="T1" fmla="*/ 9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9"/>
                      </a:moveTo>
                      <a:cubicBezTo>
                        <a:pt x="0" y="78"/>
                        <a:pt x="0" y="78"/>
                        <a:pt x="0" y="78"/>
                      </a:cubicBezTo>
                      <a:cubicBezTo>
                        <a:pt x="0" y="88"/>
                        <a:pt x="9" y="97"/>
                        <a:pt x="20" y="97"/>
                      </a:cubicBezTo>
                      <a:cubicBezTo>
                        <a:pt x="31" y="97"/>
                        <a:pt x="40" y="88"/>
                        <a:pt x="40" y="78"/>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0" name="isľídè"/>
                <p:cNvSpPr/>
                <p:nvPr/>
              </p:nvSpPr>
              <p:spPr bwMode="auto">
                <a:xfrm>
                  <a:off x="2948" y="1819"/>
                  <a:ext cx="76" cy="185"/>
                </a:xfrm>
                <a:custGeom>
                  <a:avLst/>
                  <a:gdLst>
                    <a:gd name="T0" fmla="*/ 0 w 40"/>
                    <a:gd name="T1" fmla="*/ 9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9"/>
                      </a:moveTo>
                      <a:cubicBezTo>
                        <a:pt x="0" y="78"/>
                        <a:pt x="0" y="78"/>
                        <a:pt x="0" y="78"/>
                      </a:cubicBezTo>
                      <a:cubicBezTo>
                        <a:pt x="0" y="88"/>
                        <a:pt x="9" y="97"/>
                        <a:pt x="20" y="97"/>
                      </a:cubicBezTo>
                      <a:cubicBezTo>
                        <a:pt x="31" y="97"/>
                        <a:pt x="40" y="88"/>
                        <a:pt x="40" y="78"/>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1" name="ïṡḻîďè"/>
                <p:cNvSpPr/>
                <p:nvPr/>
              </p:nvSpPr>
              <p:spPr bwMode="auto">
                <a:xfrm>
                  <a:off x="3024" y="1819"/>
                  <a:ext cx="76" cy="185"/>
                </a:xfrm>
                <a:custGeom>
                  <a:avLst/>
                  <a:gdLst>
                    <a:gd name="T0" fmla="*/ 0 w 40"/>
                    <a:gd name="T1" fmla="*/ 0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0"/>
                      </a:moveTo>
                      <a:cubicBezTo>
                        <a:pt x="0" y="78"/>
                        <a:pt x="0" y="78"/>
                        <a:pt x="0" y="78"/>
                      </a:cubicBezTo>
                      <a:cubicBezTo>
                        <a:pt x="0" y="88"/>
                        <a:pt x="9" y="97"/>
                        <a:pt x="20" y="97"/>
                      </a:cubicBezTo>
                      <a:cubicBezTo>
                        <a:pt x="31" y="97"/>
                        <a:pt x="40" y="88"/>
                        <a:pt x="40" y="78"/>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2" name="î$ḻíḑè"/>
                <p:cNvSpPr/>
                <p:nvPr/>
              </p:nvSpPr>
              <p:spPr bwMode="auto">
                <a:xfrm>
                  <a:off x="3024" y="1819"/>
                  <a:ext cx="76" cy="185"/>
                </a:xfrm>
                <a:custGeom>
                  <a:avLst/>
                  <a:gdLst>
                    <a:gd name="T0" fmla="*/ 0 w 40"/>
                    <a:gd name="T1" fmla="*/ 0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0"/>
                      </a:moveTo>
                      <a:cubicBezTo>
                        <a:pt x="0" y="78"/>
                        <a:pt x="0" y="78"/>
                        <a:pt x="0" y="78"/>
                      </a:cubicBezTo>
                      <a:cubicBezTo>
                        <a:pt x="0" y="88"/>
                        <a:pt x="9" y="97"/>
                        <a:pt x="20" y="97"/>
                      </a:cubicBezTo>
                      <a:cubicBezTo>
                        <a:pt x="31" y="97"/>
                        <a:pt x="40" y="88"/>
                        <a:pt x="40" y="78"/>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3" name="isļíḋé"/>
                <p:cNvSpPr/>
                <p:nvPr/>
              </p:nvSpPr>
              <p:spPr bwMode="auto">
                <a:xfrm>
                  <a:off x="3106" y="1787"/>
                  <a:ext cx="208" cy="76"/>
                </a:xfrm>
                <a:custGeom>
                  <a:avLst/>
                  <a:gdLst>
                    <a:gd name="T0" fmla="*/ 0 w 109"/>
                    <a:gd name="T1" fmla="*/ 40 h 40"/>
                    <a:gd name="T2" fmla="*/ 91 w 109"/>
                    <a:gd name="T3" fmla="*/ 40 h 40"/>
                    <a:gd name="T4" fmla="*/ 109 w 109"/>
                    <a:gd name="T5" fmla="*/ 20 h 40"/>
                    <a:gd name="T6" fmla="*/ 91 w 109"/>
                    <a:gd name="T7" fmla="*/ 0 h 40"/>
                    <a:gd name="T8" fmla="*/ 64 w 109"/>
                    <a:gd name="T9" fmla="*/ 0 h 40"/>
                  </a:gdLst>
                  <a:ahLst/>
                  <a:cxnLst>
                    <a:cxn ang="0">
                      <a:pos x="T0" y="T1"/>
                    </a:cxn>
                    <a:cxn ang="0">
                      <a:pos x="T2" y="T3"/>
                    </a:cxn>
                    <a:cxn ang="0">
                      <a:pos x="T4" y="T5"/>
                    </a:cxn>
                    <a:cxn ang="0">
                      <a:pos x="T6" y="T7"/>
                    </a:cxn>
                    <a:cxn ang="0">
                      <a:pos x="T8" y="T9"/>
                    </a:cxn>
                  </a:cxnLst>
                  <a:rect l="0" t="0" r="r" b="b"/>
                  <a:pathLst>
                    <a:path w="109" h="40">
                      <a:moveTo>
                        <a:pt x="0" y="40"/>
                      </a:moveTo>
                      <a:cubicBezTo>
                        <a:pt x="91" y="40"/>
                        <a:pt x="91" y="40"/>
                        <a:pt x="91" y="40"/>
                      </a:cubicBezTo>
                      <a:cubicBezTo>
                        <a:pt x="101" y="40"/>
                        <a:pt x="109" y="31"/>
                        <a:pt x="109" y="20"/>
                      </a:cubicBezTo>
                      <a:cubicBezTo>
                        <a:pt x="109" y="9"/>
                        <a:pt x="101" y="0"/>
                        <a:pt x="91" y="0"/>
                      </a:cubicBezTo>
                      <a:cubicBezTo>
                        <a:pt x="64" y="0"/>
                        <a:pt x="64" y="0"/>
                        <a:pt x="64"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4" name="íṧlíďê"/>
                <p:cNvSpPr/>
                <p:nvPr/>
              </p:nvSpPr>
              <p:spPr bwMode="auto">
                <a:xfrm>
                  <a:off x="3106" y="1787"/>
                  <a:ext cx="208" cy="76"/>
                </a:xfrm>
                <a:custGeom>
                  <a:avLst/>
                  <a:gdLst>
                    <a:gd name="T0" fmla="*/ 0 w 109"/>
                    <a:gd name="T1" fmla="*/ 40 h 40"/>
                    <a:gd name="T2" fmla="*/ 91 w 109"/>
                    <a:gd name="T3" fmla="*/ 40 h 40"/>
                    <a:gd name="T4" fmla="*/ 109 w 109"/>
                    <a:gd name="T5" fmla="*/ 20 h 40"/>
                    <a:gd name="T6" fmla="*/ 91 w 109"/>
                    <a:gd name="T7" fmla="*/ 0 h 40"/>
                    <a:gd name="T8" fmla="*/ 64 w 109"/>
                    <a:gd name="T9" fmla="*/ 0 h 40"/>
                  </a:gdLst>
                  <a:ahLst/>
                  <a:cxnLst>
                    <a:cxn ang="0">
                      <a:pos x="T0" y="T1"/>
                    </a:cxn>
                    <a:cxn ang="0">
                      <a:pos x="T2" y="T3"/>
                    </a:cxn>
                    <a:cxn ang="0">
                      <a:pos x="T4" y="T5"/>
                    </a:cxn>
                    <a:cxn ang="0">
                      <a:pos x="T6" y="T7"/>
                    </a:cxn>
                    <a:cxn ang="0">
                      <a:pos x="T8" y="T9"/>
                    </a:cxn>
                  </a:cxnLst>
                  <a:rect l="0" t="0" r="r" b="b"/>
                  <a:pathLst>
                    <a:path w="109" h="40">
                      <a:moveTo>
                        <a:pt x="0" y="40"/>
                      </a:moveTo>
                      <a:cubicBezTo>
                        <a:pt x="91" y="40"/>
                        <a:pt x="91" y="40"/>
                        <a:pt x="91" y="40"/>
                      </a:cubicBezTo>
                      <a:cubicBezTo>
                        <a:pt x="101" y="40"/>
                        <a:pt x="109" y="31"/>
                        <a:pt x="109" y="20"/>
                      </a:cubicBezTo>
                      <a:cubicBezTo>
                        <a:pt x="109" y="9"/>
                        <a:pt x="101" y="0"/>
                        <a:pt x="91" y="0"/>
                      </a:cubicBezTo>
                      <a:cubicBezTo>
                        <a:pt x="64" y="0"/>
                        <a:pt x="64" y="0"/>
                        <a:pt x="64"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5" name="ïṣļîďè"/>
                <p:cNvSpPr/>
                <p:nvPr/>
              </p:nvSpPr>
              <p:spPr bwMode="auto">
                <a:xfrm>
                  <a:off x="3100" y="1811"/>
                  <a:ext cx="76" cy="193"/>
                </a:xfrm>
                <a:custGeom>
                  <a:avLst/>
                  <a:gdLst>
                    <a:gd name="T0" fmla="*/ 0 w 40"/>
                    <a:gd name="T1" fmla="*/ 4 h 101"/>
                    <a:gd name="T2" fmla="*/ 0 w 40"/>
                    <a:gd name="T3" fmla="*/ 79 h 101"/>
                    <a:gd name="T4" fmla="*/ 20 w 40"/>
                    <a:gd name="T5" fmla="*/ 101 h 101"/>
                    <a:gd name="T6" fmla="*/ 40 w 40"/>
                    <a:gd name="T7" fmla="*/ 82 h 101"/>
                    <a:gd name="T8" fmla="*/ 40 w 40"/>
                    <a:gd name="T9" fmla="*/ 0 h 101"/>
                  </a:gdLst>
                  <a:ahLst/>
                  <a:cxnLst>
                    <a:cxn ang="0">
                      <a:pos x="T0" y="T1"/>
                    </a:cxn>
                    <a:cxn ang="0">
                      <a:pos x="T2" y="T3"/>
                    </a:cxn>
                    <a:cxn ang="0">
                      <a:pos x="T4" y="T5"/>
                    </a:cxn>
                    <a:cxn ang="0">
                      <a:pos x="T6" y="T7"/>
                    </a:cxn>
                    <a:cxn ang="0">
                      <a:pos x="T8" y="T9"/>
                    </a:cxn>
                  </a:cxnLst>
                  <a:rect l="0" t="0" r="r" b="b"/>
                  <a:pathLst>
                    <a:path w="40" h="101">
                      <a:moveTo>
                        <a:pt x="0" y="4"/>
                      </a:moveTo>
                      <a:cubicBezTo>
                        <a:pt x="0" y="79"/>
                        <a:pt x="0" y="79"/>
                        <a:pt x="0" y="79"/>
                      </a:cubicBezTo>
                      <a:cubicBezTo>
                        <a:pt x="0" y="92"/>
                        <a:pt x="9" y="101"/>
                        <a:pt x="20" y="101"/>
                      </a:cubicBezTo>
                      <a:cubicBezTo>
                        <a:pt x="31" y="101"/>
                        <a:pt x="40" y="92"/>
                        <a:pt x="40" y="82"/>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6" name="iŝ1íde"/>
                <p:cNvSpPr/>
                <p:nvPr/>
              </p:nvSpPr>
              <p:spPr bwMode="auto">
                <a:xfrm>
                  <a:off x="3100" y="1811"/>
                  <a:ext cx="76" cy="193"/>
                </a:xfrm>
                <a:custGeom>
                  <a:avLst/>
                  <a:gdLst>
                    <a:gd name="T0" fmla="*/ 0 w 40"/>
                    <a:gd name="T1" fmla="*/ 4 h 101"/>
                    <a:gd name="T2" fmla="*/ 0 w 40"/>
                    <a:gd name="T3" fmla="*/ 79 h 101"/>
                    <a:gd name="T4" fmla="*/ 20 w 40"/>
                    <a:gd name="T5" fmla="*/ 101 h 101"/>
                    <a:gd name="T6" fmla="*/ 40 w 40"/>
                    <a:gd name="T7" fmla="*/ 82 h 101"/>
                    <a:gd name="T8" fmla="*/ 40 w 40"/>
                    <a:gd name="T9" fmla="*/ 0 h 101"/>
                  </a:gdLst>
                  <a:ahLst/>
                  <a:cxnLst>
                    <a:cxn ang="0">
                      <a:pos x="T0" y="T1"/>
                    </a:cxn>
                    <a:cxn ang="0">
                      <a:pos x="T2" y="T3"/>
                    </a:cxn>
                    <a:cxn ang="0">
                      <a:pos x="T4" y="T5"/>
                    </a:cxn>
                    <a:cxn ang="0">
                      <a:pos x="T6" y="T7"/>
                    </a:cxn>
                    <a:cxn ang="0">
                      <a:pos x="T8" y="T9"/>
                    </a:cxn>
                  </a:cxnLst>
                  <a:rect l="0" t="0" r="r" b="b"/>
                  <a:pathLst>
                    <a:path w="40" h="101">
                      <a:moveTo>
                        <a:pt x="0" y="4"/>
                      </a:moveTo>
                      <a:cubicBezTo>
                        <a:pt x="0" y="79"/>
                        <a:pt x="0" y="79"/>
                        <a:pt x="0" y="79"/>
                      </a:cubicBezTo>
                      <a:cubicBezTo>
                        <a:pt x="0" y="92"/>
                        <a:pt x="9" y="101"/>
                        <a:pt x="20" y="101"/>
                      </a:cubicBezTo>
                      <a:cubicBezTo>
                        <a:pt x="31" y="101"/>
                        <a:pt x="40" y="92"/>
                        <a:pt x="40" y="82"/>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30" name="iṩľïḑè"/>
                <p:cNvSpPr/>
                <p:nvPr/>
              </p:nvSpPr>
              <p:spPr bwMode="auto">
                <a:xfrm>
                  <a:off x="4856" y="1777"/>
                  <a:ext cx="97" cy="97"/>
                </a:xfrm>
                <a:prstGeom prst="ellipse">
                  <a:avLst/>
                </a:prstGeom>
                <a:solidFill>
                  <a:srgbClr val="E3D4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1" name="ïšlîdê"/>
                <p:cNvSpPr/>
                <p:nvPr/>
              </p:nvSpPr>
              <p:spPr bwMode="auto">
                <a:xfrm>
                  <a:off x="3821" y="1387"/>
                  <a:ext cx="0" cy="394"/>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2" name="íṧ1íḑe"/>
                <p:cNvSpPr/>
                <p:nvPr/>
              </p:nvSpPr>
              <p:spPr bwMode="auto">
                <a:xfrm>
                  <a:off x="3726" y="1181"/>
                  <a:ext cx="192" cy="385"/>
                </a:xfrm>
                <a:custGeom>
                  <a:avLst/>
                  <a:gdLst>
                    <a:gd name="T0" fmla="*/ 60 w 101"/>
                    <a:gd name="T1" fmla="*/ 202 h 202"/>
                    <a:gd name="T2" fmla="*/ 41 w 101"/>
                    <a:gd name="T3" fmla="*/ 202 h 202"/>
                    <a:gd name="T4" fmla="*/ 0 w 101"/>
                    <a:gd name="T5" fmla="*/ 161 h 202"/>
                    <a:gd name="T6" fmla="*/ 0 w 101"/>
                    <a:gd name="T7" fmla="*/ 42 h 202"/>
                    <a:gd name="T8" fmla="*/ 41 w 101"/>
                    <a:gd name="T9" fmla="*/ 0 h 202"/>
                    <a:gd name="T10" fmla="*/ 60 w 101"/>
                    <a:gd name="T11" fmla="*/ 0 h 202"/>
                    <a:gd name="T12" fmla="*/ 101 w 101"/>
                    <a:gd name="T13" fmla="*/ 42 h 202"/>
                    <a:gd name="T14" fmla="*/ 101 w 101"/>
                    <a:gd name="T15" fmla="*/ 161 h 202"/>
                    <a:gd name="T16" fmla="*/ 60 w 101"/>
                    <a:gd name="T17" fmla="*/ 20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202">
                      <a:moveTo>
                        <a:pt x="60" y="202"/>
                      </a:moveTo>
                      <a:cubicBezTo>
                        <a:pt x="41" y="202"/>
                        <a:pt x="41" y="202"/>
                        <a:pt x="41" y="202"/>
                      </a:cubicBezTo>
                      <a:cubicBezTo>
                        <a:pt x="18" y="202"/>
                        <a:pt x="0" y="184"/>
                        <a:pt x="0" y="161"/>
                      </a:cubicBezTo>
                      <a:cubicBezTo>
                        <a:pt x="0" y="42"/>
                        <a:pt x="0" y="42"/>
                        <a:pt x="0" y="42"/>
                      </a:cubicBezTo>
                      <a:cubicBezTo>
                        <a:pt x="0" y="19"/>
                        <a:pt x="18" y="0"/>
                        <a:pt x="41" y="0"/>
                      </a:cubicBezTo>
                      <a:cubicBezTo>
                        <a:pt x="60" y="0"/>
                        <a:pt x="60" y="0"/>
                        <a:pt x="60" y="0"/>
                      </a:cubicBezTo>
                      <a:cubicBezTo>
                        <a:pt x="83" y="0"/>
                        <a:pt x="101" y="19"/>
                        <a:pt x="101" y="42"/>
                      </a:cubicBezTo>
                      <a:cubicBezTo>
                        <a:pt x="101" y="161"/>
                        <a:pt x="101" y="161"/>
                        <a:pt x="101" y="161"/>
                      </a:cubicBezTo>
                      <a:cubicBezTo>
                        <a:pt x="101" y="184"/>
                        <a:pt x="83" y="202"/>
                        <a:pt x="60" y="202"/>
                      </a:cubicBezTo>
                      <a:close/>
                    </a:path>
                  </a:pathLst>
                </a:custGeom>
                <a:solidFill>
                  <a:srgbClr val="CDE0D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3" name="íṥ1îḓè"/>
                <p:cNvSpPr/>
                <p:nvPr/>
              </p:nvSpPr>
              <p:spPr bwMode="auto">
                <a:xfrm>
                  <a:off x="3726" y="1181"/>
                  <a:ext cx="192" cy="385"/>
                </a:xfrm>
                <a:custGeom>
                  <a:avLst/>
                  <a:gdLst>
                    <a:gd name="T0" fmla="*/ 60 w 101"/>
                    <a:gd name="T1" fmla="*/ 202 h 202"/>
                    <a:gd name="T2" fmla="*/ 41 w 101"/>
                    <a:gd name="T3" fmla="*/ 202 h 202"/>
                    <a:gd name="T4" fmla="*/ 0 w 101"/>
                    <a:gd name="T5" fmla="*/ 161 h 202"/>
                    <a:gd name="T6" fmla="*/ 0 w 101"/>
                    <a:gd name="T7" fmla="*/ 42 h 202"/>
                    <a:gd name="T8" fmla="*/ 41 w 101"/>
                    <a:gd name="T9" fmla="*/ 0 h 202"/>
                    <a:gd name="T10" fmla="*/ 60 w 101"/>
                    <a:gd name="T11" fmla="*/ 0 h 202"/>
                    <a:gd name="T12" fmla="*/ 101 w 101"/>
                    <a:gd name="T13" fmla="*/ 42 h 202"/>
                    <a:gd name="T14" fmla="*/ 101 w 101"/>
                    <a:gd name="T15" fmla="*/ 161 h 202"/>
                    <a:gd name="T16" fmla="*/ 60 w 101"/>
                    <a:gd name="T17" fmla="*/ 20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202">
                      <a:moveTo>
                        <a:pt x="60" y="202"/>
                      </a:moveTo>
                      <a:cubicBezTo>
                        <a:pt x="41" y="202"/>
                        <a:pt x="41" y="202"/>
                        <a:pt x="41" y="202"/>
                      </a:cubicBezTo>
                      <a:cubicBezTo>
                        <a:pt x="18" y="202"/>
                        <a:pt x="0" y="184"/>
                        <a:pt x="0" y="161"/>
                      </a:cubicBezTo>
                      <a:cubicBezTo>
                        <a:pt x="0" y="42"/>
                        <a:pt x="0" y="42"/>
                        <a:pt x="0" y="42"/>
                      </a:cubicBezTo>
                      <a:cubicBezTo>
                        <a:pt x="0" y="19"/>
                        <a:pt x="18" y="0"/>
                        <a:pt x="41" y="0"/>
                      </a:cubicBezTo>
                      <a:cubicBezTo>
                        <a:pt x="60" y="0"/>
                        <a:pt x="60" y="0"/>
                        <a:pt x="60" y="0"/>
                      </a:cubicBezTo>
                      <a:cubicBezTo>
                        <a:pt x="83" y="0"/>
                        <a:pt x="101" y="19"/>
                        <a:pt x="101" y="42"/>
                      </a:cubicBezTo>
                      <a:cubicBezTo>
                        <a:pt x="101" y="161"/>
                        <a:pt x="101" y="161"/>
                        <a:pt x="101" y="161"/>
                      </a:cubicBezTo>
                      <a:cubicBezTo>
                        <a:pt x="101" y="184"/>
                        <a:pt x="83" y="202"/>
                        <a:pt x="60" y="202"/>
                      </a:cubicBez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34" name="íślíde"/>
                <p:cNvSpPr/>
                <p:nvPr/>
              </p:nvSpPr>
              <p:spPr bwMode="auto">
                <a:xfrm>
                  <a:off x="3726" y="1261"/>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5" name="íśḷîḋé"/>
                <p:cNvSpPr/>
                <p:nvPr/>
              </p:nvSpPr>
              <p:spPr bwMode="auto">
                <a:xfrm>
                  <a:off x="3726" y="1331"/>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6" name="îšļïdé"/>
                <p:cNvSpPr/>
                <p:nvPr/>
              </p:nvSpPr>
              <p:spPr bwMode="auto">
                <a:xfrm>
                  <a:off x="3726" y="1404"/>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7" name="işľîḍé"/>
                <p:cNvSpPr/>
                <p:nvPr/>
              </p:nvSpPr>
              <p:spPr bwMode="auto">
                <a:xfrm>
                  <a:off x="3726" y="1474"/>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8" name="islîḑè"/>
                <p:cNvSpPr/>
                <p:nvPr/>
              </p:nvSpPr>
              <p:spPr bwMode="auto">
                <a:xfrm>
                  <a:off x="3718" y="1781"/>
                  <a:ext cx="212" cy="70"/>
                </a:xfrm>
                <a:custGeom>
                  <a:avLst/>
                  <a:gdLst>
                    <a:gd name="T0" fmla="*/ 111 w 111"/>
                    <a:gd name="T1" fmla="*/ 37 h 37"/>
                    <a:gd name="T2" fmla="*/ 0 w 111"/>
                    <a:gd name="T3" fmla="*/ 37 h 37"/>
                    <a:gd name="T4" fmla="*/ 0 w 111"/>
                    <a:gd name="T5" fmla="*/ 30 h 37"/>
                    <a:gd name="T6" fmla="*/ 30 w 111"/>
                    <a:gd name="T7" fmla="*/ 0 h 37"/>
                    <a:gd name="T8" fmla="*/ 81 w 111"/>
                    <a:gd name="T9" fmla="*/ 0 h 37"/>
                    <a:gd name="T10" fmla="*/ 111 w 111"/>
                    <a:gd name="T11" fmla="*/ 30 h 37"/>
                    <a:gd name="T12" fmla="*/ 111 w 111"/>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111" h="37">
                      <a:moveTo>
                        <a:pt x="111" y="37"/>
                      </a:moveTo>
                      <a:cubicBezTo>
                        <a:pt x="0" y="37"/>
                        <a:pt x="0" y="37"/>
                        <a:pt x="0" y="37"/>
                      </a:cubicBezTo>
                      <a:cubicBezTo>
                        <a:pt x="0" y="30"/>
                        <a:pt x="0" y="30"/>
                        <a:pt x="0" y="30"/>
                      </a:cubicBezTo>
                      <a:cubicBezTo>
                        <a:pt x="0" y="14"/>
                        <a:pt x="14" y="0"/>
                        <a:pt x="30" y="0"/>
                      </a:cubicBezTo>
                      <a:cubicBezTo>
                        <a:pt x="81" y="0"/>
                        <a:pt x="81" y="0"/>
                        <a:pt x="81" y="0"/>
                      </a:cubicBezTo>
                      <a:cubicBezTo>
                        <a:pt x="97" y="0"/>
                        <a:pt x="111" y="14"/>
                        <a:pt x="111" y="30"/>
                      </a:cubicBezTo>
                      <a:lnTo>
                        <a:pt x="111" y="37"/>
                      </a:lnTo>
                      <a:close/>
                    </a:path>
                  </a:pathLst>
                </a:custGeom>
                <a:solidFill>
                  <a:srgbClr val="CDE0D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9" name="iṩļiḍè"/>
                <p:cNvSpPr/>
                <p:nvPr/>
              </p:nvSpPr>
              <p:spPr bwMode="auto">
                <a:xfrm>
                  <a:off x="3718" y="1781"/>
                  <a:ext cx="212" cy="70"/>
                </a:xfrm>
                <a:custGeom>
                  <a:avLst/>
                  <a:gdLst>
                    <a:gd name="T0" fmla="*/ 111 w 111"/>
                    <a:gd name="T1" fmla="*/ 37 h 37"/>
                    <a:gd name="T2" fmla="*/ 0 w 111"/>
                    <a:gd name="T3" fmla="*/ 37 h 37"/>
                    <a:gd name="T4" fmla="*/ 0 w 111"/>
                    <a:gd name="T5" fmla="*/ 30 h 37"/>
                    <a:gd name="T6" fmla="*/ 30 w 111"/>
                    <a:gd name="T7" fmla="*/ 0 h 37"/>
                    <a:gd name="T8" fmla="*/ 81 w 111"/>
                    <a:gd name="T9" fmla="*/ 0 h 37"/>
                    <a:gd name="T10" fmla="*/ 111 w 111"/>
                    <a:gd name="T11" fmla="*/ 30 h 37"/>
                    <a:gd name="T12" fmla="*/ 111 w 111"/>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111" h="37">
                      <a:moveTo>
                        <a:pt x="111" y="37"/>
                      </a:moveTo>
                      <a:cubicBezTo>
                        <a:pt x="0" y="37"/>
                        <a:pt x="0" y="37"/>
                        <a:pt x="0" y="37"/>
                      </a:cubicBezTo>
                      <a:cubicBezTo>
                        <a:pt x="0" y="30"/>
                        <a:pt x="0" y="30"/>
                        <a:pt x="0" y="30"/>
                      </a:cubicBezTo>
                      <a:cubicBezTo>
                        <a:pt x="0" y="14"/>
                        <a:pt x="14" y="0"/>
                        <a:pt x="30" y="0"/>
                      </a:cubicBezTo>
                      <a:cubicBezTo>
                        <a:pt x="81" y="0"/>
                        <a:pt x="81" y="0"/>
                        <a:pt x="81" y="0"/>
                      </a:cubicBezTo>
                      <a:cubicBezTo>
                        <a:pt x="97" y="0"/>
                        <a:pt x="111" y="14"/>
                        <a:pt x="111" y="30"/>
                      </a:cubicBezTo>
                      <a:lnTo>
                        <a:pt x="111" y="37"/>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0" name="iṡḷiḋê"/>
                <p:cNvSpPr/>
                <p:nvPr/>
              </p:nvSpPr>
              <p:spPr bwMode="auto">
                <a:xfrm>
                  <a:off x="2019" y="2815"/>
                  <a:ext cx="629" cy="724"/>
                </a:xfrm>
                <a:custGeom>
                  <a:avLst/>
                  <a:gdLst>
                    <a:gd name="T0" fmla="*/ 305 w 330"/>
                    <a:gd name="T1" fmla="*/ 293 h 380"/>
                    <a:gd name="T2" fmla="*/ 325 w 330"/>
                    <a:gd name="T3" fmla="*/ 241 h 380"/>
                    <a:gd name="T4" fmla="*/ 317 w 330"/>
                    <a:gd name="T5" fmla="*/ 243 h 380"/>
                    <a:gd name="T6" fmla="*/ 316 w 330"/>
                    <a:gd name="T7" fmla="*/ 150 h 380"/>
                    <a:gd name="T8" fmla="*/ 164 w 330"/>
                    <a:gd name="T9" fmla="*/ 1 h 380"/>
                    <a:gd name="T10" fmla="*/ 14 w 330"/>
                    <a:gd name="T11" fmla="*/ 151 h 380"/>
                    <a:gd name="T12" fmla="*/ 14 w 330"/>
                    <a:gd name="T13" fmla="*/ 243 h 380"/>
                    <a:gd name="T14" fmla="*/ 5 w 330"/>
                    <a:gd name="T15" fmla="*/ 241 h 380"/>
                    <a:gd name="T16" fmla="*/ 25 w 330"/>
                    <a:gd name="T17" fmla="*/ 293 h 380"/>
                    <a:gd name="T18" fmla="*/ 5 w 330"/>
                    <a:gd name="T19" fmla="*/ 293 h 380"/>
                    <a:gd name="T20" fmla="*/ 49 w 330"/>
                    <a:gd name="T21" fmla="*/ 342 h 380"/>
                    <a:gd name="T22" fmla="*/ 49 w 330"/>
                    <a:gd name="T23" fmla="*/ 347 h 380"/>
                    <a:gd name="T24" fmla="*/ 40 w 330"/>
                    <a:gd name="T25" fmla="*/ 370 h 380"/>
                    <a:gd name="T26" fmla="*/ 92 w 330"/>
                    <a:gd name="T27" fmla="*/ 361 h 380"/>
                    <a:gd name="T28" fmla="*/ 104 w 330"/>
                    <a:gd name="T29" fmla="*/ 365 h 380"/>
                    <a:gd name="T30" fmla="*/ 226 w 330"/>
                    <a:gd name="T31" fmla="*/ 365 h 380"/>
                    <a:gd name="T32" fmla="*/ 239 w 330"/>
                    <a:gd name="T33" fmla="*/ 360 h 380"/>
                    <a:gd name="T34" fmla="*/ 292 w 330"/>
                    <a:gd name="T35" fmla="*/ 370 h 380"/>
                    <a:gd name="T36" fmla="*/ 280 w 330"/>
                    <a:gd name="T37" fmla="*/ 342 h 380"/>
                    <a:gd name="T38" fmla="*/ 327 w 330"/>
                    <a:gd name="T39" fmla="*/ 293 h 380"/>
                    <a:gd name="T40" fmla="*/ 305 w 330"/>
                    <a:gd name="T41" fmla="*/ 293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0" h="380">
                      <a:moveTo>
                        <a:pt x="305" y="293"/>
                      </a:moveTo>
                      <a:cubicBezTo>
                        <a:pt x="321" y="281"/>
                        <a:pt x="330" y="261"/>
                        <a:pt x="325" y="241"/>
                      </a:cubicBezTo>
                      <a:cubicBezTo>
                        <a:pt x="317" y="243"/>
                        <a:pt x="317" y="243"/>
                        <a:pt x="317" y="243"/>
                      </a:cubicBezTo>
                      <a:cubicBezTo>
                        <a:pt x="316" y="150"/>
                        <a:pt x="316" y="150"/>
                        <a:pt x="316" y="150"/>
                      </a:cubicBezTo>
                      <a:cubicBezTo>
                        <a:pt x="315" y="67"/>
                        <a:pt x="247" y="0"/>
                        <a:pt x="164" y="1"/>
                      </a:cubicBezTo>
                      <a:cubicBezTo>
                        <a:pt x="81" y="1"/>
                        <a:pt x="14" y="68"/>
                        <a:pt x="14" y="151"/>
                      </a:cubicBezTo>
                      <a:cubicBezTo>
                        <a:pt x="14" y="243"/>
                        <a:pt x="14" y="243"/>
                        <a:pt x="14" y="243"/>
                      </a:cubicBezTo>
                      <a:cubicBezTo>
                        <a:pt x="5" y="241"/>
                        <a:pt x="5" y="241"/>
                        <a:pt x="5" y="241"/>
                      </a:cubicBezTo>
                      <a:cubicBezTo>
                        <a:pt x="0" y="261"/>
                        <a:pt x="9" y="281"/>
                        <a:pt x="25" y="293"/>
                      </a:cubicBezTo>
                      <a:cubicBezTo>
                        <a:pt x="5" y="293"/>
                        <a:pt x="5" y="293"/>
                        <a:pt x="5" y="293"/>
                      </a:cubicBezTo>
                      <a:cubicBezTo>
                        <a:pt x="5" y="318"/>
                        <a:pt x="24" y="339"/>
                        <a:pt x="49" y="342"/>
                      </a:cubicBezTo>
                      <a:cubicBezTo>
                        <a:pt x="49" y="347"/>
                        <a:pt x="49" y="347"/>
                        <a:pt x="49" y="347"/>
                      </a:cubicBezTo>
                      <a:cubicBezTo>
                        <a:pt x="40" y="370"/>
                        <a:pt x="40" y="370"/>
                        <a:pt x="40" y="370"/>
                      </a:cubicBezTo>
                      <a:cubicBezTo>
                        <a:pt x="58" y="377"/>
                        <a:pt x="78" y="373"/>
                        <a:pt x="92" y="361"/>
                      </a:cubicBezTo>
                      <a:cubicBezTo>
                        <a:pt x="104" y="365"/>
                        <a:pt x="104" y="365"/>
                        <a:pt x="104" y="365"/>
                      </a:cubicBezTo>
                      <a:cubicBezTo>
                        <a:pt x="144" y="380"/>
                        <a:pt x="187" y="380"/>
                        <a:pt x="226" y="365"/>
                      </a:cubicBezTo>
                      <a:cubicBezTo>
                        <a:pt x="239" y="360"/>
                        <a:pt x="239" y="360"/>
                        <a:pt x="239" y="360"/>
                      </a:cubicBezTo>
                      <a:cubicBezTo>
                        <a:pt x="256" y="377"/>
                        <a:pt x="267" y="375"/>
                        <a:pt x="292" y="370"/>
                      </a:cubicBezTo>
                      <a:cubicBezTo>
                        <a:pt x="280" y="342"/>
                        <a:pt x="280" y="342"/>
                        <a:pt x="280" y="342"/>
                      </a:cubicBezTo>
                      <a:cubicBezTo>
                        <a:pt x="306" y="340"/>
                        <a:pt x="327" y="319"/>
                        <a:pt x="327" y="293"/>
                      </a:cubicBezTo>
                      <a:lnTo>
                        <a:pt x="305" y="293"/>
                      </a:lnTo>
                      <a:close/>
                    </a:path>
                  </a:pathLst>
                </a:custGeom>
                <a:solidFill>
                  <a:srgbClr val="FFD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1" name="iṥľíḓé"/>
                <p:cNvSpPr/>
                <p:nvPr/>
              </p:nvSpPr>
              <p:spPr bwMode="auto">
                <a:xfrm>
                  <a:off x="2019" y="2815"/>
                  <a:ext cx="629" cy="724"/>
                </a:xfrm>
                <a:custGeom>
                  <a:avLst/>
                  <a:gdLst>
                    <a:gd name="T0" fmla="*/ 305 w 330"/>
                    <a:gd name="T1" fmla="*/ 293 h 380"/>
                    <a:gd name="T2" fmla="*/ 325 w 330"/>
                    <a:gd name="T3" fmla="*/ 241 h 380"/>
                    <a:gd name="T4" fmla="*/ 317 w 330"/>
                    <a:gd name="T5" fmla="*/ 243 h 380"/>
                    <a:gd name="T6" fmla="*/ 316 w 330"/>
                    <a:gd name="T7" fmla="*/ 150 h 380"/>
                    <a:gd name="T8" fmla="*/ 164 w 330"/>
                    <a:gd name="T9" fmla="*/ 1 h 380"/>
                    <a:gd name="T10" fmla="*/ 14 w 330"/>
                    <a:gd name="T11" fmla="*/ 151 h 380"/>
                    <a:gd name="T12" fmla="*/ 14 w 330"/>
                    <a:gd name="T13" fmla="*/ 243 h 380"/>
                    <a:gd name="T14" fmla="*/ 5 w 330"/>
                    <a:gd name="T15" fmla="*/ 241 h 380"/>
                    <a:gd name="T16" fmla="*/ 25 w 330"/>
                    <a:gd name="T17" fmla="*/ 293 h 380"/>
                    <a:gd name="T18" fmla="*/ 5 w 330"/>
                    <a:gd name="T19" fmla="*/ 293 h 380"/>
                    <a:gd name="T20" fmla="*/ 49 w 330"/>
                    <a:gd name="T21" fmla="*/ 342 h 380"/>
                    <a:gd name="T22" fmla="*/ 49 w 330"/>
                    <a:gd name="T23" fmla="*/ 347 h 380"/>
                    <a:gd name="T24" fmla="*/ 40 w 330"/>
                    <a:gd name="T25" fmla="*/ 370 h 380"/>
                    <a:gd name="T26" fmla="*/ 92 w 330"/>
                    <a:gd name="T27" fmla="*/ 361 h 380"/>
                    <a:gd name="T28" fmla="*/ 104 w 330"/>
                    <a:gd name="T29" fmla="*/ 365 h 380"/>
                    <a:gd name="T30" fmla="*/ 226 w 330"/>
                    <a:gd name="T31" fmla="*/ 365 h 380"/>
                    <a:gd name="T32" fmla="*/ 239 w 330"/>
                    <a:gd name="T33" fmla="*/ 360 h 380"/>
                    <a:gd name="T34" fmla="*/ 292 w 330"/>
                    <a:gd name="T35" fmla="*/ 370 h 380"/>
                    <a:gd name="T36" fmla="*/ 280 w 330"/>
                    <a:gd name="T37" fmla="*/ 342 h 380"/>
                    <a:gd name="T38" fmla="*/ 327 w 330"/>
                    <a:gd name="T39" fmla="*/ 293 h 380"/>
                    <a:gd name="T40" fmla="*/ 305 w 330"/>
                    <a:gd name="T41" fmla="*/ 293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0" h="380">
                      <a:moveTo>
                        <a:pt x="305" y="293"/>
                      </a:moveTo>
                      <a:cubicBezTo>
                        <a:pt x="321" y="281"/>
                        <a:pt x="330" y="261"/>
                        <a:pt x="325" y="241"/>
                      </a:cubicBezTo>
                      <a:cubicBezTo>
                        <a:pt x="317" y="243"/>
                        <a:pt x="317" y="243"/>
                        <a:pt x="317" y="243"/>
                      </a:cubicBezTo>
                      <a:cubicBezTo>
                        <a:pt x="316" y="150"/>
                        <a:pt x="316" y="150"/>
                        <a:pt x="316" y="150"/>
                      </a:cubicBezTo>
                      <a:cubicBezTo>
                        <a:pt x="315" y="67"/>
                        <a:pt x="247" y="0"/>
                        <a:pt x="164" y="1"/>
                      </a:cubicBezTo>
                      <a:cubicBezTo>
                        <a:pt x="81" y="1"/>
                        <a:pt x="14" y="68"/>
                        <a:pt x="14" y="151"/>
                      </a:cubicBezTo>
                      <a:cubicBezTo>
                        <a:pt x="14" y="243"/>
                        <a:pt x="14" y="243"/>
                        <a:pt x="14" y="243"/>
                      </a:cubicBezTo>
                      <a:cubicBezTo>
                        <a:pt x="5" y="241"/>
                        <a:pt x="5" y="241"/>
                        <a:pt x="5" y="241"/>
                      </a:cubicBezTo>
                      <a:cubicBezTo>
                        <a:pt x="0" y="261"/>
                        <a:pt x="9" y="281"/>
                        <a:pt x="25" y="293"/>
                      </a:cubicBezTo>
                      <a:cubicBezTo>
                        <a:pt x="5" y="293"/>
                        <a:pt x="5" y="293"/>
                        <a:pt x="5" y="293"/>
                      </a:cubicBezTo>
                      <a:cubicBezTo>
                        <a:pt x="5" y="318"/>
                        <a:pt x="24" y="339"/>
                        <a:pt x="49" y="342"/>
                      </a:cubicBezTo>
                      <a:cubicBezTo>
                        <a:pt x="49" y="347"/>
                        <a:pt x="49" y="347"/>
                        <a:pt x="49" y="347"/>
                      </a:cubicBezTo>
                      <a:cubicBezTo>
                        <a:pt x="40" y="370"/>
                        <a:pt x="40" y="370"/>
                        <a:pt x="40" y="370"/>
                      </a:cubicBezTo>
                      <a:cubicBezTo>
                        <a:pt x="58" y="377"/>
                        <a:pt x="78" y="373"/>
                        <a:pt x="92" y="361"/>
                      </a:cubicBezTo>
                      <a:cubicBezTo>
                        <a:pt x="104" y="365"/>
                        <a:pt x="104" y="365"/>
                        <a:pt x="104" y="365"/>
                      </a:cubicBezTo>
                      <a:cubicBezTo>
                        <a:pt x="144" y="380"/>
                        <a:pt x="187" y="380"/>
                        <a:pt x="226" y="365"/>
                      </a:cubicBezTo>
                      <a:cubicBezTo>
                        <a:pt x="239" y="360"/>
                        <a:pt x="239" y="360"/>
                        <a:pt x="239" y="360"/>
                      </a:cubicBezTo>
                      <a:cubicBezTo>
                        <a:pt x="256" y="377"/>
                        <a:pt x="267" y="375"/>
                        <a:pt x="292" y="370"/>
                      </a:cubicBezTo>
                      <a:cubicBezTo>
                        <a:pt x="280" y="342"/>
                        <a:pt x="280" y="342"/>
                        <a:pt x="280" y="342"/>
                      </a:cubicBezTo>
                      <a:cubicBezTo>
                        <a:pt x="306" y="340"/>
                        <a:pt x="327" y="319"/>
                        <a:pt x="327" y="293"/>
                      </a:cubicBezTo>
                      <a:lnTo>
                        <a:pt x="305" y="293"/>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grpSp>
          <p:sp>
            <p:nvSpPr>
              <p:cNvPr id="442" name="加号 441"/>
              <p:cNvSpPr/>
              <p:nvPr/>
            </p:nvSpPr>
            <p:spPr>
              <a:xfrm>
                <a:off x="2119705" y="2193733"/>
                <a:ext cx="143755" cy="143755"/>
              </a:xfrm>
              <a:prstGeom prst="mathPlus">
                <a:avLst/>
              </a:prstGeom>
              <a:solidFill>
                <a:srgbClr val="E2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3" name="减号 442"/>
              <p:cNvSpPr/>
              <p:nvPr/>
            </p:nvSpPr>
            <p:spPr>
              <a:xfrm rot="5400000">
                <a:off x="4711754" y="4233597"/>
                <a:ext cx="190035" cy="66686"/>
              </a:xfrm>
              <a:prstGeom prst="mathMinus">
                <a:avLst/>
              </a:prstGeom>
              <a:solidFill>
                <a:srgbClr val="FF9F36"/>
              </a:solidFill>
              <a:ln>
                <a:solidFill>
                  <a:srgbClr val="FF9F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4" name="减号 443"/>
              <p:cNvSpPr/>
              <p:nvPr/>
            </p:nvSpPr>
            <p:spPr>
              <a:xfrm>
                <a:off x="2365170" y="3660993"/>
                <a:ext cx="135096" cy="54002"/>
              </a:xfrm>
              <a:prstGeom prst="mathMinus">
                <a:avLst/>
              </a:prstGeom>
              <a:solidFill>
                <a:srgbClr val="64091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5" name="星形: 五角 444"/>
              <p:cNvSpPr/>
              <p:nvPr/>
            </p:nvSpPr>
            <p:spPr>
              <a:xfrm>
                <a:off x="4455972" y="3080779"/>
                <a:ext cx="73852" cy="73852"/>
              </a:xfrm>
              <a:prstGeom prst="star5">
                <a:avLst/>
              </a:prstGeom>
              <a:solidFill>
                <a:srgbClr val="3672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6" name="加号 445"/>
              <p:cNvSpPr/>
              <p:nvPr/>
            </p:nvSpPr>
            <p:spPr>
              <a:xfrm>
                <a:off x="1417967" y="4240292"/>
                <a:ext cx="143755" cy="143755"/>
              </a:xfrm>
              <a:prstGeom prst="mathPlus">
                <a:avLst/>
              </a:prstGeom>
              <a:solidFill>
                <a:srgbClr val="FFD6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grpSp>
        <p:sp>
          <p:nvSpPr>
            <p:cNvPr id="447" name="文本框 446"/>
            <p:cNvSpPr txBox="1"/>
            <p:nvPr/>
          </p:nvSpPr>
          <p:spPr>
            <a:xfrm>
              <a:off x="3744911" y="3822681"/>
              <a:ext cx="826786" cy="246221"/>
            </a:xfrm>
            <a:prstGeom prst="rect">
              <a:avLst/>
            </a:prstGeom>
            <a:noFill/>
          </p:spPr>
          <p:txBody>
            <a:bodyPr wrap="square" rtlCol="0">
              <a:spAutoFit/>
            </a:bodyPr>
            <a:lstStyle/>
            <a:p>
              <a:r>
                <a:rPr lang="zh-CN" altLang="en-US" sz="1000" dirty="0">
                  <a:solidFill>
                    <a:srgbClr val="E25959"/>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论文</a:t>
              </a:r>
            </a:p>
          </p:txBody>
        </p:sp>
      </p:grpSp>
      <p:grpSp>
        <p:nvGrpSpPr>
          <p:cNvPr id="449" name="组合 448"/>
          <p:cNvGrpSpPr/>
          <p:nvPr/>
        </p:nvGrpSpPr>
        <p:grpSpPr>
          <a:xfrm>
            <a:off x="11891100" y="5403402"/>
            <a:ext cx="203241" cy="906808"/>
            <a:chOff x="11720292" y="5872853"/>
            <a:chExt cx="203241" cy="906808"/>
          </a:xfrm>
        </p:grpSpPr>
        <p:sp>
          <p:nvSpPr>
            <p:cNvPr id="450" name="椭圆 449"/>
            <p:cNvSpPr/>
            <p:nvPr/>
          </p:nvSpPr>
          <p:spPr>
            <a:xfrm flipV="1">
              <a:off x="11720292" y="6576420"/>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51" name="椭圆 450"/>
            <p:cNvSpPr/>
            <p:nvPr/>
          </p:nvSpPr>
          <p:spPr>
            <a:xfrm flipV="1">
              <a:off x="11720292" y="6224636"/>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52" name="椭圆 451"/>
            <p:cNvSpPr/>
            <p:nvPr/>
          </p:nvSpPr>
          <p:spPr>
            <a:xfrm flipV="1">
              <a:off x="11720292" y="5872853"/>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sp>
        <p:nvSpPr>
          <p:cNvPr id="63" name="椭圆 62"/>
          <p:cNvSpPr/>
          <p:nvPr/>
        </p:nvSpPr>
        <p:spPr>
          <a:xfrm rot="19451940">
            <a:off x="715222" y="3035176"/>
            <a:ext cx="687809" cy="687809"/>
          </a:xfrm>
          <a:prstGeom prst="ellipse">
            <a:avLst/>
          </a:prstGeom>
          <a:gradFill>
            <a:gsLst>
              <a:gs pos="0">
                <a:schemeClr val="bg1">
                  <a:alpha val="82000"/>
                </a:schemeClr>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53" name="椭圆 452"/>
          <p:cNvSpPr/>
          <p:nvPr/>
        </p:nvSpPr>
        <p:spPr>
          <a:xfrm rot="19451940">
            <a:off x="2475860" y="1721743"/>
            <a:ext cx="191747" cy="191747"/>
          </a:xfrm>
          <a:prstGeom prst="ellipse">
            <a:avLst/>
          </a:prstGeom>
          <a:gradFill>
            <a:gsLst>
              <a:gs pos="0">
                <a:schemeClr val="bg1">
                  <a:alpha val="82000"/>
                </a:schemeClr>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ppt_w</p:attrName>
                                        </p:attrNameLst>
                                      </p:cBhvr>
                                      <p:tavLst>
                                        <p:tav tm="0" fmla="#ppt_w*sin(2.5*pi*$)">
                                          <p:val>
                                            <p:fltVal val="0"/>
                                          </p:val>
                                        </p:tav>
                                        <p:tav tm="100000">
                                          <p:val>
                                            <p:fltVal val="1"/>
                                          </p:val>
                                        </p:tav>
                                      </p:tavLst>
                                    </p:anim>
                                    <p:anim calcmode="lin" valueType="num">
                                      <p:cBhvr>
                                        <p:cTn id="9" dur="1000" fill="hold"/>
                                        <p:tgtEl>
                                          <p:spTgt spid="4"/>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53" presetClass="entr" presetSubtype="16"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63"/>
                                        </p:tgtEl>
                                        <p:attrNameLst>
                                          <p:attrName>style.visibility</p:attrName>
                                        </p:attrNameLst>
                                      </p:cBhvr>
                                      <p:to>
                                        <p:strVal val="visible"/>
                                      </p:to>
                                    </p:set>
                                    <p:anim calcmode="lin" valueType="num">
                                      <p:cBhvr>
                                        <p:cTn id="25" dur="500" fill="hold"/>
                                        <p:tgtEl>
                                          <p:spTgt spid="63"/>
                                        </p:tgtEl>
                                        <p:attrNameLst>
                                          <p:attrName>ppt_w</p:attrName>
                                        </p:attrNameLst>
                                      </p:cBhvr>
                                      <p:tavLst>
                                        <p:tav tm="0">
                                          <p:val>
                                            <p:fltVal val="0"/>
                                          </p:val>
                                        </p:tav>
                                        <p:tav tm="100000">
                                          <p:val>
                                            <p:strVal val="#ppt_w"/>
                                          </p:val>
                                        </p:tav>
                                      </p:tavLst>
                                    </p:anim>
                                    <p:anim calcmode="lin" valueType="num">
                                      <p:cBhvr>
                                        <p:cTn id="26" dur="500" fill="hold"/>
                                        <p:tgtEl>
                                          <p:spTgt spid="63"/>
                                        </p:tgtEl>
                                        <p:attrNameLst>
                                          <p:attrName>ppt_h</p:attrName>
                                        </p:attrNameLst>
                                      </p:cBhvr>
                                      <p:tavLst>
                                        <p:tav tm="0">
                                          <p:val>
                                            <p:fltVal val="0"/>
                                          </p:val>
                                        </p:tav>
                                        <p:tav tm="100000">
                                          <p:val>
                                            <p:strVal val="#ppt_h"/>
                                          </p:val>
                                        </p:tav>
                                      </p:tavLst>
                                    </p:anim>
                                    <p:animEffect transition="in" filter="fade">
                                      <p:cBhvr>
                                        <p:cTn id="27" dur="500"/>
                                        <p:tgtEl>
                                          <p:spTgt spid="63"/>
                                        </p:tgtEl>
                                      </p:cBhvr>
                                    </p:animEffect>
                                  </p:childTnLst>
                                </p:cTn>
                              </p:par>
                            </p:childTnLst>
                          </p:cTn>
                        </p:par>
                        <p:par>
                          <p:cTn id="28" fill="hold">
                            <p:stCondLst>
                              <p:cond delay="3000"/>
                            </p:stCondLst>
                            <p:childTnLst>
                              <p:par>
                                <p:cTn id="29" presetID="53" presetClass="entr" presetSubtype="16" fill="hold" grpId="0" nodeType="afterEffect">
                                  <p:stCondLst>
                                    <p:cond delay="0"/>
                                  </p:stCondLst>
                                  <p:childTnLst>
                                    <p:set>
                                      <p:cBhvr>
                                        <p:cTn id="30" dur="1" fill="hold">
                                          <p:stCondLst>
                                            <p:cond delay="0"/>
                                          </p:stCondLst>
                                        </p:cTn>
                                        <p:tgtEl>
                                          <p:spTgt spid="453"/>
                                        </p:tgtEl>
                                        <p:attrNameLst>
                                          <p:attrName>style.visibility</p:attrName>
                                        </p:attrNameLst>
                                      </p:cBhvr>
                                      <p:to>
                                        <p:strVal val="visible"/>
                                      </p:to>
                                    </p:set>
                                    <p:anim calcmode="lin" valueType="num">
                                      <p:cBhvr>
                                        <p:cTn id="31" dur="500" fill="hold"/>
                                        <p:tgtEl>
                                          <p:spTgt spid="453"/>
                                        </p:tgtEl>
                                        <p:attrNameLst>
                                          <p:attrName>ppt_w</p:attrName>
                                        </p:attrNameLst>
                                      </p:cBhvr>
                                      <p:tavLst>
                                        <p:tav tm="0">
                                          <p:val>
                                            <p:fltVal val="0"/>
                                          </p:val>
                                        </p:tav>
                                        <p:tav tm="100000">
                                          <p:val>
                                            <p:strVal val="#ppt_w"/>
                                          </p:val>
                                        </p:tav>
                                      </p:tavLst>
                                    </p:anim>
                                    <p:anim calcmode="lin" valueType="num">
                                      <p:cBhvr>
                                        <p:cTn id="32" dur="500" fill="hold"/>
                                        <p:tgtEl>
                                          <p:spTgt spid="453"/>
                                        </p:tgtEl>
                                        <p:attrNameLst>
                                          <p:attrName>ppt_h</p:attrName>
                                        </p:attrNameLst>
                                      </p:cBhvr>
                                      <p:tavLst>
                                        <p:tav tm="0">
                                          <p:val>
                                            <p:fltVal val="0"/>
                                          </p:val>
                                        </p:tav>
                                        <p:tav tm="100000">
                                          <p:val>
                                            <p:strVal val="#ppt_h"/>
                                          </p:val>
                                        </p:tav>
                                      </p:tavLst>
                                    </p:anim>
                                    <p:animEffect transition="in" filter="fade">
                                      <p:cBhvr>
                                        <p:cTn id="33" dur="500"/>
                                        <p:tgtEl>
                                          <p:spTgt spid="4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3" grpId="0" animBg="1"/>
      <p:bldP spid="45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3672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9" name="矩形 18"/>
          <p:cNvSpPr/>
          <p:nvPr/>
        </p:nvSpPr>
        <p:spPr>
          <a:xfrm>
            <a:off x="370680" y="323164"/>
            <a:ext cx="11450641" cy="621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3" name="文本框 12"/>
          <p:cNvSpPr txBox="1"/>
          <p:nvPr/>
        </p:nvSpPr>
        <p:spPr>
          <a:xfrm>
            <a:off x="1884776" y="867031"/>
            <a:ext cx="3615159" cy="338554"/>
          </a:xfrm>
          <a:prstGeom prst="rect">
            <a:avLst/>
          </a:prstGeom>
          <a:noFill/>
        </p:spPr>
        <p:txBody>
          <a:bodyPr wrap="square" rtlCol="0">
            <a:spAutoFit/>
          </a:bodyPr>
          <a:lstStyle/>
          <a:p>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选题背景与意义</a:t>
            </a:r>
          </a:p>
        </p:txBody>
      </p:sp>
      <p:grpSp>
        <p:nvGrpSpPr>
          <p:cNvPr id="14" name="组合 13"/>
          <p:cNvGrpSpPr/>
          <p:nvPr/>
        </p:nvGrpSpPr>
        <p:grpSpPr>
          <a:xfrm>
            <a:off x="907034" y="842472"/>
            <a:ext cx="3138643" cy="368142"/>
            <a:chOff x="1430600" y="1872216"/>
            <a:chExt cx="4553741" cy="534123"/>
          </a:xfrm>
        </p:grpSpPr>
        <p:sp>
          <p:nvSpPr>
            <p:cNvPr id="16" name="椭圆 15"/>
            <p:cNvSpPr/>
            <p:nvPr/>
          </p:nvSpPr>
          <p:spPr>
            <a:xfrm>
              <a:off x="1430600" y="1872216"/>
              <a:ext cx="534123" cy="5341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7" name="矩形: 圆角 16"/>
            <p:cNvSpPr/>
            <p:nvPr/>
          </p:nvSpPr>
          <p:spPr>
            <a:xfrm>
              <a:off x="2241367" y="1914587"/>
              <a:ext cx="3742974" cy="4493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cxnSp>
          <p:nvCxnSpPr>
            <p:cNvPr id="18" name="直接连接符 17"/>
            <p:cNvCxnSpPr>
              <a:stCxn id="16" idx="6"/>
              <a:endCxn id="17" idx="1"/>
            </p:cNvCxnSpPr>
            <p:nvPr/>
          </p:nvCxnSpPr>
          <p:spPr>
            <a:xfrm>
              <a:off x="1964723" y="2139278"/>
              <a:ext cx="276644"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5" name="文本框 14"/>
          <p:cNvSpPr txBox="1"/>
          <p:nvPr/>
        </p:nvSpPr>
        <p:spPr>
          <a:xfrm>
            <a:off x="881669" y="851642"/>
            <a:ext cx="628044" cy="369332"/>
          </a:xfrm>
          <a:prstGeom prst="rect">
            <a:avLst/>
          </a:prstGeom>
          <a:noFill/>
        </p:spPr>
        <p:txBody>
          <a:bodyPr wrap="square" rtlCol="0">
            <a:spAutoFit/>
          </a:bodyPr>
          <a:lstStyle/>
          <a:p>
            <a:r>
              <a:rPr lang="en-US" altLang="zh-CN"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zh-CN" altLang="en-US"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aphicFrame>
        <p:nvGraphicFramePr>
          <p:cNvPr id="20" name="图表 1"/>
          <p:cNvGraphicFramePr/>
          <p:nvPr/>
        </p:nvGraphicFramePr>
        <p:xfrm>
          <a:off x="691581" y="2175527"/>
          <a:ext cx="5379020" cy="3799069"/>
        </p:xfrm>
        <a:graphic>
          <a:graphicData uri="http://schemas.openxmlformats.org/drawingml/2006/chart">
            <c:chart xmlns:c="http://schemas.openxmlformats.org/drawingml/2006/chart" xmlns:r="http://schemas.openxmlformats.org/officeDocument/2006/relationships" r:id="rId2"/>
          </a:graphicData>
        </a:graphic>
      </p:graphicFrame>
      <p:grpSp>
        <p:nvGrpSpPr>
          <p:cNvPr id="21" name="Group 103"/>
          <p:cNvGrpSpPr/>
          <p:nvPr/>
        </p:nvGrpSpPr>
        <p:grpSpPr>
          <a:xfrm>
            <a:off x="7004569" y="1427830"/>
            <a:ext cx="4577833" cy="764027"/>
            <a:chOff x="138498" y="3025260"/>
            <a:chExt cx="3433375" cy="573019"/>
          </a:xfrm>
        </p:grpSpPr>
        <p:sp>
          <p:nvSpPr>
            <p:cNvPr id="22" name="椭圆 10"/>
            <p:cNvSpPr/>
            <p:nvPr/>
          </p:nvSpPr>
          <p:spPr>
            <a:xfrm>
              <a:off x="138498" y="3248582"/>
              <a:ext cx="349697" cy="349697"/>
            </a:xfrm>
            <a:prstGeom prst="ellipse">
              <a:avLst/>
            </a:prstGeom>
            <a:solidFill>
              <a:srgbClr val="FAAF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35" b="1" dirty="0">
                  <a:solidFill>
                    <a:schemeClr val="bg1"/>
                  </a:solidFill>
                  <a:latin typeface="思源宋体 CN" panose="02020400000000000000" pitchFamily="18" charset="-122"/>
                  <a:ea typeface="思源宋体 CN" panose="02020400000000000000" pitchFamily="18" charset="-122"/>
                </a:rPr>
                <a:t>1</a:t>
              </a:r>
              <a:endParaRPr lang="zh-CN" altLang="en-US" sz="2135" b="1" dirty="0">
                <a:solidFill>
                  <a:schemeClr val="bg1"/>
                </a:solidFill>
                <a:latin typeface="思源宋体 CN" panose="02020400000000000000" pitchFamily="18" charset="-122"/>
                <a:ea typeface="思源宋体 CN" panose="02020400000000000000" pitchFamily="18" charset="-122"/>
              </a:endParaRPr>
            </a:p>
          </p:txBody>
        </p:sp>
        <p:sp>
          <p:nvSpPr>
            <p:cNvPr id="23" name="文本框 11"/>
            <p:cNvSpPr txBox="1"/>
            <p:nvPr/>
          </p:nvSpPr>
          <p:spPr>
            <a:xfrm>
              <a:off x="477437" y="3025260"/>
              <a:ext cx="980526" cy="253915"/>
            </a:xfrm>
            <a:prstGeom prst="rect">
              <a:avLst/>
            </a:prstGeom>
            <a:noFill/>
          </p:spPr>
          <p:txBody>
            <a:bodyPr wrap="square" rtlCol="0">
              <a:spAutoFit/>
            </a:bodyPr>
            <a:lstStyle/>
            <a:p>
              <a:pPr>
                <a:defRPr/>
              </a:pPr>
              <a:r>
                <a:rPr lang="zh-CN" altLang="en-US" sz="1600" b="1" kern="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背景与意义</a:t>
              </a:r>
            </a:p>
          </p:txBody>
        </p:sp>
        <p:sp>
          <p:nvSpPr>
            <p:cNvPr id="24" name="矩形 9"/>
            <p:cNvSpPr/>
            <p:nvPr/>
          </p:nvSpPr>
          <p:spPr>
            <a:xfrm>
              <a:off x="484796" y="3271159"/>
              <a:ext cx="3087077" cy="257570"/>
            </a:xfrm>
            <a:prstGeom prst="rect">
              <a:avLst/>
            </a:prstGeom>
          </p:spPr>
          <p:txBody>
            <a:bodyPr wrap="square">
              <a:spAutoFit/>
            </a:bodyPr>
            <a:lstStyle/>
            <a:p>
              <a:pPr>
                <a:lnSpc>
                  <a:spcPct val="150000"/>
                </a:lnSpc>
                <a:spcBef>
                  <a:spcPct val="0"/>
                </a:spcBef>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这里输入简单的文字概述这里输入简单字概述</a:t>
              </a:r>
            </a:p>
          </p:txBody>
        </p:sp>
      </p:grpSp>
      <p:grpSp>
        <p:nvGrpSpPr>
          <p:cNvPr id="25" name="Group 107"/>
          <p:cNvGrpSpPr/>
          <p:nvPr/>
        </p:nvGrpSpPr>
        <p:grpSpPr>
          <a:xfrm>
            <a:off x="7017269" y="2576483"/>
            <a:ext cx="4717535" cy="820245"/>
            <a:chOff x="138498" y="3002145"/>
            <a:chExt cx="3538151" cy="615184"/>
          </a:xfrm>
        </p:grpSpPr>
        <p:sp>
          <p:nvSpPr>
            <p:cNvPr id="26" name="椭圆 10"/>
            <p:cNvSpPr/>
            <p:nvPr/>
          </p:nvSpPr>
          <p:spPr>
            <a:xfrm>
              <a:off x="138498" y="3267632"/>
              <a:ext cx="349697" cy="349697"/>
            </a:xfrm>
            <a:prstGeom prst="ellipse">
              <a:avLst/>
            </a:prstGeom>
            <a:solidFill>
              <a:srgbClr val="C04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35" b="1" dirty="0">
                  <a:solidFill>
                    <a:schemeClr val="bg1"/>
                  </a:solidFill>
                  <a:latin typeface="思源宋体 CN" panose="02020400000000000000" pitchFamily="18" charset="-122"/>
                  <a:ea typeface="思源宋体 CN" panose="02020400000000000000" pitchFamily="18" charset="-122"/>
                </a:rPr>
                <a:t>2</a:t>
              </a:r>
              <a:endParaRPr lang="zh-CN" altLang="en-US" sz="2135" b="1" dirty="0">
                <a:solidFill>
                  <a:schemeClr val="bg1"/>
                </a:solidFill>
                <a:latin typeface="思源宋体 CN" panose="02020400000000000000" pitchFamily="18" charset="-122"/>
                <a:ea typeface="思源宋体 CN" panose="02020400000000000000" pitchFamily="18" charset="-122"/>
              </a:endParaRPr>
            </a:p>
          </p:txBody>
        </p:sp>
        <p:sp>
          <p:nvSpPr>
            <p:cNvPr id="27" name="文本框 11"/>
            <p:cNvSpPr txBox="1"/>
            <p:nvPr/>
          </p:nvSpPr>
          <p:spPr>
            <a:xfrm>
              <a:off x="477437" y="3002145"/>
              <a:ext cx="895918" cy="253916"/>
            </a:xfrm>
            <a:prstGeom prst="rect">
              <a:avLst/>
            </a:prstGeom>
            <a:noFill/>
          </p:spPr>
          <p:txBody>
            <a:bodyPr wrap="none" rtlCol="0">
              <a:spAutoFit/>
            </a:bodyPr>
            <a:lstStyle/>
            <a:p>
              <a:pPr>
                <a:defRPr/>
              </a:pPr>
              <a:r>
                <a:rPr lang="zh-CN" altLang="en-US" sz="1600" b="1" kern="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背景与意义</a:t>
              </a:r>
            </a:p>
          </p:txBody>
        </p:sp>
        <p:sp>
          <p:nvSpPr>
            <p:cNvPr id="28" name="矩形 9"/>
            <p:cNvSpPr/>
            <p:nvPr/>
          </p:nvSpPr>
          <p:spPr>
            <a:xfrm>
              <a:off x="484796" y="3271159"/>
              <a:ext cx="3191853" cy="257570"/>
            </a:xfrm>
            <a:prstGeom prst="rect">
              <a:avLst/>
            </a:prstGeom>
          </p:spPr>
          <p:txBody>
            <a:bodyPr wrap="square">
              <a:spAutoFit/>
            </a:bodyPr>
            <a:lstStyle/>
            <a:p>
              <a:pPr>
                <a:lnSpc>
                  <a:spcPct val="150000"/>
                </a:lnSpc>
                <a:spcBef>
                  <a:spcPct val="0"/>
                </a:spcBef>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这里输入简单的文字概述这里输入简单字概述</a:t>
              </a:r>
            </a:p>
          </p:txBody>
        </p:sp>
      </p:grpSp>
      <p:grpSp>
        <p:nvGrpSpPr>
          <p:cNvPr id="33" name="Group 111"/>
          <p:cNvGrpSpPr/>
          <p:nvPr/>
        </p:nvGrpSpPr>
        <p:grpSpPr>
          <a:xfrm>
            <a:off x="7029969" y="3755160"/>
            <a:ext cx="4552433" cy="820246"/>
            <a:chOff x="138498" y="3002145"/>
            <a:chExt cx="3414325" cy="615184"/>
          </a:xfrm>
        </p:grpSpPr>
        <p:sp>
          <p:nvSpPr>
            <p:cNvPr id="34" name="椭圆 10"/>
            <p:cNvSpPr/>
            <p:nvPr/>
          </p:nvSpPr>
          <p:spPr>
            <a:xfrm>
              <a:off x="138498" y="3267632"/>
              <a:ext cx="349697" cy="349697"/>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35" b="1" dirty="0">
                  <a:solidFill>
                    <a:schemeClr val="bg1"/>
                  </a:solidFill>
                  <a:latin typeface="思源宋体 CN" panose="02020400000000000000" pitchFamily="18" charset="-122"/>
                  <a:ea typeface="思源宋体 CN" panose="02020400000000000000" pitchFamily="18" charset="-122"/>
                </a:rPr>
                <a:t>3</a:t>
              </a:r>
              <a:endParaRPr lang="zh-CN" altLang="en-US" sz="2135" b="1" dirty="0">
                <a:solidFill>
                  <a:schemeClr val="bg1"/>
                </a:solidFill>
                <a:latin typeface="思源宋体 CN" panose="02020400000000000000" pitchFamily="18" charset="-122"/>
                <a:ea typeface="思源宋体 CN" panose="02020400000000000000" pitchFamily="18" charset="-122"/>
              </a:endParaRPr>
            </a:p>
          </p:txBody>
        </p:sp>
        <p:sp>
          <p:nvSpPr>
            <p:cNvPr id="35" name="文本框 11"/>
            <p:cNvSpPr txBox="1"/>
            <p:nvPr/>
          </p:nvSpPr>
          <p:spPr>
            <a:xfrm>
              <a:off x="477437" y="3002145"/>
              <a:ext cx="895919" cy="253915"/>
            </a:xfrm>
            <a:prstGeom prst="rect">
              <a:avLst/>
            </a:prstGeom>
            <a:noFill/>
          </p:spPr>
          <p:txBody>
            <a:bodyPr wrap="none" rtlCol="0">
              <a:spAutoFit/>
            </a:bodyPr>
            <a:lstStyle/>
            <a:p>
              <a:pPr>
                <a:defRPr/>
              </a:pPr>
              <a:r>
                <a:rPr lang="zh-CN" altLang="en-US" sz="1600" b="1" kern="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背景与意义</a:t>
              </a:r>
            </a:p>
          </p:txBody>
        </p:sp>
        <p:sp>
          <p:nvSpPr>
            <p:cNvPr id="36" name="矩形 9"/>
            <p:cNvSpPr/>
            <p:nvPr/>
          </p:nvSpPr>
          <p:spPr>
            <a:xfrm>
              <a:off x="484797" y="3271159"/>
              <a:ext cx="3068026" cy="257570"/>
            </a:xfrm>
            <a:prstGeom prst="rect">
              <a:avLst/>
            </a:prstGeom>
          </p:spPr>
          <p:txBody>
            <a:bodyPr wrap="square">
              <a:spAutoFit/>
            </a:bodyPr>
            <a:lstStyle/>
            <a:p>
              <a:pPr>
                <a:lnSpc>
                  <a:spcPct val="150000"/>
                </a:lnSpc>
                <a:spcBef>
                  <a:spcPct val="0"/>
                </a:spcBef>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这里输入简单的文字概述这里输入简单字概述</a:t>
              </a:r>
            </a:p>
          </p:txBody>
        </p:sp>
      </p:grpSp>
      <p:grpSp>
        <p:nvGrpSpPr>
          <p:cNvPr id="37" name="Group 115"/>
          <p:cNvGrpSpPr/>
          <p:nvPr/>
        </p:nvGrpSpPr>
        <p:grpSpPr>
          <a:xfrm>
            <a:off x="7029969" y="4938686"/>
            <a:ext cx="4552433" cy="820246"/>
            <a:chOff x="138498" y="3002145"/>
            <a:chExt cx="3414325" cy="615184"/>
          </a:xfrm>
        </p:grpSpPr>
        <p:sp>
          <p:nvSpPr>
            <p:cNvPr id="38" name="椭圆 10"/>
            <p:cNvSpPr/>
            <p:nvPr/>
          </p:nvSpPr>
          <p:spPr>
            <a:xfrm>
              <a:off x="138498" y="3267632"/>
              <a:ext cx="349697" cy="349697"/>
            </a:xfrm>
            <a:prstGeom prst="ellipse">
              <a:avLst/>
            </a:prstGeom>
            <a:solidFill>
              <a:srgbClr val="E2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35" b="1" dirty="0">
                  <a:solidFill>
                    <a:schemeClr val="bg1"/>
                  </a:solidFill>
                  <a:latin typeface="思源宋体 CN" panose="02020400000000000000" pitchFamily="18" charset="-122"/>
                  <a:ea typeface="思源宋体 CN" panose="02020400000000000000" pitchFamily="18" charset="-122"/>
                </a:rPr>
                <a:t>4</a:t>
              </a:r>
              <a:endParaRPr lang="zh-CN" altLang="en-US" sz="2135" b="1" dirty="0">
                <a:solidFill>
                  <a:schemeClr val="bg1"/>
                </a:solidFill>
                <a:latin typeface="思源宋体 CN" panose="02020400000000000000" pitchFamily="18" charset="-122"/>
                <a:ea typeface="思源宋体 CN" panose="02020400000000000000" pitchFamily="18" charset="-122"/>
              </a:endParaRPr>
            </a:p>
          </p:txBody>
        </p:sp>
        <p:sp>
          <p:nvSpPr>
            <p:cNvPr id="39" name="文本框 11"/>
            <p:cNvSpPr txBox="1"/>
            <p:nvPr/>
          </p:nvSpPr>
          <p:spPr>
            <a:xfrm>
              <a:off x="477437" y="3002145"/>
              <a:ext cx="895919" cy="253915"/>
            </a:xfrm>
            <a:prstGeom prst="rect">
              <a:avLst/>
            </a:prstGeom>
            <a:noFill/>
          </p:spPr>
          <p:txBody>
            <a:bodyPr wrap="none" rtlCol="0">
              <a:spAutoFit/>
            </a:bodyPr>
            <a:lstStyle/>
            <a:p>
              <a:pPr>
                <a:defRPr/>
              </a:pPr>
              <a:r>
                <a:rPr lang="zh-CN" altLang="en-US" sz="1600" b="1" kern="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背景与意义</a:t>
              </a:r>
            </a:p>
          </p:txBody>
        </p:sp>
        <p:sp>
          <p:nvSpPr>
            <p:cNvPr id="40" name="矩形 9"/>
            <p:cNvSpPr/>
            <p:nvPr/>
          </p:nvSpPr>
          <p:spPr>
            <a:xfrm>
              <a:off x="484797" y="3271159"/>
              <a:ext cx="3068026" cy="257570"/>
            </a:xfrm>
            <a:prstGeom prst="rect">
              <a:avLst/>
            </a:prstGeom>
          </p:spPr>
          <p:txBody>
            <a:bodyPr wrap="square">
              <a:spAutoFit/>
            </a:bodyPr>
            <a:lstStyle/>
            <a:p>
              <a:pPr>
                <a:lnSpc>
                  <a:spcPct val="150000"/>
                </a:lnSpc>
                <a:spcBef>
                  <a:spcPct val="0"/>
                </a:spcBef>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这里输入简单的文字概述这里输入简单字概述</a:t>
              </a:r>
            </a:p>
          </p:txBody>
        </p:sp>
      </p:grpSp>
      <p:grpSp>
        <p:nvGrpSpPr>
          <p:cNvPr id="416" name="组合 415"/>
          <p:cNvGrpSpPr/>
          <p:nvPr/>
        </p:nvGrpSpPr>
        <p:grpSpPr>
          <a:xfrm>
            <a:off x="11891100" y="5403402"/>
            <a:ext cx="203241" cy="906808"/>
            <a:chOff x="11720292" y="5872853"/>
            <a:chExt cx="203241" cy="906808"/>
          </a:xfrm>
        </p:grpSpPr>
        <p:sp>
          <p:nvSpPr>
            <p:cNvPr id="417" name="椭圆 416"/>
            <p:cNvSpPr/>
            <p:nvPr/>
          </p:nvSpPr>
          <p:spPr>
            <a:xfrm flipV="1">
              <a:off x="11720292" y="6576420"/>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18" name="椭圆 417"/>
            <p:cNvSpPr/>
            <p:nvPr/>
          </p:nvSpPr>
          <p:spPr>
            <a:xfrm flipV="1">
              <a:off x="11720292" y="6224636"/>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19" name="椭圆 418"/>
            <p:cNvSpPr/>
            <p:nvPr/>
          </p:nvSpPr>
          <p:spPr>
            <a:xfrm flipV="1">
              <a:off x="11720292" y="5872853"/>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par>
                          <p:cTn id="8" fill="hold">
                            <p:stCondLst>
                              <p:cond delay="500"/>
                            </p:stCondLst>
                            <p:childTnLst>
                              <p:par>
                                <p:cTn id="9" presetID="12" presetClass="entr" presetSubtype="1"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slide(fromTop)">
                                      <p:cBhvr>
                                        <p:cTn id="11" dur="500"/>
                                        <p:tgtEl>
                                          <p:spTgt spid="21"/>
                                        </p:tgtEl>
                                      </p:cBhvr>
                                    </p:animEffect>
                                  </p:childTnLst>
                                </p:cTn>
                              </p:par>
                            </p:childTnLst>
                          </p:cTn>
                        </p:par>
                        <p:par>
                          <p:cTn id="12" fill="hold">
                            <p:stCondLst>
                              <p:cond delay="1000"/>
                            </p:stCondLst>
                            <p:childTnLst>
                              <p:par>
                                <p:cTn id="13" presetID="12" presetClass="entr" presetSubtype="1" fill="hold"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slide(fromTop)">
                                      <p:cBhvr>
                                        <p:cTn id="15" dur="500"/>
                                        <p:tgtEl>
                                          <p:spTgt spid="25"/>
                                        </p:tgtEl>
                                      </p:cBhvr>
                                    </p:animEffect>
                                  </p:childTnLst>
                                </p:cTn>
                              </p:par>
                            </p:childTnLst>
                          </p:cTn>
                        </p:par>
                        <p:par>
                          <p:cTn id="16" fill="hold">
                            <p:stCondLst>
                              <p:cond delay="1500"/>
                            </p:stCondLst>
                            <p:childTnLst>
                              <p:par>
                                <p:cTn id="17" presetID="12" presetClass="entr" presetSubtype="1" fill="hold"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slide(fromTop)">
                                      <p:cBhvr>
                                        <p:cTn id="19" dur="500"/>
                                        <p:tgtEl>
                                          <p:spTgt spid="33"/>
                                        </p:tgtEl>
                                      </p:cBhvr>
                                    </p:animEffect>
                                  </p:childTnLst>
                                </p:cTn>
                              </p:par>
                            </p:childTnLst>
                          </p:cTn>
                        </p:par>
                        <p:par>
                          <p:cTn id="20" fill="hold">
                            <p:stCondLst>
                              <p:cond delay="2000"/>
                            </p:stCondLst>
                            <p:childTnLst>
                              <p:par>
                                <p:cTn id="21" presetID="12" presetClass="entr" presetSubtype="1" fill="hold"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slide(fromTop)">
                                      <p:cBhvr>
                                        <p:cTn id="23"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0"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3672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9" name="矩形 18"/>
          <p:cNvSpPr/>
          <p:nvPr/>
        </p:nvSpPr>
        <p:spPr>
          <a:xfrm>
            <a:off x="370680" y="323164"/>
            <a:ext cx="11450641" cy="621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3" name="文本框 12"/>
          <p:cNvSpPr txBox="1"/>
          <p:nvPr/>
        </p:nvSpPr>
        <p:spPr>
          <a:xfrm>
            <a:off x="1884776" y="867031"/>
            <a:ext cx="3615159" cy="338554"/>
          </a:xfrm>
          <a:prstGeom prst="rect">
            <a:avLst/>
          </a:prstGeom>
          <a:noFill/>
        </p:spPr>
        <p:txBody>
          <a:bodyPr wrap="square" rtlCol="0">
            <a:spAutoFit/>
          </a:bodyPr>
          <a:lstStyle/>
          <a:p>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选题背景与意义</a:t>
            </a:r>
          </a:p>
        </p:txBody>
      </p:sp>
      <p:grpSp>
        <p:nvGrpSpPr>
          <p:cNvPr id="14" name="组合 13"/>
          <p:cNvGrpSpPr/>
          <p:nvPr/>
        </p:nvGrpSpPr>
        <p:grpSpPr>
          <a:xfrm>
            <a:off x="907034" y="842472"/>
            <a:ext cx="3138643" cy="368142"/>
            <a:chOff x="1430600" y="1872216"/>
            <a:chExt cx="4553741" cy="534123"/>
          </a:xfrm>
        </p:grpSpPr>
        <p:sp>
          <p:nvSpPr>
            <p:cNvPr id="16" name="椭圆 15"/>
            <p:cNvSpPr/>
            <p:nvPr/>
          </p:nvSpPr>
          <p:spPr>
            <a:xfrm>
              <a:off x="1430600" y="1872216"/>
              <a:ext cx="534123" cy="5341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7" name="矩形: 圆角 16"/>
            <p:cNvSpPr/>
            <p:nvPr/>
          </p:nvSpPr>
          <p:spPr>
            <a:xfrm>
              <a:off x="2241367" y="1914587"/>
              <a:ext cx="3742974" cy="4493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cxnSp>
          <p:nvCxnSpPr>
            <p:cNvPr id="18" name="直接连接符 17"/>
            <p:cNvCxnSpPr>
              <a:stCxn id="16" idx="6"/>
              <a:endCxn id="17" idx="1"/>
            </p:cNvCxnSpPr>
            <p:nvPr/>
          </p:nvCxnSpPr>
          <p:spPr>
            <a:xfrm>
              <a:off x="1964723" y="2139278"/>
              <a:ext cx="276644"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5" name="文本框 14"/>
          <p:cNvSpPr txBox="1"/>
          <p:nvPr/>
        </p:nvSpPr>
        <p:spPr>
          <a:xfrm>
            <a:off x="881669" y="851642"/>
            <a:ext cx="628044" cy="369332"/>
          </a:xfrm>
          <a:prstGeom prst="rect">
            <a:avLst/>
          </a:prstGeom>
          <a:noFill/>
        </p:spPr>
        <p:txBody>
          <a:bodyPr wrap="square" rtlCol="0">
            <a:spAutoFit/>
          </a:bodyPr>
          <a:lstStyle/>
          <a:p>
            <a:r>
              <a:rPr lang="en-US" altLang="zh-CN"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zh-CN" altLang="en-US"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5" name="组合 4"/>
          <p:cNvGrpSpPr/>
          <p:nvPr/>
        </p:nvGrpSpPr>
        <p:grpSpPr>
          <a:xfrm>
            <a:off x="3865563" y="1399728"/>
            <a:ext cx="4460875" cy="4264025"/>
            <a:chOff x="3865563" y="1399728"/>
            <a:chExt cx="4460875" cy="4264025"/>
          </a:xfrm>
        </p:grpSpPr>
        <p:sp>
          <p:nvSpPr>
            <p:cNvPr id="20" name="任意多边形 2"/>
            <p:cNvSpPr/>
            <p:nvPr/>
          </p:nvSpPr>
          <p:spPr>
            <a:xfrm>
              <a:off x="3865563" y="2730053"/>
              <a:ext cx="1412875" cy="1603375"/>
            </a:xfrm>
            <a:custGeom>
              <a:avLst/>
              <a:gdLst>
                <a:gd name="connsiteX0" fmla="*/ 0 w 1032977"/>
                <a:gd name="connsiteY0" fmla="*/ 449345 h 898690"/>
                <a:gd name="connsiteX1" fmla="*/ 224673 w 1032977"/>
                <a:gd name="connsiteY1" fmla="*/ 0 h 898690"/>
                <a:gd name="connsiteX2" fmla="*/ 808305 w 1032977"/>
                <a:gd name="connsiteY2" fmla="*/ 0 h 898690"/>
                <a:gd name="connsiteX3" fmla="*/ 1032977 w 1032977"/>
                <a:gd name="connsiteY3" fmla="*/ 449345 h 898690"/>
                <a:gd name="connsiteX4" fmla="*/ 808305 w 1032977"/>
                <a:gd name="connsiteY4" fmla="*/ 898690 h 898690"/>
                <a:gd name="connsiteX5" fmla="*/ 224673 w 1032977"/>
                <a:gd name="connsiteY5" fmla="*/ 898690 h 898690"/>
                <a:gd name="connsiteX6" fmla="*/ 0 w 1032977"/>
                <a:gd name="connsiteY6" fmla="*/ 449345 h 898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2977" h="898690">
                  <a:moveTo>
                    <a:pt x="516488" y="0"/>
                  </a:moveTo>
                  <a:lnTo>
                    <a:pt x="1032976" y="195466"/>
                  </a:lnTo>
                  <a:lnTo>
                    <a:pt x="1032976" y="703225"/>
                  </a:lnTo>
                  <a:lnTo>
                    <a:pt x="516489" y="898690"/>
                  </a:lnTo>
                  <a:lnTo>
                    <a:pt x="1" y="703225"/>
                  </a:lnTo>
                  <a:lnTo>
                    <a:pt x="1" y="195466"/>
                  </a:lnTo>
                  <a:lnTo>
                    <a:pt x="516488" y="0"/>
                  </a:lnTo>
                  <a:close/>
                </a:path>
              </a:pathLst>
            </a:custGeom>
            <a:solidFill>
              <a:schemeClr val="bg1">
                <a:lumMod val="6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61966" tIns="282893" rIns="261967" bIns="282892" spcCol="1270" anchor="ctr"/>
            <a:lstStyle/>
            <a:p>
              <a:pPr algn="ctr" defTabSz="1422400" eaLnBrk="1" fontAlgn="auto" hangingPunct="1">
                <a:lnSpc>
                  <a:spcPct val="90000"/>
                </a:lnSpc>
                <a:spcAft>
                  <a:spcPct val="35000"/>
                </a:spcAft>
                <a:defRPr/>
              </a:pPr>
              <a:endParaRPr lang="zh-CN" altLang="en-US" sz="3200" dirty="0">
                <a:latin typeface="思源宋体 CN" panose="02020400000000000000" pitchFamily="18" charset="-122"/>
                <a:ea typeface="思源宋体 CN" panose="02020400000000000000" pitchFamily="18" charset="-122"/>
              </a:endParaRPr>
            </a:p>
          </p:txBody>
        </p:sp>
        <p:sp>
          <p:nvSpPr>
            <p:cNvPr id="22" name="任意多边形 4"/>
            <p:cNvSpPr/>
            <p:nvPr/>
          </p:nvSpPr>
          <p:spPr>
            <a:xfrm>
              <a:off x="4633913" y="4060378"/>
              <a:ext cx="1411287" cy="1603375"/>
            </a:xfrm>
            <a:custGeom>
              <a:avLst/>
              <a:gdLst>
                <a:gd name="connsiteX0" fmla="*/ 0 w 1032977"/>
                <a:gd name="connsiteY0" fmla="*/ 449345 h 898690"/>
                <a:gd name="connsiteX1" fmla="*/ 224673 w 1032977"/>
                <a:gd name="connsiteY1" fmla="*/ 0 h 898690"/>
                <a:gd name="connsiteX2" fmla="*/ 808305 w 1032977"/>
                <a:gd name="connsiteY2" fmla="*/ 0 h 898690"/>
                <a:gd name="connsiteX3" fmla="*/ 1032977 w 1032977"/>
                <a:gd name="connsiteY3" fmla="*/ 449345 h 898690"/>
                <a:gd name="connsiteX4" fmla="*/ 808305 w 1032977"/>
                <a:gd name="connsiteY4" fmla="*/ 898690 h 898690"/>
                <a:gd name="connsiteX5" fmla="*/ 224673 w 1032977"/>
                <a:gd name="connsiteY5" fmla="*/ 898690 h 898690"/>
                <a:gd name="connsiteX6" fmla="*/ 0 w 1032977"/>
                <a:gd name="connsiteY6" fmla="*/ 449345 h 898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2977" h="898690">
                  <a:moveTo>
                    <a:pt x="516488" y="0"/>
                  </a:moveTo>
                  <a:lnTo>
                    <a:pt x="1032976" y="195466"/>
                  </a:lnTo>
                  <a:lnTo>
                    <a:pt x="1032976" y="703225"/>
                  </a:lnTo>
                  <a:lnTo>
                    <a:pt x="516489" y="898690"/>
                  </a:lnTo>
                  <a:lnTo>
                    <a:pt x="1" y="703225"/>
                  </a:lnTo>
                  <a:lnTo>
                    <a:pt x="1" y="195466"/>
                  </a:lnTo>
                  <a:lnTo>
                    <a:pt x="516488" y="0"/>
                  </a:lnTo>
                  <a:close/>
                </a:path>
              </a:pathLst>
            </a:custGeom>
            <a:solidFill>
              <a:srgbClr val="A362C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61966" tIns="282893" rIns="261967" bIns="282892" spcCol="1270" anchor="ctr"/>
            <a:lstStyle/>
            <a:p>
              <a:pPr algn="ctr" defTabSz="1422400" eaLnBrk="1" fontAlgn="auto" hangingPunct="1">
                <a:lnSpc>
                  <a:spcPct val="90000"/>
                </a:lnSpc>
                <a:spcAft>
                  <a:spcPct val="35000"/>
                </a:spcAft>
                <a:defRPr/>
              </a:pPr>
              <a:endParaRPr lang="zh-CN" altLang="en-US" sz="3200" dirty="0">
                <a:latin typeface="思源宋体 CN" panose="02020400000000000000" pitchFamily="18" charset="-122"/>
                <a:ea typeface="思源宋体 CN" panose="02020400000000000000" pitchFamily="18" charset="-122"/>
              </a:endParaRPr>
            </a:p>
          </p:txBody>
        </p:sp>
        <p:sp>
          <p:nvSpPr>
            <p:cNvPr id="23" name="任意多边形 5"/>
            <p:cNvSpPr/>
            <p:nvPr/>
          </p:nvSpPr>
          <p:spPr>
            <a:xfrm>
              <a:off x="6126163" y="1399728"/>
              <a:ext cx="1412875" cy="1603375"/>
            </a:xfrm>
            <a:custGeom>
              <a:avLst/>
              <a:gdLst>
                <a:gd name="connsiteX0" fmla="*/ 0 w 1032977"/>
                <a:gd name="connsiteY0" fmla="*/ 449345 h 898690"/>
                <a:gd name="connsiteX1" fmla="*/ 224673 w 1032977"/>
                <a:gd name="connsiteY1" fmla="*/ 0 h 898690"/>
                <a:gd name="connsiteX2" fmla="*/ 808305 w 1032977"/>
                <a:gd name="connsiteY2" fmla="*/ 0 h 898690"/>
                <a:gd name="connsiteX3" fmla="*/ 1032977 w 1032977"/>
                <a:gd name="connsiteY3" fmla="*/ 449345 h 898690"/>
                <a:gd name="connsiteX4" fmla="*/ 808305 w 1032977"/>
                <a:gd name="connsiteY4" fmla="*/ 898690 h 898690"/>
                <a:gd name="connsiteX5" fmla="*/ 224673 w 1032977"/>
                <a:gd name="connsiteY5" fmla="*/ 898690 h 898690"/>
                <a:gd name="connsiteX6" fmla="*/ 0 w 1032977"/>
                <a:gd name="connsiteY6" fmla="*/ 449345 h 898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2977" h="898690">
                  <a:moveTo>
                    <a:pt x="516488" y="0"/>
                  </a:moveTo>
                  <a:lnTo>
                    <a:pt x="1032976" y="195466"/>
                  </a:lnTo>
                  <a:lnTo>
                    <a:pt x="1032976" y="703225"/>
                  </a:lnTo>
                  <a:lnTo>
                    <a:pt x="516489" y="898690"/>
                  </a:lnTo>
                  <a:lnTo>
                    <a:pt x="1" y="703225"/>
                  </a:lnTo>
                  <a:lnTo>
                    <a:pt x="1" y="195466"/>
                  </a:lnTo>
                  <a:lnTo>
                    <a:pt x="516488" y="0"/>
                  </a:lnTo>
                  <a:close/>
                </a:path>
              </a:pathLst>
            </a:custGeom>
            <a:solidFill>
              <a:srgbClr val="8BC53F"/>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61966" tIns="282893" rIns="261967" bIns="282892" spcCol="1270" anchor="ctr"/>
            <a:lstStyle/>
            <a:p>
              <a:pPr algn="ctr" defTabSz="1422400" eaLnBrk="1" fontAlgn="auto" hangingPunct="1">
                <a:lnSpc>
                  <a:spcPct val="90000"/>
                </a:lnSpc>
                <a:spcAft>
                  <a:spcPct val="35000"/>
                </a:spcAft>
                <a:defRPr/>
              </a:pPr>
              <a:endParaRPr lang="zh-CN" altLang="en-US" sz="3200" dirty="0">
                <a:latin typeface="思源宋体 CN" panose="02020400000000000000" pitchFamily="18" charset="-122"/>
                <a:ea typeface="思源宋体 CN" panose="02020400000000000000" pitchFamily="18" charset="-122"/>
              </a:endParaRPr>
            </a:p>
          </p:txBody>
        </p:sp>
        <p:sp>
          <p:nvSpPr>
            <p:cNvPr id="24" name="任意多边形 6"/>
            <p:cNvSpPr/>
            <p:nvPr/>
          </p:nvSpPr>
          <p:spPr>
            <a:xfrm>
              <a:off x="6126163" y="4060378"/>
              <a:ext cx="1412875" cy="1603375"/>
            </a:xfrm>
            <a:custGeom>
              <a:avLst/>
              <a:gdLst>
                <a:gd name="connsiteX0" fmla="*/ 0 w 1032977"/>
                <a:gd name="connsiteY0" fmla="*/ 449345 h 898690"/>
                <a:gd name="connsiteX1" fmla="*/ 224673 w 1032977"/>
                <a:gd name="connsiteY1" fmla="*/ 0 h 898690"/>
                <a:gd name="connsiteX2" fmla="*/ 808305 w 1032977"/>
                <a:gd name="connsiteY2" fmla="*/ 0 h 898690"/>
                <a:gd name="connsiteX3" fmla="*/ 1032977 w 1032977"/>
                <a:gd name="connsiteY3" fmla="*/ 449345 h 898690"/>
                <a:gd name="connsiteX4" fmla="*/ 808305 w 1032977"/>
                <a:gd name="connsiteY4" fmla="*/ 898690 h 898690"/>
                <a:gd name="connsiteX5" fmla="*/ 224673 w 1032977"/>
                <a:gd name="connsiteY5" fmla="*/ 898690 h 898690"/>
                <a:gd name="connsiteX6" fmla="*/ 0 w 1032977"/>
                <a:gd name="connsiteY6" fmla="*/ 449345 h 898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2977" h="898690">
                  <a:moveTo>
                    <a:pt x="516488" y="0"/>
                  </a:moveTo>
                  <a:lnTo>
                    <a:pt x="1032976" y="195466"/>
                  </a:lnTo>
                  <a:lnTo>
                    <a:pt x="1032976" y="703225"/>
                  </a:lnTo>
                  <a:lnTo>
                    <a:pt x="516489" y="898690"/>
                  </a:lnTo>
                  <a:lnTo>
                    <a:pt x="1" y="703225"/>
                  </a:lnTo>
                  <a:lnTo>
                    <a:pt x="1" y="195466"/>
                  </a:lnTo>
                  <a:lnTo>
                    <a:pt x="516488" y="0"/>
                  </a:lnTo>
                  <a:close/>
                </a:path>
              </a:pathLst>
            </a:custGeom>
            <a:solidFill>
              <a:srgbClr val="62C4BC"/>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61966" tIns="282893" rIns="261967" bIns="282892" spcCol="1270" anchor="ctr"/>
            <a:lstStyle/>
            <a:p>
              <a:pPr algn="ctr" defTabSz="1422400" eaLnBrk="1" fontAlgn="auto" hangingPunct="1">
                <a:lnSpc>
                  <a:spcPct val="90000"/>
                </a:lnSpc>
                <a:spcAft>
                  <a:spcPct val="35000"/>
                </a:spcAft>
                <a:defRPr/>
              </a:pPr>
              <a:endParaRPr lang="zh-CN" altLang="en-US" sz="3200" dirty="0">
                <a:latin typeface="思源宋体 CN" panose="02020400000000000000" pitchFamily="18" charset="-122"/>
                <a:ea typeface="思源宋体 CN" panose="02020400000000000000" pitchFamily="18" charset="-122"/>
              </a:endParaRPr>
            </a:p>
          </p:txBody>
        </p:sp>
        <p:sp>
          <p:nvSpPr>
            <p:cNvPr id="25" name="任意多边形 7"/>
            <p:cNvSpPr/>
            <p:nvPr/>
          </p:nvSpPr>
          <p:spPr>
            <a:xfrm>
              <a:off x="6913563" y="2730053"/>
              <a:ext cx="1412875" cy="1603375"/>
            </a:xfrm>
            <a:custGeom>
              <a:avLst/>
              <a:gdLst>
                <a:gd name="connsiteX0" fmla="*/ 0 w 1032977"/>
                <a:gd name="connsiteY0" fmla="*/ 449345 h 898690"/>
                <a:gd name="connsiteX1" fmla="*/ 224673 w 1032977"/>
                <a:gd name="connsiteY1" fmla="*/ 0 h 898690"/>
                <a:gd name="connsiteX2" fmla="*/ 808305 w 1032977"/>
                <a:gd name="connsiteY2" fmla="*/ 0 h 898690"/>
                <a:gd name="connsiteX3" fmla="*/ 1032977 w 1032977"/>
                <a:gd name="connsiteY3" fmla="*/ 449345 h 898690"/>
                <a:gd name="connsiteX4" fmla="*/ 808305 w 1032977"/>
                <a:gd name="connsiteY4" fmla="*/ 898690 h 898690"/>
                <a:gd name="connsiteX5" fmla="*/ 224673 w 1032977"/>
                <a:gd name="connsiteY5" fmla="*/ 898690 h 898690"/>
                <a:gd name="connsiteX6" fmla="*/ 0 w 1032977"/>
                <a:gd name="connsiteY6" fmla="*/ 449345 h 898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2977" h="898690">
                  <a:moveTo>
                    <a:pt x="516488" y="0"/>
                  </a:moveTo>
                  <a:lnTo>
                    <a:pt x="1032976" y="195466"/>
                  </a:lnTo>
                  <a:lnTo>
                    <a:pt x="1032976" y="703225"/>
                  </a:lnTo>
                  <a:lnTo>
                    <a:pt x="516489" y="898690"/>
                  </a:lnTo>
                  <a:lnTo>
                    <a:pt x="1" y="703225"/>
                  </a:lnTo>
                  <a:lnTo>
                    <a:pt x="1" y="195466"/>
                  </a:lnTo>
                  <a:lnTo>
                    <a:pt x="516488" y="0"/>
                  </a:lnTo>
                  <a:close/>
                </a:path>
              </a:pathLst>
            </a:custGeom>
            <a:solidFill>
              <a:srgbClr val="FAAF3B"/>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61966" tIns="282893" rIns="261967" bIns="282892" spcCol="1270" anchor="ctr"/>
            <a:lstStyle/>
            <a:p>
              <a:pPr algn="ctr" defTabSz="1422400" eaLnBrk="1" fontAlgn="auto" hangingPunct="1">
                <a:lnSpc>
                  <a:spcPct val="90000"/>
                </a:lnSpc>
                <a:spcAft>
                  <a:spcPct val="35000"/>
                </a:spcAft>
                <a:defRPr/>
              </a:pPr>
              <a:endParaRPr lang="zh-CN" altLang="en-US" sz="3200" dirty="0">
                <a:latin typeface="思源宋体 CN" panose="02020400000000000000" pitchFamily="18" charset="-122"/>
                <a:ea typeface="思源宋体 CN" panose="02020400000000000000" pitchFamily="18" charset="-122"/>
              </a:endParaRPr>
            </a:p>
          </p:txBody>
        </p:sp>
        <p:sp>
          <p:nvSpPr>
            <p:cNvPr id="26" name="KSO_Shape"/>
            <p:cNvSpPr/>
            <p:nvPr/>
          </p:nvSpPr>
          <p:spPr bwMode="auto">
            <a:xfrm>
              <a:off x="4302125" y="3171378"/>
              <a:ext cx="538163" cy="720725"/>
            </a:xfrm>
            <a:custGeom>
              <a:avLst/>
              <a:gdLst>
                <a:gd name="T0" fmla="*/ 901841 w 1357313"/>
                <a:gd name="T1" fmla="*/ 1418297 h 2041525"/>
                <a:gd name="T2" fmla="*/ 952713 w 1357313"/>
                <a:gd name="T3" fmla="*/ 1537310 h 2041525"/>
                <a:gd name="T4" fmla="*/ 324238 w 1357313"/>
                <a:gd name="T5" fmla="*/ 1501582 h 2041525"/>
                <a:gd name="T6" fmla="*/ 380048 w 1357313"/>
                <a:gd name="T7" fmla="*/ 1395135 h 2041525"/>
                <a:gd name="T8" fmla="*/ 837417 w 1357313"/>
                <a:gd name="T9" fmla="*/ 530566 h 2041525"/>
                <a:gd name="T10" fmla="*/ 669920 w 1357313"/>
                <a:gd name="T11" fmla="*/ 686107 h 2041525"/>
                <a:gd name="T12" fmla="*/ 595424 w 1357313"/>
                <a:gd name="T13" fmla="*/ 686107 h 2041525"/>
                <a:gd name="T14" fmla="*/ 427927 w 1357313"/>
                <a:gd name="T15" fmla="*/ 530566 h 2041525"/>
                <a:gd name="T16" fmla="*/ 206486 w 1357313"/>
                <a:gd name="T17" fmla="*/ 405798 h 2041525"/>
                <a:gd name="T18" fmla="*/ 269716 w 1357313"/>
                <a:gd name="T19" fmla="*/ 553495 h 2041525"/>
                <a:gd name="T20" fmla="*/ 416183 w 1357313"/>
                <a:gd name="T21" fmla="*/ 730090 h 2041525"/>
                <a:gd name="T22" fmla="*/ 523871 w 1357313"/>
                <a:gd name="T23" fmla="*/ 839505 h 2041525"/>
                <a:gd name="T24" fmla="*/ 549065 w 1357313"/>
                <a:gd name="T25" fmla="*/ 957810 h 2041525"/>
                <a:gd name="T26" fmla="*/ 521401 w 1357313"/>
                <a:gd name="T27" fmla="*/ 1070930 h 2041525"/>
                <a:gd name="T28" fmla="*/ 406056 w 1357313"/>
                <a:gd name="T29" fmla="*/ 1185778 h 2041525"/>
                <a:gd name="T30" fmla="*/ 263047 w 1357313"/>
                <a:gd name="T31" fmla="*/ 1361879 h 2041525"/>
                <a:gd name="T32" fmla="*/ 205745 w 1357313"/>
                <a:gd name="T33" fmla="*/ 1502167 h 2041525"/>
                <a:gd name="T34" fmla="*/ 1072195 w 1357313"/>
                <a:gd name="T35" fmla="*/ 1557244 h 2041525"/>
                <a:gd name="T36" fmla="*/ 1021808 w 1357313"/>
                <a:gd name="T37" fmla="*/ 1393740 h 2041525"/>
                <a:gd name="T38" fmla="*/ 889667 w 1357313"/>
                <a:gd name="T39" fmla="*/ 1217639 h 2041525"/>
                <a:gd name="T40" fmla="*/ 755797 w 1357313"/>
                <a:gd name="T41" fmla="*/ 1087231 h 2041525"/>
                <a:gd name="T42" fmla="*/ 719983 w 1357313"/>
                <a:gd name="T43" fmla="*/ 986954 h 2041525"/>
                <a:gd name="T44" fmla="*/ 728381 w 1357313"/>
                <a:gd name="T45" fmla="*/ 880504 h 2041525"/>
                <a:gd name="T46" fmla="*/ 790870 w 1357313"/>
                <a:gd name="T47" fmla="*/ 784920 h 2041525"/>
                <a:gd name="T48" fmla="*/ 959566 w 1357313"/>
                <a:gd name="T49" fmla="*/ 605115 h 2041525"/>
                <a:gd name="T50" fmla="*/ 1046261 w 1357313"/>
                <a:gd name="T51" fmla="*/ 456677 h 2041525"/>
                <a:gd name="T52" fmla="*/ 1090473 w 1357313"/>
                <a:gd name="T53" fmla="*/ 209197 h 2041525"/>
                <a:gd name="T54" fmla="*/ 1216685 w 1357313"/>
                <a:gd name="T55" fmla="*/ 15314 h 2041525"/>
                <a:gd name="T56" fmla="*/ 1260650 w 1357313"/>
                <a:gd name="T57" fmla="*/ 68662 h 2041525"/>
                <a:gd name="T58" fmla="*/ 1261391 w 1357313"/>
                <a:gd name="T59" fmla="*/ 138313 h 2041525"/>
                <a:gd name="T60" fmla="*/ 1222613 w 1357313"/>
                <a:gd name="T61" fmla="*/ 189932 h 2041525"/>
                <a:gd name="T62" fmla="*/ 1165311 w 1357313"/>
                <a:gd name="T63" fmla="*/ 293419 h 2041525"/>
                <a:gd name="T64" fmla="*/ 1116654 w 1357313"/>
                <a:gd name="T65" fmla="*/ 524844 h 2041525"/>
                <a:gd name="T66" fmla="*/ 1012670 w 1357313"/>
                <a:gd name="T67" fmla="*/ 704403 h 2041525"/>
                <a:gd name="T68" fmla="*/ 829154 w 1357313"/>
                <a:gd name="T69" fmla="*/ 889890 h 2041525"/>
                <a:gd name="T70" fmla="*/ 817052 w 1357313"/>
                <a:gd name="T71" fmla="*/ 962009 h 2041525"/>
                <a:gd name="T72" fmla="*/ 905969 w 1357313"/>
                <a:gd name="T73" fmla="*/ 1085008 h 2041525"/>
                <a:gd name="T74" fmla="*/ 1048237 w 1357313"/>
                <a:gd name="T75" fmla="*/ 1249500 h 2041525"/>
                <a:gd name="T76" fmla="*/ 1134190 w 1357313"/>
                <a:gd name="T77" fmla="*/ 1433011 h 2041525"/>
                <a:gd name="T78" fmla="*/ 1183588 w 1357313"/>
                <a:gd name="T79" fmla="*/ 1698520 h 2041525"/>
                <a:gd name="T80" fmla="*/ 1240149 w 1357313"/>
                <a:gd name="T81" fmla="*/ 1730629 h 2041525"/>
                <a:gd name="T82" fmla="*/ 1266331 w 1357313"/>
                <a:gd name="T83" fmla="*/ 1790399 h 2041525"/>
                <a:gd name="T84" fmla="*/ 1249041 w 1357313"/>
                <a:gd name="T85" fmla="*/ 1858814 h 2041525"/>
                <a:gd name="T86" fmla="*/ 1193468 w 1357313"/>
                <a:gd name="T87" fmla="*/ 1900307 h 2041525"/>
                <a:gd name="T88" fmla="*/ 68664 w 1357313"/>
                <a:gd name="T89" fmla="*/ 1898578 h 2041525"/>
                <a:gd name="T90" fmla="*/ 15067 w 1357313"/>
                <a:gd name="T91" fmla="*/ 1854615 h 2041525"/>
                <a:gd name="T92" fmla="*/ 988 w 1357313"/>
                <a:gd name="T93" fmla="*/ 1785459 h 2041525"/>
                <a:gd name="T94" fmla="*/ 30133 w 1357313"/>
                <a:gd name="T95" fmla="*/ 1727170 h 2041525"/>
                <a:gd name="T96" fmla="*/ 87929 w 1357313"/>
                <a:gd name="T97" fmla="*/ 1697533 h 2041525"/>
                <a:gd name="T98" fmla="*/ 132882 w 1357313"/>
                <a:gd name="T99" fmla="*/ 1433011 h 2041525"/>
                <a:gd name="T100" fmla="*/ 218836 w 1357313"/>
                <a:gd name="T101" fmla="*/ 1249500 h 2041525"/>
                <a:gd name="T102" fmla="*/ 361103 w 1357313"/>
                <a:gd name="T103" fmla="*/ 1085008 h 2041525"/>
                <a:gd name="T104" fmla="*/ 449773 w 1357313"/>
                <a:gd name="T105" fmla="*/ 964726 h 2041525"/>
                <a:gd name="T106" fmla="*/ 437671 w 1357313"/>
                <a:gd name="T107" fmla="*/ 889890 h 2041525"/>
                <a:gd name="T108" fmla="*/ 254402 w 1357313"/>
                <a:gd name="T109" fmla="*/ 704403 h 2041525"/>
                <a:gd name="T110" fmla="*/ 150419 w 1357313"/>
                <a:gd name="T111" fmla="*/ 524844 h 2041525"/>
                <a:gd name="T112" fmla="*/ 99291 w 1357313"/>
                <a:gd name="T113" fmla="*/ 272672 h 2041525"/>
                <a:gd name="T114" fmla="*/ 40507 w 1357313"/>
                <a:gd name="T115" fmla="*/ 186969 h 2041525"/>
                <a:gd name="T116" fmla="*/ 4199 w 1357313"/>
                <a:gd name="T117" fmla="*/ 133866 h 2041525"/>
                <a:gd name="T118" fmla="*/ 8151 w 1357313"/>
                <a:gd name="T119" fmla="*/ 63970 h 2041525"/>
                <a:gd name="T120" fmla="*/ 54585 w 1357313"/>
                <a:gd name="T121" fmla="*/ 12596 h 20415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357313" h="2041525">
                  <a:moveTo>
                    <a:pt x="550334" y="1339850"/>
                  </a:moveTo>
                  <a:lnTo>
                    <a:pt x="806980" y="1339850"/>
                  </a:lnTo>
                  <a:lnTo>
                    <a:pt x="827353" y="1358335"/>
                  </a:lnTo>
                  <a:lnTo>
                    <a:pt x="846138" y="1376291"/>
                  </a:lnTo>
                  <a:lnTo>
                    <a:pt x="864130" y="1393983"/>
                  </a:lnTo>
                  <a:lnTo>
                    <a:pt x="880799" y="1411676"/>
                  </a:lnTo>
                  <a:lnTo>
                    <a:pt x="896674" y="1428840"/>
                  </a:lnTo>
                  <a:lnTo>
                    <a:pt x="911490" y="1445476"/>
                  </a:lnTo>
                  <a:lnTo>
                    <a:pt x="925249" y="1462376"/>
                  </a:lnTo>
                  <a:lnTo>
                    <a:pt x="938213" y="1479012"/>
                  </a:lnTo>
                  <a:lnTo>
                    <a:pt x="950120" y="1495120"/>
                  </a:lnTo>
                  <a:lnTo>
                    <a:pt x="955940" y="1503570"/>
                  </a:lnTo>
                  <a:lnTo>
                    <a:pt x="961232" y="1511756"/>
                  </a:lnTo>
                  <a:lnTo>
                    <a:pt x="966259" y="1519942"/>
                  </a:lnTo>
                  <a:lnTo>
                    <a:pt x="971286" y="1527863"/>
                  </a:lnTo>
                  <a:lnTo>
                    <a:pt x="976049" y="1535785"/>
                  </a:lnTo>
                  <a:lnTo>
                    <a:pt x="980547" y="1543971"/>
                  </a:lnTo>
                  <a:lnTo>
                    <a:pt x="985045" y="1552157"/>
                  </a:lnTo>
                  <a:lnTo>
                    <a:pt x="989278" y="1560343"/>
                  </a:lnTo>
                  <a:lnTo>
                    <a:pt x="993247" y="1568265"/>
                  </a:lnTo>
                  <a:lnTo>
                    <a:pt x="996951" y="1576451"/>
                  </a:lnTo>
                  <a:lnTo>
                    <a:pt x="1000391" y="1584637"/>
                  </a:lnTo>
                  <a:lnTo>
                    <a:pt x="1003830" y="1592823"/>
                  </a:lnTo>
                  <a:lnTo>
                    <a:pt x="1007005" y="1601273"/>
                  </a:lnTo>
                  <a:lnTo>
                    <a:pt x="1010180" y="1609195"/>
                  </a:lnTo>
                  <a:lnTo>
                    <a:pt x="1013355" y="1620286"/>
                  </a:lnTo>
                  <a:lnTo>
                    <a:pt x="1017059" y="1632697"/>
                  </a:lnTo>
                  <a:lnTo>
                    <a:pt x="1020764" y="1647484"/>
                  </a:lnTo>
                  <a:lnTo>
                    <a:pt x="1024203" y="1663592"/>
                  </a:lnTo>
                  <a:lnTo>
                    <a:pt x="1027643" y="1681284"/>
                  </a:lnTo>
                  <a:lnTo>
                    <a:pt x="1031347" y="1700297"/>
                  </a:lnTo>
                  <a:lnTo>
                    <a:pt x="1034786" y="1721158"/>
                  </a:lnTo>
                  <a:lnTo>
                    <a:pt x="1038226" y="1743075"/>
                  </a:lnTo>
                  <a:lnTo>
                    <a:pt x="319088" y="1743075"/>
                  </a:lnTo>
                  <a:lnTo>
                    <a:pt x="322528" y="1721158"/>
                  </a:lnTo>
                  <a:lnTo>
                    <a:pt x="325967" y="1700297"/>
                  </a:lnTo>
                  <a:lnTo>
                    <a:pt x="329407" y="1681284"/>
                  </a:lnTo>
                  <a:lnTo>
                    <a:pt x="332846" y="1663592"/>
                  </a:lnTo>
                  <a:lnTo>
                    <a:pt x="336551" y="1647484"/>
                  </a:lnTo>
                  <a:lnTo>
                    <a:pt x="339990" y="1632697"/>
                  </a:lnTo>
                  <a:lnTo>
                    <a:pt x="343694" y="1620286"/>
                  </a:lnTo>
                  <a:lnTo>
                    <a:pt x="347398" y="1609195"/>
                  </a:lnTo>
                  <a:lnTo>
                    <a:pt x="350309" y="1601273"/>
                  </a:lnTo>
                  <a:lnTo>
                    <a:pt x="353484" y="1592823"/>
                  </a:lnTo>
                  <a:lnTo>
                    <a:pt x="356923" y="1584637"/>
                  </a:lnTo>
                  <a:lnTo>
                    <a:pt x="360363" y="1576451"/>
                  </a:lnTo>
                  <a:lnTo>
                    <a:pt x="364067" y="1568265"/>
                  </a:lnTo>
                  <a:lnTo>
                    <a:pt x="368036" y="1560343"/>
                  </a:lnTo>
                  <a:lnTo>
                    <a:pt x="372269" y="1552157"/>
                  </a:lnTo>
                  <a:lnTo>
                    <a:pt x="376503" y="1543971"/>
                  </a:lnTo>
                  <a:lnTo>
                    <a:pt x="381265" y="1535785"/>
                  </a:lnTo>
                  <a:lnTo>
                    <a:pt x="386028" y="1527863"/>
                  </a:lnTo>
                  <a:lnTo>
                    <a:pt x="390790" y="1519942"/>
                  </a:lnTo>
                  <a:lnTo>
                    <a:pt x="396082" y="1511756"/>
                  </a:lnTo>
                  <a:lnTo>
                    <a:pt x="401373" y="1503570"/>
                  </a:lnTo>
                  <a:lnTo>
                    <a:pt x="407194" y="1495120"/>
                  </a:lnTo>
                  <a:lnTo>
                    <a:pt x="419101" y="1479012"/>
                  </a:lnTo>
                  <a:lnTo>
                    <a:pt x="432065" y="1462376"/>
                  </a:lnTo>
                  <a:lnTo>
                    <a:pt x="445824" y="1445476"/>
                  </a:lnTo>
                  <a:lnTo>
                    <a:pt x="460640" y="1428840"/>
                  </a:lnTo>
                  <a:lnTo>
                    <a:pt x="476515" y="1411676"/>
                  </a:lnTo>
                  <a:lnTo>
                    <a:pt x="493184" y="1393983"/>
                  </a:lnTo>
                  <a:lnTo>
                    <a:pt x="511176" y="1376291"/>
                  </a:lnTo>
                  <a:lnTo>
                    <a:pt x="530226" y="1358335"/>
                  </a:lnTo>
                  <a:lnTo>
                    <a:pt x="550334" y="1339850"/>
                  </a:lnTo>
                  <a:close/>
                  <a:moveTo>
                    <a:pt x="430213" y="534988"/>
                  </a:moveTo>
                  <a:lnTo>
                    <a:pt x="925513" y="534988"/>
                  </a:lnTo>
                  <a:lnTo>
                    <a:pt x="916527" y="545836"/>
                  </a:lnTo>
                  <a:lnTo>
                    <a:pt x="907012" y="557478"/>
                  </a:lnTo>
                  <a:lnTo>
                    <a:pt x="897233" y="568590"/>
                  </a:lnTo>
                  <a:lnTo>
                    <a:pt x="886925" y="580232"/>
                  </a:lnTo>
                  <a:lnTo>
                    <a:pt x="876089" y="591609"/>
                  </a:lnTo>
                  <a:lnTo>
                    <a:pt x="864988" y="603515"/>
                  </a:lnTo>
                  <a:lnTo>
                    <a:pt x="853095" y="615422"/>
                  </a:lnTo>
                  <a:lnTo>
                    <a:pt x="840937" y="627328"/>
                  </a:lnTo>
                  <a:lnTo>
                    <a:pt x="828250" y="639499"/>
                  </a:lnTo>
                  <a:lnTo>
                    <a:pt x="815035" y="651934"/>
                  </a:lnTo>
                  <a:lnTo>
                    <a:pt x="801292" y="664105"/>
                  </a:lnTo>
                  <a:lnTo>
                    <a:pt x="787019" y="677069"/>
                  </a:lnTo>
                  <a:lnTo>
                    <a:pt x="772218" y="690034"/>
                  </a:lnTo>
                  <a:lnTo>
                    <a:pt x="756625" y="702999"/>
                  </a:lnTo>
                  <a:lnTo>
                    <a:pt x="740767" y="716492"/>
                  </a:lnTo>
                  <a:lnTo>
                    <a:pt x="724116" y="729986"/>
                  </a:lnTo>
                  <a:lnTo>
                    <a:pt x="717772" y="735278"/>
                  </a:lnTo>
                  <a:lnTo>
                    <a:pt x="711429" y="740834"/>
                  </a:lnTo>
                  <a:lnTo>
                    <a:pt x="705350" y="746655"/>
                  </a:lnTo>
                  <a:lnTo>
                    <a:pt x="699536" y="753005"/>
                  </a:lnTo>
                  <a:lnTo>
                    <a:pt x="693985" y="759090"/>
                  </a:lnTo>
                  <a:lnTo>
                    <a:pt x="688171" y="765969"/>
                  </a:lnTo>
                  <a:lnTo>
                    <a:pt x="682885" y="772584"/>
                  </a:lnTo>
                  <a:lnTo>
                    <a:pt x="677863" y="779463"/>
                  </a:lnTo>
                  <a:lnTo>
                    <a:pt x="672841" y="772584"/>
                  </a:lnTo>
                  <a:lnTo>
                    <a:pt x="667555" y="765969"/>
                  </a:lnTo>
                  <a:lnTo>
                    <a:pt x="662005" y="759090"/>
                  </a:lnTo>
                  <a:lnTo>
                    <a:pt x="656190" y="753005"/>
                  </a:lnTo>
                  <a:lnTo>
                    <a:pt x="650376" y="746655"/>
                  </a:lnTo>
                  <a:lnTo>
                    <a:pt x="644297" y="740834"/>
                  </a:lnTo>
                  <a:lnTo>
                    <a:pt x="637954" y="735278"/>
                  </a:lnTo>
                  <a:lnTo>
                    <a:pt x="631610" y="729986"/>
                  </a:lnTo>
                  <a:lnTo>
                    <a:pt x="614959" y="716492"/>
                  </a:lnTo>
                  <a:lnTo>
                    <a:pt x="599101" y="702999"/>
                  </a:lnTo>
                  <a:lnTo>
                    <a:pt x="583508" y="690034"/>
                  </a:lnTo>
                  <a:lnTo>
                    <a:pt x="568707" y="677069"/>
                  </a:lnTo>
                  <a:lnTo>
                    <a:pt x="554434" y="664105"/>
                  </a:lnTo>
                  <a:lnTo>
                    <a:pt x="540691" y="651934"/>
                  </a:lnTo>
                  <a:lnTo>
                    <a:pt x="527476" y="639499"/>
                  </a:lnTo>
                  <a:lnTo>
                    <a:pt x="514789" y="627328"/>
                  </a:lnTo>
                  <a:lnTo>
                    <a:pt x="502631" y="615422"/>
                  </a:lnTo>
                  <a:lnTo>
                    <a:pt x="490738" y="603515"/>
                  </a:lnTo>
                  <a:lnTo>
                    <a:pt x="479637" y="591609"/>
                  </a:lnTo>
                  <a:lnTo>
                    <a:pt x="468801" y="580232"/>
                  </a:lnTo>
                  <a:lnTo>
                    <a:pt x="458493" y="568590"/>
                  </a:lnTo>
                  <a:lnTo>
                    <a:pt x="448714" y="557478"/>
                  </a:lnTo>
                  <a:lnTo>
                    <a:pt x="439199" y="545836"/>
                  </a:lnTo>
                  <a:lnTo>
                    <a:pt x="430213" y="534988"/>
                  </a:lnTo>
                  <a:close/>
                  <a:moveTo>
                    <a:pt x="188949" y="224189"/>
                  </a:moveTo>
                  <a:lnTo>
                    <a:pt x="193448" y="263892"/>
                  </a:lnTo>
                  <a:lnTo>
                    <a:pt x="195830" y="284803"/>
                  </a:lnTo>
                  <a:lnTo>
                    <a:pt x="198741" y="306507"/>
                  </a:lnTo>
                  <a:lnTo>
                    <a:pt x="201917" y="328741"/>
                  </a:lnTo>
                  <a:lnTo>
                    <a:pt x="204828" y="350710"/>
                  </a:lnTo>
                  <a:lnTo>
                    <a:pt x="208532" y="372678"/>
                  </a:lnTo>
                  <a:lnTo>
                    <a:pt x="212502" y="394118"/>
                  </a:lnTo>
                  <a:lnTo>
                    <a:pt x="215413" y="408146"/>
                  </a:lnTo>
                  <a:lnTo>
                    <a:pt x="218059" y="421645"/>
                  </a:lnTo>
                  <a:lnTo>
                    <a:pt x="221235" y="434880"/>
                  </a:lnTo>
                  <a:lnTo>
                    <a:pt x="224410" y="447585"/>
                  </a:lnTo>
                  <a:lnTo>
                    <a:pt x="227321" y="459496"/>
                  </a:lnTo>
                  <a:lnTo>
                    <a:pt x="230497" y="470348"/>
                  </a:lnTo>
                  <a:lnTo>
                    <a:pt x="233673" y="480406"/>
                  </a:lnTo>
                  <a:lnTo>
                    <a:pt x="236584" y="489405"/>
                  </a:lnTo>
                  <a:lnTo>
                    <a:pt x="241082" y="501316"/>
                  </a:lnTo>
                  <a:lnTo>
                    <a:pt x="246111" y="513227"/>
                  </a:lnTo>
                  <a:lnTo>
                    <a:pt x="251403" y="524873"/>
                  </a:lnTo>
                  <a:lnTo>
                    <a:pt x="256961" y="536784"/>
                  </a:lnTo>
                  <a:lnTo>
                    <a:pt x="262783" y="547901"/>
                  </a:lnTo>
                  <a:lnTo>
                    <a:pt x="268605" y="559547"/>
                  </a:lnTo>
                  <a:lnTo>
                    <a:pt x="275220" y="570664"/>
                  </a:lnTo>
                  <a:lnTo>
                    <a:pt x="281836" y="581781"/>
                  </a:lnTo>
                  <a:lnTo>
                    <a:pt x="288981" y="593162"/>
                  </a:lnTo>
                  <a:lnTo>
                    <a:pt x="296127" y="604014"/>
                  </a:lnTo>
                  <a:lnTo>
                    <a:pt x="304066" y="615396"/>
                  </a:lnTo>
                  <a:lnTo>
                    <a:pt x="312005" y="626248"/>
                  </a:lnTo>
                  <a:lnTo>
                    <a:pt x="320473" y="637365"/>
                  </a:lnTo>
                  <a:lnTo>
                    <a:pt x="329206" y="648482"/>
                  </a:lnTo>
                  <a:lnTo>
                    <a:pt x="338468" y="659334"/>
                  </a:lnTo>
                  <a:lnTo>
                    <a:pt x="347730" y="670450"/>
                  </a:lnTo>
                  <a:lnTo>
                    <a:pt x="366784" y="692419"/>
                  </a:lnTo>
                  <a:lnTo>
                    <a:pt x="385309" y="714388"/>
                  </a:lnTo>
                  <a:lnTo>
                    <a:pt x="404362" y="736887"/>
                  </a:lnTo>
                  <a:lnTo>
                    <a:pt x="414154" y="748268"/>
                  </a:lnTo>
                  <a:lnTo>
                    <a:pt x="424210" y="759385"/>
                  </a:lnTo>
                  <a:lnTo>
                    <a:pt x="435060" y="771031"/>
                  </a:lnTo>
                  <a:lnTo>
                    <a:pt x="445910" y="782413"/>
                  </a:lnTo>
                  <a:lnTo>
                    <a:pt x="457554" y="794059"/>
                  </a:lnTo>
                  <a:lnTo>
                    <a:pt x="469463" y="805440"/>
                  </a:lnTo>
                  <a:lnTo>
                    <a:pt x="482165" y="817351"/>
                  </a:lnTo>
                  <a:lnTo>
                    <a:pt x="495661" y="829262"/>
                  </a:lnTo>
                  <a:lnTo>
                    <a:pt x="509952" y="841173"/>
                  </a:lnTo>
                  <a:lnTo>
                    <a:pt x="525036" y="853349"/>
                  </a:lnTo>
                  <a:lnTo>
                    <a:pt x="531916" y="858907"/>
                  </a:lnTo>
                  <a:lnTo>
                    <a:pt x="537738" y="864730"/>
                  </a:lnTo>
                  <a:lnTo>
                    <a:pt x="543031" y="870818"/>
                  </a:lnTo>
                  <a:lnTo>
                    <a:pt x="547530" y="876376"/>
                  </a:lnTo>
                  <a:lnTo>
                    <a:pt x="551764" y="882199"/>
                  </a:lnTo>
                  <a:lnTo>
                    <a:pt x="555204" y="888023"/>
                  </a:lnTo>
                  <a:lnTo>
                    <a:pt x="558644" y="893846"/>
                  </a:lnTo>
                  <a:lnTo>
                    <a:pt x="561291" y="899669"/>
                  </a:lnTo>
                  <a:lnTo>
                    <a:pt x="564202" y="905227"/>
                  </a:lnTo>
                  <a:lnTo>
                    <a:pt x="566848" y="911315"/>
                  </a:lnTo>
                  <a:lnTo>
                    <a:pt x="568965" y="916873"/>
                  </a:lnTo>
                  <a:lnTo>
                    <a:pt x="570818" y="922696"/>
                  </a:lnTo>
                  <a:lnTo>
                    <a:pt x="574523" y="934607"/>
                  </a:lnTo>
                  <a:lnTo>
                    <a:pt x="577698" y="946518"/>
                  </a:lnTo>
                  <a:lnTo>
                    <a:pt x="582462" y="966370"/>
                  </a:lnTo>
                  <a:lnTo>
                    <a:pt x="584314" y="973781"/>
                  </a:lnTo>
                  <a:lnTo>
                    <a:pt x="585902" y="980927"/>
                  </a:lnTo>
                  <a:lnTo>
                    <a:pt x="587225" y="988074"/>
                  </a:lnTo>
                  <a:lnTo>
                    <a:pt x="587754" y="996015"/>
                  </a:lnTo>
                  <a:lnTo>
                    <a:pt x="588284" y="1005808"/>
                  </a:lnTo>
                  <a:lnTo>
                    <a:pt x="588548" y="1017719"/>
                  </a:lnTo>
                  <a:lnTo>
                    <a:pt x="588284" y="1026453"/>
                  </a:lnTo>
                  <a:lnTo>
                    <a:pt x="588019" y="1033600"/>
                  </a:lnTo>
                  <a:lnTo>
                    <a:pt x="587754" y="1039423"/>
                  </a:lnTo>
                  <a:lnTo>
                    <a:pt x="587225" y="1044717"/>
                  </a:lnTo>
                  <a:lnTo>
                    <a:pt x="585373" y="1055304"/>
                  </a:lnTo>
                  <a:lnTo>
                    <a:pt x="582726" y="1070391"/>
                  </a:lnTo>
                  <a:lnTo>
                    <a:pt x="581138" y="1079655"/>
                  </a:lnTo>
                  <a:lnTo>
                    <a:pt x="579021" y="1088919"/>
                  </a:lnTo>
                  <a:lnTo>
                    <a:pt x="576904" y="1097919"/>
                  </a:lnTo>
                  <a:lnTo>
                    <a:pt x="574523" y="1106918"/>
                  </a:lnTo>
                  <a:lnTo>
                    <a:pt x="571876" y="1115917"/>
                  </a:lnTo>
                  <a:lnTo>
                    <a:pt x="568701" y="1124652"/>
                  </a:lnTo>
                  <a:lnTo>
                    <a:pt x="565260" y="1133387"/>
                  </a:lnTo>
                  <a:lnTo>
                    <a:pt x="561291" y="1142121"/>
                  </a:lnTo>
                  <a:lnTo>
                    <a:pt x="558644" y="1147680"/>
                  </a:lnTo>
                  <a:lnTo>
                    <a:pt x="555204" y="1153768"/>
                  </a:lnTo>
                  <a:lnTo>
                    <a:pt x="551764" y="1159326"/>
                  </a:lnTo>
                  <a:lnTo>
                    <a:pt x="547530" y="1165149"/>
                  </a:lnTo>
                  <a:lnTo>
                    <a:pt x="543031" y="1170972"/>
                  </a:lnTo>
                  <a:lnTo>
                    <a:pt x="538003" y="1176795"/>
                  </a:lnTo>
                  <a:lnTo>
                    <a:pt x="532181" y="1182618"/>
                  </a:lnTo>
                  <a:lnTo>
                    <a:pt x="525300" y="1188177"/>
                  </a:lnTo>
                  <a:lnTo>
                    <a:pt x="510216" y="1200352"/>
                  </a:lnTo>
                  <a:lnTo>
                    <a:pt x="495926" y="1212263"/>
                  </a:lnTo>
                  <a:lnTo>
                    <a:pt x="482430" y="1224174"/>
                  </a:lnTo>
                  <a:lnTo>
                    <a:pt x="469463" y="1236085"/>
                  </a:lnTo>
                  <a:lnTo>
                    <a:pt x="457554" y="1247466"/>
                  </a:lnTo>
                  <a:lnTo>
                    <a:pt x="445910" y="1259377"/>
                  </a:lnTo>
                  <a:lnTo>
                    <a:pt x="435060" y="1270759"/>
                  </a:lnTo>
                  <a:lnTo>
                    <a:pt x="424210" y="1282140"/>
                  </a:lnTo>
                  <a:lnTo>
                    <a:pt x="414154" y="1293257"/>
                  </a:lnTo>
                  <a:lnTo>
                    <a:pt x="404362" y="1304903"/>
                  </a:lnTo>
                  <a:lnTo>
                    <a:pt x="385309" y="1326872"/>
                  </a:lnTo>
                  <a:lnTo>
                    <a:pt x="366784" y="1349106"/>
                  </a:lnTo>
                  <a:lnTo>
                    <a:pt x="347730" y="1371340"/>
                  </a:lnTo>
                  <a:lnTo>
                    <a:pt x="338468" y="1382456"/>
                  </a:lnTo>
                  <a:lnTo>
                    <a:pt x="329206" y="1393309"/>
                  </a:lnTo>
                  <a:lnTo>
                    <a:pt x="320473" y="1404161"/>
                  </a:lnTo>
                  <a:lnTo>
                    <a:pt x="312005" y="1415278"/>
                  </a:lnTo>
                  <a:lnTo>
                    <a:pt x="304066" y="1426394"/>
                  </a:lnTo>
                  <a:lnTo>
                    <a:pt x="296127" y="1437511"/>
                  </a:lnTo>
                  <a:lnTo>
                    <a:pt x="288981" y="1448628"/>
                  </a:lnTo>
                  <a:lnTo>
                    <a:pt x="281836" y="1459480"/>
                  </a:lnTo>
                  <a:lnTo>
                    <a:pt x="275220" y="1470862"/>
                  </a:lnTo>
                  <a:lnTo>
                    <a:pt x="268605" y="1482243"/>
                  </a:lnTo>
                  <a:lnTo>
                    <a:pt x="262783" y="1493625"/>
                  </a:lnTo>
                  <a:lnTo>
                    <a:pt x="256961" y="1505006"/>
                  </a:lnTo>
                  <a:lnTo>
                    <a:pt x="251403" y="1516652"/>
                  </a:lnTo>
                  <a:lnTo>
                    <a:pt x="246111" y="1528563"/>
                  </a:lnTo>
                  <a:lnTo>
                    <a:pt x="241082" y="1540209"/>
                  </a:lnTo>
                  <a:lnTo>
                    <a:pt x="236584" y="1552385"/>
                  </a:lnTo>
                  <a:lnTo>
                    <a:pt x="233937" y="1560326"/>
                  </a:lnTo>
                  <a:lnTo>
                    <a:pt x="231026" y="1568796"/>
                  </a:lnTo>
                  <a:lnTo>
                    <a:pt x="228115" y="1578060"/>
                  </a:lnTo>
                  <a:lnTo>
                    <a:pt x="225734" y="1588382"/>
                  </a:lnTo>
                  <a:lnTo>
                    <a:pt x="222823" y="1598705"/>
                  </a:lnTo>
                  <a:lnTo>
                    <a:pt x="220441" y="1609822"/>
                  </a:lnTo>
                  <a:lnTo>
                    <a:pt x="215413" y="1633114"/>
                  </a:lnTo>
                  <a:lnTo>
                    <a:pt x="210649" y="1658260"/>
                  </a:lnTo>
                  <a:lnTo>
                    <a:pt x="206415" y="1683934"/>
                  </a:lnTo>
                  <a:lnTo>
                    <a:pt x="202181" y="1709609"/>
                  </a:lnTo>
                  <a:lnTo>
                    <a:pt x="198741" y="1735548"/>
                  </a:lnTo>
                  <a:lnTo>
                    <a:pt x="193448" y="1778162"/>
                  </a:lnTo>
                  <a:lnTo>
                    <a:pt x="188949" y="1817336"/>
                  </a:lnTo>
                  <a:lnTo>
                    <a:pt x="1168364" y="1817336"/>
                  </a:lnTo>
                  <a:lnTo>
                    <a:pt x="1164130" y="1777898"/>
                  </a:lnTo>
                  <a:lnTo>
                    <a:pt x="1161748" y="1756987"/>
                  </a:lnTo>
                  <a:lnTo>
                    <a:pt x="1158837" y="1735019"/>
                  </a:lnTo>
                  <a:lnTo>
                    <a:pt x="1155661" y="1713050"/>
                  </a:lnTo>
                  <a:lnTo>
                    <a:pt x="1152486" y="1690816"/>
                  </a:lnTo>
                  <a:lnTo>
                    <a:pt x="1148781" y="1668847"/>
                  </a:lnTo>
                  <a:lnTo>
                    <a:pt x="1144811" y="1647672"/>
                  </a:lnTo>
                  <a:lnTo>
                    <a:pt x="1142165" y="1633644"/>
                  </a:lnTo>
                  <a:lnTo>
                    <a:pt x="1139518" y="1619880"/>
                  </a:lnTo>
                  <a:lnTo>
                    <a:pt x="1136343" y="1606910"/>
                  </a:lnTo>
                  <a:lnTo>
                    <a:pt x="1133167" y="1594205"/>
                  </a:lnTo>
                  <a:lnTo>
                    <a:pt x="1130256" y="1582295"/>
                  </a:lnTo>
                  <a:lnTo>
                    <a:pt x="1127080" y="1571442"/>
                  </a:lnTo>
                  <a:lnTo>
                    <a:pt x="1123905" y="1561384"/>
                  </a:lnTo>
                  <a:lnTo>
                    <a:pt x="1120994" y="1552385"/>
                  </a:lnTo>
                  <a:lnTo>
                    <a:pt x="1116230" y="1540209"/>
                  </a:lnTo>
                  <a:lnTo>
                    <a:pt x="1111467" y="1528563"/>
                  </a:lnTo>
                  <a:lnTo>
                    <a:pt x="1106174" y="1516652"/>
                  </a:lnTo>
                  <a:lnTo>
                    <a:pt x="1100617" y="1505006"/>
                  </a:lnTo>
                  <a:lnTo>
                    <a:pt x="1094795" y="1493625"/>
                  </a:lnTo>
                  <a:lnTo>
                    <a:pt x="1088708" y="1482243"/>
                  </a:lnTo>
                  <a:lnTo>
                    <a:pt x="1082357" y="1470862"/>
                  </a:lnTo>
                  <a:lnTo>
                    <a:pt x="1075741" y="1459480"/>
                  </a:lnTo>
                  <a:lnTo>
                    <a:pt x="1068596" y="1448628"/>
                  </a:lnTo>
                  <a:lnTo>
                    <a:pt x="1061186" y="1437511"/>
                  </a:lnTo>
                  <a:lnTo>
                    <a:pt x="1053512" y="1426394"/>
                  </a:lnTo>
                  <a:lnTo>
                    <a:pt x="1045308" y="1415278"/>
                  </a:lnTo>
                  <a:lnTo>
                    <a:pt x="1037105" y="1404161"/>
                  </a:lnTo>
                  <a:lnTo>
                    <a:pt x="1028107" y="1393309"/>
                  </a:lnTo>
                  <a:lnTo>
                    <a:pt x="1019374" y="1382456"/>
                  </a:lnTo>
                  <a:lnTo>
                    <a:pt x="1009847" y="1371340"/>
                  </a:lnTo>
                  <a:lnTo>
                    <a:pt x="990794" y="1349106"/>
                  </a:lnTo>
                  <a:lnTo>
                    <a:pt x="972269" y="1326872"/>
                  </a:lnTo>
                  <a:lnTo>
                    <a:pt x="953215" y="1304903"/>
                  </a:lnTo>
                  <a:lnTo>
                    <a:pt x="943424" y="1293257"/>
                  </a:lnTo>
                  <a:lnTo>
                    <a:pt x="933368" y="1282140"/>
                  </a:lnTo>
                  <a:lnTo>
                    <a:pt x="922518" y="1270759"/>
                  </a:lnTo>
                  <a:lnTo>
                    <a:pt x="911668" y="1259377"/>
                  </a:lnTo>
                  <a:lnTo>
                    <a:pt x="900024" y="1247731"/>
                  </a:lnTo>
                  <a:lnTo>
                    <a:pt x="888115" y="1236085"/>
                  </a:lnTo>
                  <a:lnTo>
                    <a:pt x="875148" y="1224174"/>
                  </a:lnTo>
                  <a:lnTo>
                    <a:pt x="861652" y="1212263"/>
                  </a:lnTo>
                  <a:lnTo>
                    <a:pt x="847361" y="1200352"/>
                  </a:lnTo>
                  <a:lnTo>
                    <a:pt x="832277" y="1188177"/>
                  </a:lnTo>
                  <a:lnTo>
                    <a:pt x="825397" y="1182618"/>
                  </a:lnTo>
                  <a:lnTo>
                    <a:pt x="819575" y="1176795"/>
                  </a:lnTo>
                  <a:lnTo>
                    <a:pt x="814547" y="1170972"/>
                  </a:lnTo>
                  <a:lnTo>
                    <a:pt x="809783" y="1165149"/>
                  </a:lnTo>
                  <a:lnTo>
                    <a:pt x="805814" y="1159326"/>
                  </a:lnTo>
                  <a:lnTo>
                    <a:pt x="802109" y="1153768"/>
                  </a:lnTo>
                  <a:lnTo>
                    <a:pt x="798933" y="1147680"/>
                  </a:lnTo>
                  <a:lnTo>
                    <a:pt x="796287" y="1142121"/>
                  </a:lnTo>
                  <a:lnTo>
                    <a:pt x="793376" y="1136563"/>
                  </a:lnTo>
                  <a:lnTo>
                    <a:pt x="790994" y="1130740"/>
                  </a:lnTo>
                  <a:lnTo>
                    <a:pt x="788612" y="1124652"/>
                  </a:lnTo>
                  <a:lnTo>
                    <a:pt x="786760" y="1119094"/>
                  </a:lnTo>
                  <a:lnTo>
                    <a:pt x="784643" y="1113271"/>
                  </a:lnTo>
                  <a:lnTo>
                    <a:pt x="783055" y="1107183"/>
                  </a:lnTo>
                  <a:lnTo>
                    <a:pt x="779879" y="1095272"/>
                  </a:lnTo>
                  <a:lnTo>
                    <a:pt x="774851" y="1074362"/>
                  </a:lnTo>
                  <a:lnTo>
                    <a:pt x="773264" y="1065627"/>
                  </a:lnTo>
                  <a:lnTo>
                    <a:pt x="771411" y="1057686"/>
                  </a:lnTo>
                  <a:lnTo>
                    <a:pt x="770353" y="1049216"/>
                  </a:lnTo>
                  <a:lnTo>
                    <a:pt x="769559" y="1040217"/>
                  </a:lnTo>
                  <a:lnTo>
                    <a:pt x="769294" y="1029630"/>
                  </a:lnTo>
                  <a:lnTo>
                    <a:pt x="769029" y="1017719"/>
                  </a:lnTo>
                  <a:lnTo>
                    <a:pt x="769029" y="1009249"/>
                  </a:lnTo>
                  <a:lnTo>
                    <a:pt x="769294" y="1002896"/>
                  </a:lnTo>
                  <a:lnTo>
                    <a:pt x="769823" y="998132"/>
                  </a:lnTo>
                  <a:lnTo>
                    <a:pt x="770353" y="993897"/>
                  </a:lnTo>
                  <a:lnTo>
                    <a:pt x="772470" y="985427"/>
                  </a:lnTo>
                  <a:lnTo>
                    <a:pt x="773528" y="979075"/>
                  </a:lnTo>
                  <a:lnTo>
                    <a:pt x="774851" y="971399"/>
                  </a:lnTo>
                  <a:lnTo>
                    <a:pt x="776439" y="961870"/>
                  </a:lnTo>
                  <a:lnTo>
                    <a:pt x="778556" y="952606"/>
                  </a:lnTo>
                  <a:lnTo>
                    <a:pt x="780409" y="943607"/>
                  </a:lnTo>
                  <a:lnTo>
                    <a:pt x="783055" y="934607"/>
                  </a:lnTo>
                  <a:lnTo>
                    <a:pt x="785437" y="925608"/>
                  </a:lnTo>
                  <a:lnTo>
                    <a:pt x="788612" y="916873"/>
                  </a:lnTo>
                  <a:lnTo>
                    <a:pt x="792317" y="908139"/>
                  </a:lnTo>
                  <a:lnTo>
                    <a:pt x="796287" y="899669"/>
                  </a:lnTo>
                  <a:lnTo>
                    <a:pt x="798933" y="893846"/>
                  </a:lnTo>
                  <a:lnTo>
                    <a:pt x="802109" y="888023"/>
                  </a:lnTo>
                  <a:lnTo>
                    <a:pt x="805814" y="882199"/>
                  </a:lnTo>
                  <a:lnTo>
                    <a:pt x="809783" y="876376"/>
                  </a:lnTo>
                  <a:lnTo>
                    <a:pt x="814547" y="870818"/>
                  </a:lnTo>
                  <a:lnTo>
                    <a:pt x="819575" y="864730"/>
                  </a:lnTo>
                  <a:lnTo>
                    <a:pt x="825397" y="858907"/>
                  </a:lnTo>
                  <a:lnTo>
                    <a:pt x="832277" y="853349"/>
                  </a:lnTo>
                  <a:lnTo>
                    <a:pt x="847361" y="841173"/>
                  </a:lnTo>
                  <a:lnTo>
                    <a:pt x="861652" y="829262"/>
                  </a:lnTo>
                  <a:lnTo>
                    <a:pt x="875148" y="817351"/>
                  </a:lnTo>
                  <a:lnTo>
                    <a:pt x="888115" y="805440"/>
                  </a:lnTo>
                  <a:lnTo>
                    <a:pt x="900024" y="794059"/>
                  </a:lnTo>
                  <a:lnTo>
                    <a:pt x="911668" y="782413"/>
                  </a:lnTo>
                  <a:lnTo>
                    <a:pt x="922518" y="771031"/>
                  </a:lnTo>
                  <a:lnTo>
                    <a:pt x="933368" y="759385"/>
                  </a:lnTo>
                  <a:lnTo>
                    <a:pt x="943424" y="748268"/>
                  </a:lnTo>
                  <a:lnTo>
                    <a:pt x="953215" y="736887"/>
                  </a:lnTo>
                  <a:lnTo>
                    <a:pt x="972269" y="714388"/>
                  </a:lnTo>
                  <a:lnTo>
                    <a:pt x="990794" y="692419"/>
                  </a:lnTo>
                  <a:lnTo>
                    <a:pt x="1009847" y="670450"/>
                  </a:lnTo>
                  <a:lnTo>
                    <a:pt x="1019374" y="659334"/>
                  </a:lnTo>
                  <a:lnTo>
                    <a:pt x="1028107" y="648482"/>
                  </a:lnTo>
                  <a:lnTo>
                    <a:pt x="1037105" y="637365"/>
                  </a:lnTo>
                  <a:lnTo>
                    <a:pt x="1045308" y="626248"/>
                  </a:lnTo>
                  <a:lnTo>
                    <a:pt x="1053512" y="615396"/>
                  </a:lnTo>
                  <a:lnTo>
                    <a:pt x="1061186" y="604014"/>
                  </a:lnTo>
                  <a:lnTo>
                    <a:pt x="1068596" y="593162"/>
                  </a:lnTo>
                  <a:lnTo>
                    <a:pt x="1075741" y="581781"/>
                  </a:lnTo>
                  <a:lnTo>
                    <a:pt x="1082357" y="570664"/>
                  </a:lnTo>
                  <a:lnTo>
                    <a:pt x="1088708" y="559547"/>
                  </a:lnTo>
                  <a:lnTo>
                    <a:pt x="1094795" y="547901"/>
                  </a:lnTo>
                  <a:lnTo>
                    <a:pt x="1100617" y="536784"/>
                  </a:lnTo>
                  <a:lnTo>
                    <a:pt x="1106174" y="524873"/>
                  </a:lnTo>
                  <a:lnTo>
                    <a:pt x="1111467" y="513227"/>
                  </a:lnTo>
                  <a:lnTo>
                    <a:pt x="1116230" y="501316"/>
                  </a:lnTo>
                  <a:lnTo>
                    <a:pt x="1120994" y="489405"/>
                  </a:lnTo>
                  <a:lnTo>
                    <a:pt x="1123640" y="481729"/>
                  </a:lnTo>
                  <a:lnTo>
                    <a:pt x="1126287" y="472995"/>
                  </a:lnTo>
                  <a:lnTo>
                    <a:pt x="1129198" y="463466"/>
                  </a:lnTo>
                  <a:lnTo>
                    <a:pt x="1131844" y="453408"/>
                  </a:lnTo>
                  <a:lnTo>
                    <a:pt x="1134490" y="442820"/>
                  </a:lnTo>
                  <a:lnTo>
                    <a:pt x="1137137" y="431968"/>
                  </a:lnTo>
                  <a:lnTo>
                    <a:pt x="1142165" y="408146"/>
                  </a:lnTo>
                  <a:lnTo>
                    <a:pt x="1146664" y="383531"/>
                  </a:lnTo>
                  <a:lnTo>
                    <a:pt x="1151162" y="357591"/>
                  </a:lnTo>
                  <a:lnTo>
                    <a:pt x="1155132" y="331917"/>
                  </a:lnTo>
                  <a:lnTo>
                    <a:pt x="1158837" y="305978"/>
                  </a:lnTo>
                  <a:lnTo>
                    <a:pt x="1161748" y="284273"/>
                  </a:lnTo>
                  <a:lnTo>
                    <a:pt x="1164130" y="263628"/>
                  </a:lnTo>
                  <a:lnTo>
                    <a:pt x="1168364" y="224189"/>
                  </a:lnTo>
                  <a:lnTo>
                    <a:pt x="188949" y="224189"/>
                  </a:lnTo>
                  <a:close/>
                  <a:moveTo>
                    <a:pt x="111941" y="0"/>
                  </a:moveTo>
                  <a:lnTo>
                    <a:pt x="1245372" y="0"/>
                  </a:lnTo>
                  <a:lnTo>
                    <a:pt x="1251194" y="265"/>
                  </a:lnTo>
                  <a:lnTo>
                    <a:pt x="1257016" y="530"/>
                  </a:lnTo>
                  <a:lnTo>
                    <a:pt x="1262574" y="1324"/>
                  </a:lnTo>
                  <a:lnTo>
                    <a:pt x="1268131" y="2382"/>
                  </a:lnTo>
                  <a:lnTo>
                    <a:pt x="1273424" y="3706"/>
                  </a:lnTo>
                  <a:lnTo>
                    <a:pt x="1278716" y="5029"/>
                  </a:lnTo>
                  <a:lnTo>
                    <a:pt x="1284009" y="6882"/>
                  </a:lnTo>
                  <a:lnTo>
                    <a:pt x="1289302" y="9000"/>
                  </a:lnTo>
                  <a:lnTo>
                    <a:pt x="1294065" y="11382"/>
                  </a:lnTo>
                  <a:lnTo>
                    <a:pt x="1299093" y="13499"/>
                  </a:lnTo>
                  <a:lnTo>
                    <a:pt x="1303592" y="16411"/>
                  </a:lnTo>
                  <a:lnTo>
                    <a:pt x="1308091" y="19058"/>
                  </a:lnTo>
                  <a:lnTo>
                    <a:pt x="1312590" y="22499"/>
                  </a:lnTo>
                  <a:lnTo>
                    <a:pt x="1316824" y="25675"/>
                  </a:lnTo>
                  <a:lnTo>
                    <a:pt x="1321058" y="29380"/>
                  </a:lnTo>
                  <a:lnTo>
                    <a:pt x="1324498" y="32821"/>
                  </a:lnTo>
                  <a:lnTo>
                    <a:pt x="1328468" y="36792"/>
                  </a:lnTo>
                  <a:lnTo>
                    <a:pt x="1331908" y="41027"/>
                  </a:lnTo>
                  <a:lnTo>
                    <a:pt x="1335348" y="45262"/>
                  </a:lnTo>
                  <a:lnTo>
                    <a:pt x="1338259" y="49497"/>
                  </a:lnTo>
                  <a:lnTo>
                    <a:pt x="1341435" y="53996"/>
                  </a:lnTo>
                  <a:lnTo>
                    <a:pt x="1344081" y="58761"/>
                  </a:lnTo>
                  <a:lnTo>
                    <a:pt x="1346463" y="63525"/>
                  </a:lnTo>
                  <a:lnTo>
                    <a:pt x="1348845" y="68554"/>
                  </a:lnTo>
                  <a:lnTo>
                    <a:pt x="1350697" y="73583"/>
                  </a:lnTo>
                  <a:lnTo>
                    <a:pt x="1352285" y="78877"/>
                  </a:lnTo>
                  <a:lnTo>
                    <a:pt x="1354137" y="84435"/>
                  </a:lnTo>
                  <a:lnTo>
                    <a:pt x="1355196" y="89729"/>
                  </a:lnTo>
                  <a:lnTo>
                    <a:pt x="1356254" y="95287"/>
                  </a:lnTo>
                  <a:lnTo>
                    <a:pt x="1356784" y="100846"/>
                  </a:lnTo>
                  <a:lnTo>
                    <a:pt x="1357313" y="106404"/>
                  </a:lnTo>
                  <a:lnTo>
                    <a:pt x="1357313" y="112227"/>
                  </a:lnTo>
                  <a:lnTo>
                    <a:pt x="1357313" y="117786"/>
                  </a:lnTo>
                  <a:lnTo>
                    <a:pt x="1356784" y="122815"/>
                  </a:lnTo>
                  <a:lnTo>
                    <a:pt x="1356254" y="128108"/>
                  </a:lnTo>
                  <a:lnTo>
                    <a:pt x="1355460" y="133137"/>
                  </a:lnTo>
                  <a:lnTo>
                    <a:pt x="1354402" y="138166"/>
                  </a:lnTo>
                  <a:lnTo>
                    <a:pt x="1353344" y="143460"/>
                  </a:lnTo>
                  <a:lnTo>
                    <a:pt x="1351491" y="148225"/>
                  </a:lnTo>
                  <a:lnTo>
                    <a:pt x="1349903" y="152989"/>
                  </a:lnTo>
                  <a:lnTo>
                    <a:pt x="1347786" y="157753"/>
                  </a:lnTo>
                  <a:lnTo>
                    <a:pt x="1345669" y="162253"/>
                  </a:lnTo>
                  <a:lnTo>
                    <a:pt x="1343287" y="166753"/>
                  </a:lnTo>
                  <a:lnTo>
                    <a:pt x="1340906" y="170988"/>
                  </a:lnTo>
                  <a:lnTo>
                    <a:pt x="1337995" y="174958"/>
                  </a:lnTo>
                  <a:lnTo>
                    <a:pt x="1335084" y="179193"/>
                  </a:lnTo>
                  <a:lnTo>
                    <a:pt x="1331908" y="183163"/>
                  </a:lnTo>
                  <a:lnTo>
                    <a:pt x="1328732" y="186869"/>
                  </a:lnTo>
                  <a:lnTo>
                    <a:pt x="1325028" y="190574"/>
                  </a:lnTo>
                  <a:lnTo>
                    <a:pt x="1321852" y="194015"/>
                  </a:lnTo>
                  <a:lnTo>
                    <a:pt x="1317882" y="197191"/>
                  </a:lnTo>
                  <a:lnTo>
                    <a:pt x="1313913" y="200368"/>
                  </a:lnTo>
                  <a:lnTo>
                    <a:pt x="1309943" y="203544"/>
                  </a:lnTo>
                  <a:lnTo>
                    <a:pt x="1305709" y="206191"/>
                  </a:lnTo>
                  <a:lnTo>
                    <a:pt x="1301475" y="208838"/>
                  </a:lnTo>
                  <a:lnTo>
                    <a:pt x="1296976" y="211220"/>
                  </a:lnTo>
                  <a:lnTo>
                    <a:pt x="1292477" y="213602"/>
                  </a:lnTo>
                  <a:lnTo>
                    <a:pt x="1287714" y="215455"/>
                  </a:lnTo>
                  <a:lnTo>
                    <a:pt x="1282950" y="217308"/>
                  </a:lnTo>
                  <a:lnTo>
                    <a:pt x="1278187" y="218896"/>
                  </a:lnTo>
                  <a:lnTo>
                    <a:pt x="1273159" y="220219"/>
                  </a:lnTo>
                  <a:lnTo>
                    <a:pt x="1268131" y="221543"/>
                  </a:lnTo>
                  <a:lnTo>
                    <a:pt x="1263103" y="222337"/>
                  </a:lnTo>
                  <a:lnTo>
                    <a:pt x="1258075" y="223131"/>
                  </a:lnTo>
                  <a:lnTo>
                    <a:pt x="1253841" y="266275"/>
                  </a:lnTo>
                  <a:lnTo>
                    <a:pt x="1251194" y="290096"/>
                  </a:lnTo>
                  <a:lnTo>
                    <a:pt x="1248548" y="314447"/>
                  </a:lnTo>
                  <a:lnTo>
                    <a:pt x="1245372" y="340122"/>
                  </a:lnTo>
                  <a:lnTo>
                    <a:pt x="1241932" y="365532"/>
                  </a:lnTo>
                  <a:lnTo>
                    <a:pt x="1237963" y="391471"/>
                  </a:lnTo>
                  <a:lnTo>
                    <a:pt x="1234258" y="416881"/>
                  </a:lnTo>
                  <a:lnTo>
                    <a:pt x="1231347" y="432762"/>
                  </a:lnTo>
                  <a:lnTo>
                    <a:pt x="1228436" y="447849"/>
                  </a:lnTo>
                  <a:lnTo>
                    <a:pt x="1225525" y="462936"/>
                  </a:lnTo>
                  <a:lnTo>
                    <a:pt x="1222349" y="477759"/>
                  </a:lnTo>
                  <a:lnTo>
                    <a:pt x="1218644" y="492052"/>
                  </a:lnTo>
                  <a:lnTo>
                    <a:pt x="1215204" y="506080"/>
                  </a:lnTo>
                  <a:lnTo>
                    <a:pt x="1211499" y="519579"/>
                  </a:lnTo>
                  <a:lnTo>
                    <a:pt x="1207265" y="532814"/>
                  </a:lnTo>
                  <a:lnTo>
                    <a:pt x="1202237" y="547636"/>
                  </a:lnTo>
                  <a:lnTo>
                    <a:pt x="1196415" y="562458"/>
                  </a:lnTo>
                  <a:lnTo>
                    <a:pt x="1190593" y="577016"/>
                  </a:lnTo>
                  <a:lnTo>
                    <a:pt x="1184506" y="591839"/>
                  </a:lnTo>
                  <a:lnTo>
                    <a:pt x="1177890" y="606132"/>
                  </a:lnTo>
                  <a:lnTo>
                    <a:pt x="1171010" y="620160"/>
                  </a:lnTo>
                  <a:lnTo>
                    <a:pt x="1163865" y="634188"/>
                  </a:lnTo>
                  <a:lnTo>
                    <a:pt x="1156455" y="648217"/>
                  </a:lnTo>
                  <a:lnTo>
                    <a:pt x="1148516" y="661981"/>
                  </a:lnTo>
                  <a:lnTo>
                    <a:pt x="1140312" y="675480"/>
                  </a:lnTo>
                  <a:lnTo>
                    <a:pt x="1131844" y="689243"/>
                  </a:lnTo>
                  <a:lnTo>
                    <a:pt x="1123111" y="702478"/>
                  </a:lnTo>
                  <a:lnTo>
                    <a:pt x="1113849" y="715712"/>
                  </a:lnTo>
                  <a:lnTo>
                    <a:pt x="1104586" y="728946"/>
                  </a:lnTo>
                  <a:lnTo>
                    <a:pt x="1094795" y="742180"/>
                  </a:lnTo>
                  <a:lnTo>
                    <a:pt x="1085004" y="754885"/>
                  </a:lnTo>
                  <a:lnTo>
                    <a:pt x="1074947" y="767590"/>
                  </a:lnTo>
                  <a:lnTo>
                    <a:pt x="1064097" y="780031"/>
                  </a:lnTo>
                  <a:lnTo>
                    <a:pt x="1053512" y="792736"/>
                  </a:lnTo>
                  <a:lnTo>
                    <a:pt x="1042662" y="804911"/>
                  </a:lnTo>
                  <a:lnTo>
                    <a:pt x="1031283" y="817351"/>
                  </a:lnTo>
                  <a:lnTo>
                    <a:pt x="1019903" y="829792"/>
                  </a:lnTo>
                  <a:lnTo>
                    <a:pt x="1007995" y="841967"/>
                  </a:lnTo>
                  <a:lnTo>
                    <a:pt x="995557" y="854407"/>
                  </a:lnTo>
                  <a:lnTo>
                    <a:pt x="983384" y="866848"/>
                  </a:lnTo>
                  <a:lnTo>
                    <a:pt x="970681" y="879288"/>
                  </a:lnTo>
                  <a:lnTo>
                    <a:pt x="957714" y="891463"/>
                  </a:lnTo>
                  <a:lnTo>
                    <a:pt x="944218" y="903904"/>
                  </a:lnTo>
                  <a:lnTo>
                    <a:pt x="916960" y="928520"/>
                  </a:lnTo>
                  <a:lnTo>
                    <a:pt x="888380" y="953665"/>
                  </a:lnTo>
                  <a:lnTo>
                    <a:pt x="888115" y="954459"/>
                  </a:lnTo>
                  <a:lnTo>
                    <a:pt x="886792" y="957900"/>
                  </a:lnTo>
                  <a:lnTo>
                    <a:pt x="885204" y="962664"/>
                  </a:lnTo>
                  <a:lnTo>
                    <a:pt x="883616" y="968487"/>
                  </a:lnTo>
                  <a:lnTo>
                    <a:pt x="881764" y="975369"/>
                  </a:lnTo>
                  <a:lnTo>
                    <a:pt x="880441" y="981457"/>
                  </a:lnTo>
                  <a:lnTo>
                    <a:pt x="879118" y="986221"/>
                  </a:lnTo>
                  <a:lnTo>
                    <a:pt x="876736" y="993632"/>
                  </a:lnTo>
                  <a:lnTo>
                    <a:pt x="876207" y="997338"/>
                  </a:lnTo>
                  <a:lnTo>
                    <a:pt x="875677" y="1002102"/>
                  </a:lnTo>
                  <a:lnTo>
                    <a:pt x="875148" y="1008984"/>
                  </a:lnTo>
                  <a:lnTo>
                    <a:pt x="875148" y="1017719"/>
                  </a:lnTo>
                  <a:lnTo>
                    <a:pt x="875148" y="1025130"/>
                  </a:lnTo>
                  <a:lnTo>
                    <a:pt x="875413" y="1030953"/>
                  </a:lnTo>
                  <a:lnTo>
                    <a:pt x="875942" y="1035453"/>
                  </a:lnTo>
                  <a:lnTo>
                    <a:pt x="876471" y="1038894"/>
                  </a:lnTo>
                  <a:lnTo>
                    <a:pt x="878059" y="1046305"/>
                  </a:lnTo>
                  <a:lnTo>
                    <a:pt x="879118" y="1051069"/>
                  </a:lnTo>
                  <a:lnTo>
                    <a:pt x="880176" y="1056892"/>
                  </a:lnTo>
                  <a:lnTo>
                    <a:pt x="880970" y="1062715"/>
                  </a:lnTo>
                  <a:lnTo>
                    <a:pt x="882293" y="1068009"/>
                  </a:lnTo>
                  <a:lnTo>
                    <a:pt x="884675" y="1077009"/>
                  </a:lnTo>
                  <a:lnTo>
                    <a:pt x="887057" y="1083890"/>
                  </a:lnTo>
                  <a:lnTo>
                    <a:pt x="888644" y="1088125"/>
                  </a:lnTo>
                  <a:lnTo>
                    <a:pt x="916960" y="1113271"/>
                  </a:lnTo>
                  <a:lnTo>
                    <a:pt x="944482" y="1137886"/>
                  </a:lnTo>
                  <a:lnTo>
                    <a:pt x="957714" y="1150327"/>
                  </a:lnTo>
                  <a:lnTo>
                    <a:pt x="970681" y="1162767"/>
                  </a:lnTo>
                  <a:lnTo>
                    <a:pt x="983384" y="1174942"/>
                  </a:lnTo>
                  <a:lnTo>
                    <a:pt x="995557" y="1187118"/>
                  </a:lnTo>
                  <a:lnTo>
                    <a:pt x="1007995" y="1199558"/>
                  </a:lnTo>
                  <a:lnTo>
                    <a:pt x="1019903" y="1211734"/>
                  </a:lnTo>
                  <a:lnTo>
                    <a:pt x="1031283" y="1224174"/>
                  </a:lnTo>
                  <a:lnTo>
                    <a:pt x="1042662" y="1236614"/>
                  </a:lnTo>
                  <a:lnTo>
                    <a:pt x="1053512" y="1249055"/>
                  </a:lnTo>
                  <a:lnTo>
                    <a:pt x="1064097" y="1261495"/>
                  </a:lnTo>
                  <a:lnTo>
                    <a:pt x="1074947" y="1274200"/>
                  </a:lnTo>
                  <a:lnTo>
                    <a:pt x="1085004" y="1286905"/>
                  </a:lnTo>
                  <a:lnTo>
                    <a:pt x="1094795" y="1299874"/>
                  </a:lnTo>
                  <a:lnTo>
                    <a:pt x="1104586" y="1312844"/>
                  </a:lnTo>
                  <a:lnTo>
                    <a:pt x="1113849" y="1325814"/>
                  </a:lnTo>
                  <a:lnTo>
                    <a:pt x="1123111" y="1339048"/>
                  </a:lnTo>
                  <a:lnTo>
                    <a:pt x="1131844" y="1352547"/>
                  </a:lnTo>
                  <a:lnTo>
                    <a:pt x="1140312" y="1366046"/>
                  </a:lnTo>
                  <a:lnTo>
                    <a:pt x="1148516" y="1379810"/>
                  </a:lnTo>
                  <a:lnTo>
                    <a:pt x="1156455" y="1393309"/>
                  </a:lnTo>
                  <a:lnTo>
                    <a:pt x="1163865" y="1407337"/>
                  </a:lnTo>
                  <a:lnTo>
                    <a:pt x="1171010" y="1421365"/>
                  </a:lnTo>
                  <a:lnTo>
                    <a:pt x="1177890" y="1435394"/>
                  </a:lnTo>
                  <a:lnTo>
                    <a:pt x="1184506" y="1449951"/>
                  </a:lnTo>
                  <a:lnTo>
                    <a:pt x="1190593" y="1464509"/>
                  </a:lnTo>
                  <a:lnTo>
                    <a:pt x="1196415" y="1479332"/>
                  </a:lnTo>
                  <a:lnTo>
                    <a:pt x="1202237" y="1493889"/>
                  </a:lnTo>
                  <a:lnTo>
                    <a:pt x="1207265" y="1508976"/>
                  </a:lnTo>
                  <a:lnTo>
                    <a:pt x="1211499" y="1521946"/>
                  </a:lnTo>
                  <a:lnTo>
                    <a:pt x="1215204" y="1535710"/>
                  </a:lnTo>
                  <a:lnTo>
                    <a:pt x="1218644" y="1549473"/>
                  </a:lnTo>
                  <a:lnTo>
                    <a:pt x="1222349" y="1563767"/>
                  </a:lnTo>
                  <a:lnTo>
                    <a:pt x="1225525" y="1578854"/>
                  </a:lnTo>
                  <a:lnTo>
                    <a:pt x="1228436" y="1593676"/>
                  </a:lnTo>
                  <a:lnTo>
                    <a:pt x="1231347" y="1609028"/>
                  </a:lnTo>
                  <a:lnTo>
                    <a:pt x="1234258" y="1624909"/>
                  </a:lnTo>
                  <a:lnTo>
                    <a:pt x="1239286" y="1656407"/>
                  </a:lnTo>
                  <a:lnTo>
                    <a:pt x="1243785" y="1687640"/>
                  </a:lnTo>
                  <a:lnTo>
                    <a:pt x="1247490" y="1719137"/>
                  </a:lnTo>
                  <a:lnTo>
                    <a:pt x="1250930" y="1749576"/>
                  </a:lnTo>
                  <a:lnTo>
                    <a:pt x="1254899" y="1785838"/>
                  </a:lnTo>
                  <a:lnTo>
                    <a:pt x="1258075" y="1818659"/>
                  </a:lnTo>
                  <a:lnTo>
                    <a:pt x="1263103" y="1819189"/>
                  </a:lnTo>
                  <a:lnTo>
                    <a:pt x="1268131" y="1820247"/>
                  </a:lnTo>
                  <a:lnTo>
                    <a:pt x="1273159" y="1821571"/>
                  </a:lnTo>
                  <a:lnTo>
                    <a:pt x="1278187" y="1822894"/>
                  </a:lnTo>
                  <a:lnTo>
                    <a:pt x="1282950" y="1824218"/>
                  </a:lnTo>
                  <a:lnTo>
                    <a:pt x="1287714" y="1826335"/>
                  </a:lnTo>
                  <a:lnTo>
                    <a:pt x="1292477" y="1828188"/>
                  </a:lnTo>
                  <a:lnTo>
                    <a:pt x="1296976" y="1830570"/>
                  </a:lnTo>
                  <a:lnTo>
                    <a:pt x="1301475" y="1832688"/>
                  </a:lnTo>
                  <a:lnTo>
                    <a:pt x="1305709" y="1835599"/>
                  </a:lnTo>
                  <a:lnTo>
                    <a:pt x="1309943" y="1838246"/>
                  </a:lnTo>
                  <a:lnTo>
                    <a:pt x="1313913" y="1841158"/>
                  </a:lnTo>
                  <a:lnTo>
                    <a:pt x="1317882" y="1844334"/>
                  </a:lnTo>
                  <a:lnTo>
                    <a:pt x="1321852" y="1847510"/>
                  </a:lnTo>
                  <a:lnTo>
                    <a:pt x="1325028" y="1850951"/>
                  </a:lnTo>
                  <a:lnTo>
                    <a:pt x="1328732" y="1854657"/>
                  </a:lnTo>
                  <a:lnTo>
                    <a:pt x="1331908" y="1858627"/>
                  </a:lnTo>
                  <a:lnTo>
                    <a:pt x="1335084" y="1862597"/>
                  </a:lnTo>
                  <a:lnTo>
                    <a:pt x="1337995" y="1866568"/>
                  </a:lnTo>
                  <a:lnTo>
                    <a:pt x="1340906" y="1870538"/>
                  </a:lnTo>
                  <a:lnTo>
                    <a:pt x="1343287" y="1874773"/>
                  </a:lnTo>
                  <a:lnTo>
                    <a:pt x="1345669" y="1879273"/>
                  </a:lnTo>
                  <a:lnTo>
                    <a:pt x="1347786" y="1883772"/>
                  </a:lnTo>
                  <a:lnTo>
                    <a:pt x="1349903" y="1888537"/>
                  </a:lnTo>
                  <a:lnTo>
                    <a:pt x="1351491" y="1893301"/>
                  </a:lnTo>
                  <a:lnTo>
                    <a:pt x="1353344" y="1898065"/>
                  </a:lnTo>
                  <a:lnTo>
                    <a:pt x="1354402" y="1903359"/>
                  </a:lnTo>
                  <a:lnTo>
                    <a:pt x="1355460" y="1908388"/>
                  </a:lnTo>
                  <a:lnTo>
                    <a:pt x="1356254" y="1913417"/>
                  </a:lnTo>
                  <a:lnTo>
                    <a:pt x="1356784" y="1918711"/>
                  </a:lnTo>
                  <a:lnTo>
                    <a:pt x="1357313" y="1924004"/>
                  </a:lnTo>
                  <a:lnTo>
                    <a:pt x="1357313" y="1929298"/>
                  </a:lnTo>
                  <a:lnTo>
                    <a:pt x="1357313" y="1934857"/>
                  </a:lnTo>
                  <a:lnTo>
                    <a:pt x="1356784" y="1940944"/>
                  </a:lnTo>
                  <a:lnTo>
                    <a:pt x="1356254" y="1946503"/>
                  </a:lnTo>
                  <a:lnTo>
                    <a:pt x="1355196" y="1951797"/>
                  </a:lnTo>
                  <a:lnTo>
                    <a:pt x="1354137" y="1957355"/>
                  </a:lnTo>
                  <a:lnTo>
                    <a:pt x="1352285" y="1962913"/>
                  </a:lnTo>
                  <a:lnTo>
                    <a:pt x="1350697" y="1967942"/>
                  </a:lnTo>
                  <a:lnTo>
                    <a:pt x="1348845" y="1972971"/>
                  </a:lnTo>
                  <a:lnTo>
                    <a:pt x="1346463" y="1978000"/>
                  </a:lnTo>
                  <a:lnTo>
                    <a:pt x="1344081" y="1982765"/>
                  </a:lnTo>
                  <a:lnTo>
                    <a:pt x="1341435" y="1987529"/>
                  </a:lnTo>
                  <a:lnTo>
                    <a:pt x="1338259" y="1992029"/>
                  </a:lnTo>
                  <a:lnTo>
                    <a:pt x="1335348" y="1996529"/>
                  </a:lnTo>
                  <a:lnTo>
                    <a:pt x="1331908" y="2000764"/>
                  </a:lnTo>
                  <a:lnTo>
                    <a:pt x="1328468" y="2004734"/>
                  </a:lnTo>
                  <a:lnTo>
                    <a:pt x="1324498" y="2008704"/>
                  </a:lnTo>
                  <a:lnTo>
                    <a:pt x="1321058" y="2012410"/>
                  </a:lnTo>
                  <a:lnTo>
                    <a:pt x="1316824" y="2015851"/>
                  </a:lnTo>
                  <a:lnTo>
                    <a:pt x="1312590" y="2019292"/>
                  </a:lnTo>
                  <a:lnTo>
                    <a:pt x="1308091" y="2022468"/>
                  </a:lnTo>
                  <a:lnTo>
                    <a:pt x="1303592" y="2025115"/>
                  </a:lnTo>
                  <a:lnTo>
                    <a:pt x="1299093" y="2028026"/>
                  </a:lnTo>
                  <a:lnTo>
                    <a:pt x="1294065" y="2030408"/>
                  </a:lnTo>
                  <a:lnTo>
                    <a:pt x="1289302" y="2032791"/>
                  </a:lnTo>
                  <a:lnTo>
                    <a:pt x="1284009" y="2034643"/>
                  </a:lnTo>
                  <a:lnTo>
                    <a:pt x="1278716" y="2036496"/>
                  </a:lnTo>
                  <a:lnTo>
                    <a:pt x="1273424" y="2038084"/>
                  </a:lnTo>
                  <a:lnTo>
                    <a:pt x="1268131" y="2039143"/>
                  </a:lnTo>
                  <a:lnTo>
                    <a:pt x="1262574" y="2040466"/>
                  </a:lnTo>
                  <a:lnTo>
                    <a:pt x="1257016" y="2040996"/>
                  </a:lnTo>
                  <a:lnTo>
                    <a:pt x="1251194" y="2041525"/>
                  </a:lnTo>
                  <a:lnTo>
                    <a:pt x="1245372" y="2041525"/>
                  </a:lnTo>
                  <a:lnTo>
                    <a:pt x="111941" y="2041525"/>
                  </a:lnTo>
                  <a:lnTo>
                    <a:pt x="106119" y="2041525"/>
                  </a:lnTo>
                  <a:lnTo>
                    <a:pt x="100561" y="2040996"/>
                  </a:lnTo>
                  <a:lnTo>
                    <a:pt x="94739" y="2040466"/>
                  </a:lnTo>
                  <a:lnTo>
                    <a:pt x="89447" y="2039143"/>
                  </a:lnTo>
                  <a:lnTo>
                    <a:pt x="83889" y="2038084"/>
                  </a:lnTo>
                  <a:lnTo>
                    <a:pt x="78861" y="2036496"/>
                  </a:lnTo>
                  <a:lnTo>
                    <a:pt x="73569" y="2034643"/>
                  </a:lnTo>
                  <a:lnTo>
                    <a:pt x="68540" y="2032791"/>
                  </a:lnTo>
                  <a:lnTo>
                    <a:pt x="63248" y="2030408"/>
                  </a:lnTo>
                  <a:lnTo>
                    <a:pt x="58484" y="2028026"/>
                  </a:lnTo>
                  <a:lnTo>
                    <a:pt x="53721" y="2025115"/>
                  </a:lnTo>
                  <a:lnTo>
                    <a:pt x="49222" y="2022468"/>
                  </a:lnTo>
                  <a:lnTo>
                    <a:pt x="44988" y="2019292"/>
                  </a:lnTo>
                  <a:lnTo>
                    <a:pt x="40754" y="2015851"/>
                  </a:lnTo>
                  <a:lnTo>
                    <a:pt x="36784" y="2012410"/>
                  </a:lnTo>
                  <a:lnTo>
                    <a:pt x="32815" y="2008704"/>
                  </a:lnTo>
                  <a:lnTo>
                    <a:pt x="29110" y="2004734"/>
                  </a:lnTo>
                  <a:lnTo>
                    <a:pt x="25405" y="2000764"/>
                  </a:lnTo>
                  <a:lnTo>
                    <a:pt x="22229" y="1996529"/>
                  </a:lnTo>
                  <a:lnTo>
                    <a:pt x="19054" y="1992029"/>
                  </a:lnTo>
                  <a:lnTo>
                    <a:pt x="16143" y="1987529"/>
                  </a:lnTo>
                  <a:lnTo>
                    <a:pt x="13232" y="1982765"/>
                  </a:lnTo>
                  <a:lnTo>
                    <a:pt x="11115" y="1978000"/>
                  </a:lnTo>
                  <a:lnTo>
                    <a:pt x="8733" y="1972971"/>
                  </a:lnTo>
                  <a:lnTo>
                    <a:pt x="6881" y="1967942"/>
                  </a:lnTo>
                  <a:lnTo>
                    <a:pt x="5028" y="1962913"/>
                  </a:lnTo>
                  <a:lnTo>
                    <a:pt x="3440" y="1957355"/>
                  </a:lnTo>
                  <a:lnTo>
                    <a:pt x="2117" y="1951797"/>
                  </a:lnTo>
                  <a:lnTo>
                    <a:pt x="1323" y="1946503"/>
                  </a:lnTo>
                  <a:lnTo>
                    <a:pt x="529" y="1940944"/>
                  </a:lnTo>
                  <a:lnTo>
                    <a:pt x="265" y="1934857"/>
                  </a:lnTo>
                  <a:lnTo>
                    <a:pt x="0" y="1929298"/>
                  </a:lnTo>
                  <a:lnTo>
                    <a:pt x="265" y="1924004"/>
                  </a:lnTo>
                  <a:lnTo>
                    <a:pt x="529" y="1918711"/>
                  </a:lnTo>
                  <a:lnTo>
                    <a:pt x="1059" y="1913417"/>
                  </a:lnTo>
                  <a:lnTo>
                    <a:pt x="1852" y="1908388"/>
                  </a:lnTo>
                  <a:lnTo>
                    <a:pt x="2911" y="1903359"/>
                  </a:lnTo>
                  <a:lnTo>
                    <a:pt x="4499" y="1898065"/>
                  </a:lnTo>
                  <a:lnTo>
                    <a:pt x="5822" y="1893301"/>
                  </a:lnTo>
                  <a:lnTo>
                    <a:pt x="7674" y="1888537"/>
                  </a:lnTo>
                  <a:lnTo>
                    <a:pt x="9791" y="1883772"/>
                  </a:lnTo>
                  <a:lnTo>
                    <a:pt x="11644" y="1879273"/>
                  </a:lnTo>
                  <a:lnTo>
                    <a:pt x="14290" y="1874773"/>
                  </a:lnTo>
                  <a:lnTo>
                    <a:pt x="16672" y="1870538"/>
                  </a:lnTo>
                  <a:lnTo>
                    <a:pt x="19583" y="1866568"/>
                  </a:lnTo>
                  <a:lnTo>
                    <a:pt x="22229" y="1862597"/>
                  </a:lnTo>
                  <a:lnTo>
                    <a:pt x="25405" y="1858627"/>
                  </a:lnTo>
                  <a:lnTo>
                    <a:pt x="28845" y="1854657"/>
                  </a:lnTo>
                  <a:lnTo>
                    <a:pt x="32285" y="1850951"/>
                  </a:lnTo>
                  <a:lnTo>
                    <a:pt x="35726" y="1847510"/>
                  </a:lnTo>
                  <a:lnTo>
                    <a:pt x="39431" y="1844334"/>
                  </a:lnTo>
                  <a:lnTo>
                    <a:pt x="43400" y="1841158"/>
                  </a:lnTo>
                  <a:lnTo>
                    <a:pt x="47634" y="1838246"/>
                  </a:lnTo>
                  <a:lnTo>
                    <a:pt x="51604" y="1835599"/>
                  </a:lnTo>
                  <a:lnTo>
                    <a:pt x="56103" y="1832688"/>
                  </a:lnTo>
                  <a:lnTo>
                    <a:pt x="60601" y="1830570"/>
                  </a:lnTo>
                  <a:lnTo>
                    <a:pt x="65100" y="1828188"/>
                  </a:lnTo>
                  <a:lnTo>
                    <a:pt x="69599" y="1826335"/>
                  </a:lnTo>
                  <a:lnTo>
                    <a:pt x="74362" y="1824218"/>
                  </a:lnTo>
                  <a:lnTo>
                    <a:pt x="79391" y="1822894"/>
                  </a:lnTo>
                  <a:lnTo>
                    <a:pt x="84154" y="1821571"/>
                  </a:lnTo>
                  <a:lnTo>
                    <a:pt x="89182" y="1820247"/>
                  </a:lnTo>
                  <a:lnTo>
                    <a:pt x="94210" y="1819189"/>
                  </a:lnTo>
                  <a:lnTo>
                    <a:pt x="99503" y="1818659"/>
                  </a:lnTo>
                  <a:lnTo>
                    <a:pt x="103737" y="1775516"/>
                  </a:lnTo>
                  <a:lnTo>
                    <a:pt x="106383" y="1751694"/>
                  </a:lnTo>
                  <a:lnTo>
                    <a:pt x="108765" y="1727078"/>
                  </a:lnTo>
                  <a:lnTo>
                    <a:pt x="112205" y="1701668"/>
                  </a:lnTo>
                  <a:lnTo>
                    <a:pt x="115646" y="1675993"/>
                  </a:lnTo>
                  <a:lnTo>
                    <a:pt x="119615" y="1650319"/>
                  </a:lnTo>
                  <a:lnTo>
                    <a:pt x="123585" y="1624909"/>
                  </a:lnTo>
                  <a:lnTo>
                    <a:pt x="126231" y="1609028"/>
                  </a:lnTo>
                  <a:lnTo>
                    <a:pt x="129142" y="1593676"/>
                  </a:lnTo>
                  <a:lnTo>
                    <a:pt x="132053" y="1578854"/>
                  </a:lnTo>
                  <a:lnTo>
                    <a:pt x="135228" y="1563767"/>
                  </a:lnTo>
                  <a:lnTo>
                    <a:pt x="138669" y="1549473"/>
                  </a:lnTo>
                  <a:lnTo>
                    <a:pt x="142374" y="1535710"/>
                  </a:lnTo>
                  <a:lnTo>
                    <a:pt x="146343" y="1521946"/>
                  </a:lnTo>
                  <a:lnTo>
                    <a:pt x="150313" y="1508976"/>
                  </a:lnTo>
                  <a:lnTo>
                    <a:pt x="155605" y="1493889"/>
                  </a:lnTo>
                  <a:lnTo>
                    <a:pt x="161163" y="1479332"/>
                  </a:lnTo>
                  <a:lnTo>
                    <a:pt x="166985" y="1464509"/>
                  </a:lnTo>
                  <a:lnTo>
                    <a:pt x="173071" y="1449951"/>
                  </a:lnTo>
                  <a:lnTo>
                    <a:pt x="179687" y="1435394"/>
                  </a:lnTo>
                  <a:lnTo>
                    <a:pt x="186568" y="1421365"/>
                  </a:lnTo>
                  <a:lnTo>
                    <a:pt x="193713" y="1407337"/>
                  </a:lnTo>
                  <a:lnTo>
                    <a:pt x="201387" y="1393309"/>
                  </a:lnTo>
                  <a:lnTo>
                    <a:pt x="209062" y="1379810"/>
                  </a:lnTo>
                  <a:lnTo>
                    <a:pt x="217265" y="1366046"/>
                  </a:lnTo>
                  <a:lnTo>
                    <a:pt x="225734" y="1352547"/>
                  </a:lnTo>
                  <a:lnTo>
                    <a:pt x="234467" y="1339048"/>
                  </a:lnTo>
                  <a:lnTo>
                    <a:pt x="243729" y="1325814"/>
                  </a:lnTo>
                  <a:lnTo>
                    <a:pt x="252991" y="1312844"/>
                  </a:lnTo>
                  <a:lnTo>
                    <a:pt x="262783" y="1299874"/>
                  </a:lnTo>
                  <a:lnTo>
                    <a:pt x="272574" y="1286905"/>
                  </a:lnTo>
                  <a:lnTo>
                    <a:pt x="282630" y="1274200"/>
                  </a:lnTo>
                  <a:lnTo>
                    <a:pt x="293216" y="1261495"/>
                  </a:lnTo>
                  <a:lnTo>
                    <a:pt x="304066" y="1249055"/>
                  </a:lnTo>
                  <a:lnTo>
                    <a:pt x="314916" y="1236614"/>
                  </a:lnTo>
                  <a:lnTo>
                    <a:pt x="326295" y="1224174"/>
                  </a:lnTo>
                  <a:lnTo>
                    <a:pt x="337674" y="1211734"/>
                  </a:lnTo>
                  <a:lnTo>
                    <a:pt x="349583" y="1199558"/>
                  </a:lnTo>
                  <a:lnTo>
                    <a:pt x="361756" y="1187118"/>
                  </a:lnTo>
                  <a:lnTo>
                    <a:pt x="374194" y="1174678"/>
                  </a:lnTo>
                  <a:lnTo>
                    <a:pt x="386896" y="1162767"/>
                  </a:lnTo>
                  <a:lnTo>
                    <a:pt x="399864" y="1150327"/>
                  </a:lnTo>
                  <a:lnTo>
                    <a:pt x="413095" y="1137886"/>
                  </a:lnTo>
                  <a:lnTo>
                    <a:pt x="440617" y="1113271"/>
                  </a:lnTo>
                  <a:lnTo>
                    <a:pt x="468933" y="1088125"/>
                  </a:lnTo>
                  <a:lnTo>
                    <a:pt x="469198" y="1087331"/>
                  </a:lnTo>
                  <a:lnTo>
                    <a:pt x="470786" y="1083890"/>
                  </a:lnTo>
                  <a:lnTo>
                    <a:pt x="472374" y="1079126"/>
                  </a:lnTo>
                  <a:lnTo>
                    <a:pt x="473961" y="1073303"/>
                  </a:lnTo>
                  <a:lnTo>
                    <a:pt x="475814" y="1066156"/>
                  </a:lnTo>
                  <a:lnTo>
                    <a:pt x="478460" y="1054510"/>
                  </a:lnTo>
                  <a:lnTo>
                    <a:pt x="479519" y="1049746"/>
                  </a:lnTo>
                  <a:lnTo>
                    <a:pt x="480577" y="1044982"/>
                  </a:lnTo>
                  <a:lnTo>
                    <a:pt x="481371" y="1039952"/>
                  </a:lnTo>
                  <a:lnTo>
                    <a:pt x="481900" y="1033865"/>
                  </a:lnTo>
                  <a:lnTo>
                    <a:pt x="482165" y="1026718"/>
                  </a:lnTo>
                  <a:lnTo>
                    <a:pt x="482430" y="1017719"/>
                  </a:lnTo>
                  <a:lnTo>
                    <a:pt x="482430" y="1010308"/>
                  </a:lnTo>
                  <a:lnTo>
                    <a:pt x="482165" y="1005279"/>
                  </a:lnTo>
                  <a:lnTo>
                    <a:pt x="481636" y="1001838"/>
                  </a:lnTo>
                  <a:lnTo>
                    <a:pt x="481106" y="999455"/>
                  </a:lnTo>
                  <a:lnTo>
                    <a:pt x="479254" y="994426"/>
                  </a:lnTo>
                  <a:lnTo>
                    <a:pt x="478460" y="990456"/>
                  </a:lnTo>
                  <a:lnTo>
                    <a:pt x="477402" y="984633"/>
                  </a:lnTo>
                  <a:lnTo>
                    <a:pt x="476343" y="978810"/>
                  </a:lnTo>
                  <a:lnTo>
                    <a:pt x="475549" y="973516"/>
                  </a:lnTo>
                  <a:lnTo>
                    <a:pt x="472903" y="964517"/>
                  </a:lnTo>
                  <a:lnTo>
                    <a:pt x="470786" y="957900"/>
                  </a:lnTo>
                  <a:lnTo>
                    <a:pt x="468933" y="953665"/>
                  </a:lnTo>
                  <a:lnTo>
                    <a:pt x="440617" y="928520"/>
                  </a:lnTo>
                  <a:lnTo>
                    <a:pt x="413095" y="903904"/>
                  </a:lnTo>
                  <a:lnTo>
                    <a:pt x="399864" y="891463"/>
                  </a:lnTo>
                  <a:lnTo>
                    <a:pt x="386896" y="879288"/>
                  </a:lnTo>
                  <a:lnTo>
                    <a:pt x="374194" y="866848"/>
                  </a:lnTo>
                  <a:lnTo>
                    <a:pt x="361756" y="854407"/>
                  </a:lnTo>
                  <a:lnTo>
                    <a:pt x="349583" y="841967"/>
                  </a:lnTo>
                  <a:lnTo>
                    <a:pt x="337674" y="829792"/>
                  </a:lnTo>
                  <a:lnTo>
                    <a:pt x="326295" y="817351"/>
                  </a:lnTo>
                  <a:lnTo>
                    <a:pt x="314916" y="804911"/>
                  </a:lnTo>
                  <a:lnTo>
                    <a:pt x="304066" y="792736"/>
                  </a:lnTo>
                  <a:lnTo>
                    <a:pt x="293216" y="780031"/>
                  </a:lnTo>
                  <a:lnTo>
                    <a:pt x="282630" y="767590"/>
                  </a:lnTo>
                  <a:lnTo>
                    <a:pt x="272574" y="754885"/>
                  </a:lnTo>
                  <a:lnTo>
                    <a:pt x="262783" y="742180"/>
                  </a:lnTo>
                  <a:lnTo>
                    <a:pt x="252991" y="728946"/>
                  </a:lnTo>
                  <a:lnTo>
                    <a:pt x="243729" y="715712"/>
                  </a:lnTo>
                  <a:lnTo>
                    <a:pt x="234467" y="702478"/>
                  </a:lnTo>
                  <a:lnTo>
                    <a:pt x="225734" y="689243"/>
                  </a:lnTo>
                  <a:lnTo>
                    <a:pt x="217265" y="675480"/>
                  </a:lnTo>
                  <a:lnTo>
                    <a:pt x="209062" y="661981"/>
                  </a:lnTo>
                  <a:lnTo>
                    <a:pt x="201387" y="648217"/>
                  </a:lnTo>
                  <a:lnTo>
                    <a:pt x="193713" y="634188"/>
                  </a:lnTo>
                  <a:lnTo>
                    <a:pt x="186568" y="620160"/>
                  </a:lnTo>
                  <a:lnTo>
                    <a:pt x="179687" y="606132"/>
                  </a:lnTo>
                  <a:lnTo>
                    <a:pt x="173071" y="591839"/>
                  </a:lnTo>
                  <a:lnTo>
                    <a:pt x="166985" y="577016"/>
                  </a:lnTo>
                  <a:lnTo>
                    <a:pt x="161163" y="562458"/>
                  </a:lnTo>
                  <a:lnTo>
                    <a:pt x="155605" y="547636"/>
                  </a:lnTo>
                  <a:lnTo>
                    <a:pt x="150313" y="532814"/>
                  </a:lnTo>
                  <a:lnTo>
                    <a:pt x="146343" y="519579"/>
                  </a:lnTo>
                  <a:lnTo>
                    <a:pt x="142374" y="506080"/>
                  </a:lnTo>
                  <a:lnTo>
                    <a:pt x="138669" y="492052"/>
                  </a:lnTo>
                  <a:lnTo>
                    <a:pt x="135228" y="477759"/>
                  </a:lnTo>
                  <a:lnTo>
                    <a:pt x="132053" y="462936"/>
                  </a:lnTo>
                  <a:lnTo>
                    <a:pt x="129142" y="447849"/>
                  </a:lnTo>
                  <a:lnTo>
                    <a:pt x="126231" y="432762"/>
                  </a:lnTo>
                  <a:lnTo>
                    <a:pt x="123585" y="416881"/>
                  </a:lnTo>
                  <a:lnTo>
                    <a:pt x="118292" y="385648"/>
                  </a:lnTo>
                  <a:lnTo>
                    <a:pt x="113793" y="353886"/>
                  </a:lnTo>
                  <a:lnTo>
                    <a:pt x="110088" y="322653"/>
                  </a:lnTo>
                  <a:lnTo>
                    <a:pt x="106383" y="292214"/>
                  </a:lnTo>
                  <a:lnTo>
                    <a:pt x="102678" y="255952"/>
                  </a:lnTo>
                  <a:lnTo>
                    <a:pt x="99503" y="223131"/>
                  </a:lnTo>
                  <a:lnTo>
                    <a:pt x="94210" y="222337"/>
                  </a:lnTo>
                  <a:lnTo>
                    <a:pt x="89182" y="221543"/>
                  </a:lnTo>
                  <a:lnTo>
                    <a:pt x="84154" y="220219"/>
                  </a:lnTo>
                  <a:lnTo>
                    <a:pt x="79391" y="218896"/>
                  </a:lnTo>
                  <a:lnTo>
                    <a:pt x="74362" y="217308"/>
                  </a:lnTo>
                  <a:lnTo>
                    <a:pt x="69599" y="215455"/>
                  </a:lnTo>
                  <a:lnTo>
                    <a:pt x="65100" y="213602"/>
                  </a:lnTo>
                  <a:lnTo>
                    <a:pt x="60601" y="211220"/>
                  </a:lnTo>
                  <a:lnTo>
                    <a:pt x="56103" y="208838"/>
                  </a:lnTo>
                  <a:lnTo>
                    <a:pt x="51604" y="206191"/>
                  </a:lnTo>
                  <a:lnTo>
                    <a:pt x="47634" y="203544"/>
                  </a:lnTo>
                  <a:lnTo>
                    <a:pt x="43400" y="200368"/>
                  </a:lnTo>
                  <a:lnTo>
                    <a:pt x="39431" y="197191"/>
                  </a:lnTo>
                  <a:lnTo>
                    <a:pt x="35726" y="194280"/>
                  </a:lnTo>
                  <a:lnTo>
                    <a:pt x="32285" y="190574"/>
                  </a:lnTo>
                  <a:lnTo>
                    <a:pt x="28845" y="186869"/>
                  </a:lnTo>
                  <a:lnTo>
                    <a:pt x="25405" y="183163"/>
                  </a:lnTo>
                  <a:lnTo>
                    <a:pt x="22229" y="179193"/>
                  </a:lnTo>
                  <a:lnTo>
                    <a:pt x="19583" y="174958"/>
                  </a:lnTo>
                  <a:lnTo>
                    <a:pt x="16672" y="171252"/>
                  </a:lnTo>
                  <a:lnTo>
                    <a:pt x="14290" y="166753"/>
                  </a:lnTo>
                  <a:lnTo>
                    <a:pt x="11644" y="162253"/>
                  </a:lnTo>
                  <a:lnTo>
                    <a:pt x="9791" y="157753"/>
                  </a:lnTo>
                  <a:lnTo>
                    <a:pt x="7674" y="152989"/>
                  </a:lnTo>
                  <a:lnTo>
                    <a:pt x="5822" y="148225"/>
                  </a:lnTo>
                  <a:lnTo>
                    <a:pt x="4499" y="143460"/>
                  </a:lnTo>
                  <a:lnTo>
                    <a:pt x="2911" y="138166"/>
                  </a:lnTo>
                  <a:lnTo>
                    <a:pt x="1852" y="133137"/>
                  </a:lnTo>
                  <a:lnTo>
                    <a:pt x="1059" y="128108"/>
                  </a:lnTo>
                  <a:lnTo>
                    <a:pt x="529" y="122815"/>
                  </a:lnTo>
                  <a:lnTo>
                    <a:pt x="265" y="117786"/>
                  </a:lnTo>
                  <a:lnTo>
                    <a:pt x="0" y="112227"/>
                  </a:lnTo>
                  <a:lnTo>
                    <a:pt x="265" y="106404"/>
                  </a:lnTo>
                  <a:lnTo>
                    <a:pt x="529" y="100846"/>
                  </a:lnTo>
                  <a:lnTo>
                    <a:pt x="1323" y="95287"/>
                  </a:lnTo>
                  <a:lnTo>
                    <a:pt x="2117" y="89729"/>
                  </a:lnTo>
                  <a:lnTo>
                    <a:pt x="3440" y="84435"/>
                  </a:lnTo>
                  <a:lnTo>
                    <a:pt x="5028" y="78877"/>
                  </a:lnTo>
                  <a:lnTo>
                    <a:pt x="6881" y="73583"/>
                  </a:lnTo>
                  <a:lnTo>
                    <a:pt x="8733" y="68554"/>
                  </a:lnTo>
                  <a:lnTo>
                    <a:pt x="11115" y="63525"/>
                  </a:lnTo>
                  <a:lnTo>
                    <a:pt x="13232" y="58761"/>
                  </a:lnTo>
                  <a:lnTo>
                    <a:pt x="16143" y="53996"/>
                  </a:lnTo>
                  <a:lnTo>
                    <a:pt x="19054" y="49497"/>
                  </a:lnTo>
                  <a:lnTo>
                    <a:pt x="22229" y="45262"/>
                  </a:lnTo>
                  <a:lnTo>
                    <a:pt x="25405" y="41027"/>
                  </a:lnTo>
                  <a:lnTo>
                    <a:pt x="29110" y="36792"/>
                  </a:lnTo>
                  <a:lnTo>
                    <a:pt x="32815" y="32821"/>
                  </a:lnTo>
                  <a:lnTo>
                    <a:pt x="36784" y="29380"/>
                  </a:lnTo>
                  <a:lnTo>
                    <a:pt x="40754" y="25675"/>
                  </a:lnTo>
                  <a:lnTo>
                    <a:pt x="44988" y="22499"/>
                  </a:lnTo>
                  <a:lnTo>
                    <a:pt x="49222" y="19058"/>
                  </a:lnTo>
                  <a:lnTo>
                    <a:pt x="53721" y="16411"/>
                  </a:lnTo>
                  <a:lnTo>
                    <a:pt x="58484" y="13499"/>
                  </a:lnTo>
                  <a:lnTo>
                    <a:pt x="63248" y="11382"/>
                  </a:lnTo>
                  <a:lnTo>
                    <a:pt x="68540" y="9000"/>
                  </a:lnTo>
                  <a:lnTo>
                    <a:pt x="73569" y="6882"/>
                  </a:lnTo>
                  <a:lnTo>
                    <a:pt x="78861" y="5029"/>
                  </a:lnTo>
                  <a:lnTo>
                    <a:pt x="83889" y="3706"/>
                  </a:lnTo>
                  <a:lnTo>
                    <a:pt x="89447" y="2382"/>
                  </a:lnTo>
                  <a:lnTo>
                    <a:pt x="94739" y="1324"/>
                  </a:lnTo>
                  <a:lnTo>
                    <a:pt x="100561" y="530"/>
                  </a:lnTo>
                  <a:lnTo>
                    <a:pt x="106119" y="265"/>
                  </a:lnTo>
                  <a:lnTo>
                    <a:pt x="111941"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思源宋体 CN" panose="02020400000000000000" pitchFamily="18" charset="-122"/>
                <a:ea typeface="思源宋体 CN" panose="02020400000000000000" pitchFamily="18" charset="-122"/>
              </a:endParaRPr>
            </a:p>
          </p:txBody>
        </p:sp>
        <p:sp>
          <p:nvSpPr>
            <p:cNvPr id="50" name="KSO_Shape"/>
            <p:cNvSpPr/>
            <p:nvPr/>
          </p:nvSpPr>
          <p:spPr>
            <a:xfrm>
              <a:off x="7355635" y="3171378"/>
              <a:ext cx="528732" cy="720725"/>
            </a:xfrm>
            <a:custGeom>
              <a:avLst/>
              <a:gdLst>
                <a:gd name="connsiteX0" fmla="*/ 106548 w 443856"/>
                <a:gd name="connsiteY0" fmla="*/ 446679 h 605028"/>
                <a:gd name="connsiteX1" fmla="*/ 148183 w 443856"/>
                <a:gd name="connsiteY1" fmla="*/ 446773 h 605028"/>
                <a:gd name="connsiteX2" fmla="*/ 148560 w 443856"/>
                <a:gd name="connsiteY2" fmla="*/ 446773 h 605028"/>
                <a:gd name="connsiteX3" fmla="*/ 148937 w 443856"/>
                <a:gd name="connsiteY3" fmla="*/ 446773 h 605028"/>
                <a:gd name="connsiteX4" fmla="*/ 149408 w 443856"/>
                <a:gd name="connsiteY4" fmla="*/ 446773 h 605028"/>
                <a:gd name="connsiteX5" fmla="*/ 159770 w 443856"/>
                <a:gd name="connsiteY5" fmla="*/ 452889 h 605028"/>
                <a:gd name="connsiteX6" fmla="*/ 160241 w 443856"/>
                <a:gd name="connsiteY6" fmla="*/ 453641 h 605028"/>
                <a:gd name="connsiteX7" fmla="*/ 160241 w 443856"/>
                <a:gd name="connsiteY7" fmla="*/ 453736 h 605028"/>
                <a:gd name="connsiteX8" fmla="*/ 221658 w 443856"/>
                <a:gd name="connsiteY8" fmla="*/ 531075 h 605028"/>
                <a:gd name="connsiteX9" fmla="*/ 282981 w 443856"/>
                <a:gd name="connsiteY9" fmla="*/ 453736 h 605028"/>
                <a:gd name="connsiteX10" fmla="*/ 282981 w 443856"/>
                <a:gd name="connsiteY10" fmla="*/ 453641 h 605028"/>
                <a:gd name="connsiteX11" fmla="*/ 283452 w 443856"/>
                <a:gd name="connsiteY11" fmla="*/ 452889 h 605028"/>
                <a:gd name="connsiteX12" fmla="*/ 293814 w 443856"/>
                <a:gd name="connsiteY12" fmla="*/ 446773 h 605028"/>
                <a:gd name="connsiteX13" fmla="*/ 294285 w 443856"/>
                <a:gd name="connsiteY13" fmla="*/ 446773 h 605028"/>
                <a:gd name="connsiteX14" fmla="*/ 294662 w 443856"/>
                <a:gd name="connsiteY14" fmla="*/ 446773 h 605028"/>
                <a:gd name="connsiteX15" fmla="*/ 295039 w 443856"/>
                <a:gd name="connsiteY15" fmla="*/ 446773 h 605028"/>
                <a:gd name="connsiteX16" fmla="*/ 336674 w 443856"/>
                <a:gd name="connsiteY16" fmla="*/ 446679 h 605028"/>
                <a:gd name="connsiteX17" fmla="*/ 431155 w 443856"/>
                <a:gd name="connsiteY17" fmla="*/ 530229 h 605028"/>
                <a:gd name="connsiteX18" fmla="*/ 431155 w 443856"/>
                <a:gd name="connsiteY18" fmla="*/ 605028 h 605028"/>
                <a:gd name="connsiteX19" fmla="*/ 221752 w 443856"/>
                <a:gd name="connsiteY19" fmla="*/ 605028 h 605028"/>
                <a:gd name="connsiteX20" fmla="*/ 221658 w 443856"/>
                <a:gd name="connsiteY20" fmla="*/ 605028 h 605028"/>
                <a:gd name="connsiteX21" fmla="*/ 221470 w 443856"/>
                <a:gd name="connsiteY21" fmla="*/ 605028 h 605028"/>
                <a:gd name="connsiteX22" fmla="*/ 12067 w 443856"/>
                <a:gd name="connsiteY22" fmla="*/ 605028 h 605028"/>
                <a:gd name="connsiteX23" fmla="*/ 12067 w 443856"/>
                <a:gd name="connsiteY23" fmla="*/ 530229 h 605028"/>
                <a:gd name="connsiteX24" fmla="*/ 106548 w 443856"/>
                <a:gd name="connsiteY24" fmla="*/ 446679 h 605028"/>
                <a:gd name="connsiteX25" fmla="*/ 279853 w 443856"/>
                <a:gd name="connsiteY25" fmla="*/ 256624 h 605028"/>
                <a:gd name="connsiteX26" fmla="*/ 265057 w 443856"/>
                <a:gd name="connsiteY26" fmla="*/ 271395 h 605028"/>
                <a:gd name="connsiteX27" fmla="*/ 279853 w 443856"/>
                <a:gd name="connsiteY27" fmla="*/ 286261 h 605028"/>
                <a:gd name="connsiteX28" fmla="*/ 294743 w 443856"/>
                <a:gd name="connsiteY28" fmla="*/ 271395 h 605028"/>
                <a:gd name="connsiteX29" fmla="*/ 279853 w 443856"/>
                <a:gd name="connsiteY29" fmla="*/ 256624 h 605028"/>
                <a:gd name="connsiteX30" fmla="*/ 164004 w 443856"/>
                <a:gd name="connsiteY30" fmla="*/ 256624 h 605028"/>
                <a:gd name="connsiteX31" fmla="*/ 149114 w 443856"/>
                <a:gd name="connsiteY31" fmla="*/ 271395 h 605028"/>
                <a:gd name="connsiteX32" fmla="*/ 164004 w 443856"/>
                <a:gd name="connsiteY32" fmla="*/ 286261 h 605028"/>
                <a:gd name="connsiteX33" fmla="*/ 178800 w 443856"/>
                <a:gd name="connsiteY33" fmla="*/ 271395 h 605028"/>
                <a:gd name="connsiteX34" fmla="*/ 164004 w 443856"/>
                <a:gd name="connsiteY34" fmla="*/ 256624 h 605028"/>
                <a:gd name="connsiteX35" fmla="*/ 285790 w 443856"/>
                <a:gd name="connsiteY35" fmla="*/ 238935 h 605028"/>
                <a:gd name="connsiteX36" fmla="*/ 314722 w 443856"/>
                <a:gd name="connsiteY36" fmla="*/ 267820 h 605028"/>
                <a:gd name="connsiteX37" fmla="*/ 285790 w 443856"/>
                <a:gd name="connsiteY37" fmla="*/ 296799 h 605028"/>
                <a:gd name="connsiteX38" fmla="*/ 256858 w 443856"/>
                <a:gd name="connsiteY38" fmla="*/ 267820 h 605028"/>
                <a:gd name="connsiteX39" fmla="*/ 285790 w 443856"/>
                <a:gd name="connsiteY39" fmla="*/ 238935 h 605028"/>
                <a:gd name="connsiteX40" fmla="*/ 158067 w 443856"/>
                <a:gd name="connsiteY40" fmla="*/ 238935 h 605028"/>
                <a:gd name="connsiteX41" fmla="*/ 186999 w 443856"/>
                <a:gd name="connsiteY41" fmla="*/ 267820 h 605028"/>
                <a:gd name="connsiteX42" fmla="*/ 158067 w 443856"/>
                <a:gd name="connsiteY42" fmla="*/ 296799 h 605028"/>
                <a:gd name="connsiteX43" fmla="*/ 129135 w 443856"/>
                <a:gd name="connsiteY43" fmla="*/ 267820 h 605028"/>
                <a:gd name="connsiteX44" fmla="*/ 158067 w 443856"/>
                <a:gd name="connsiteY44" fmla="*/ 238935 h 605028"/>
                <a:gd name="connsiteX45" fmla="*/ 166446 w 443856"/>
                <a:gd name="connsiteY45" fmla="*/ 167892 h 605028"/>
                <a:gd name="connsiteX46" fmla="*/ 128673 w 443856"/>
                <a:gd name="connsiteY46" fmla="*/ 169679 h 605028"/>
                <a:gd name="connsiteX47" fmla="*/ 103428 w 443856"/>
                <a:gd name="connsiteY47" fmla="*/ 237118 h 605028"/>
                <a:gd name="connsiteX48" fmla="*/ 103334 w 443856"/>
                <a:gd name="connsiteY48" fmla="*/ 237400 h 605028"/>
                <a:gd name="connsiteX49" fmla="*/ 103146 w 443856"/>
                <a:gd name="connsiteY49" fmla="*/ 237871 h 605028"/>
                <a:gd name="connsiteX50" fmla="*/ 103051 w 443856"/>
                <a:gd name="connsiteY50" fmla="*/ 238153 h 605028"/>
                <a:gd name="connsiteX51" fmla="*/ 95233 w 443856"/>
                <a:gd name="connsiteY51" fmla="*/ 243514 h 605028"/>
                <a:gd name="connsiteX52" fmla="*/ 88357 w 443856"/>
                <a:gd name="connsiteY52" fmla="*/ 240034 h 605028"/>
                <a:gd name="connsiteX53" fmla="*/ 50301 w 443856"/>
                <a:gd name="connsiteY53" fmla="*/ 225455 h 605028"/>
                <a:gd name="connsiteX54" fmla="*/ 25904 w 443856"/>
                <a:gd name="connsiteY54" fmla="*/ 269192 h 605028"/>
                <a:gd name="connsiteX55" fmla="*/ 55765 w 443856"/>
                <a:gd name="connsiteY55" fmla="*/ 308319 h 605028"/>
                <a:gd name="connsiteX56" fmla="*/ 57554 w 443856"/>
                <a:gd name="connsiteY56" fmla="*/ 308225 h 605028"/>
                <a:gd name="connsiteX57" fmla="*/ 66786 w 443856"/>
                <a:gd name="connsiteY57" fmla="*/ 307473 h 605028"/>
                <a:gd name="connsiteX58" fmla="*/ 70648 w 443856"/>
                <a:gd name="connsiteY58" fmla="*/ 315092 h 605028"/>
                <a:gd name="connsiteX59" fmla="*/ 221928 w 443856"/>
                <a:gd name="connsiteY59" fmla="*/ 416673 h 605028"/>
                <a:gd name="connsiteX60" fmla="*/ 373208 w 443856"/>
                <a:gd name="connsiteY60" fmla="*/ 315092 h 605028"/>
                <a:gd name="connsiteX61" fmla="*/ 377165 w 443856"/>
                <a:gd name="connsiteY61" fmla="*/ 307473 h 605028"/>
                <a:gd name="connsiteX62" fmla="*/ 386302 w 443856"/>
                <a:gd name="connsiteY62" fmla="*/ 308225 h 605028"/>
                <a:gd name="connsiteX63" fmla="*/ 388186 w 443856"/>
                <a:gd name="connsiteY63" fmla="*/ 308319 h 605028"/>
                <a:gd name="connsiteX64" fmla="*/ 417952 w 443856"/>
                <a:gd name="connsiteY64" fmla="*/ 269192 h 605028"/>
                <a:gd name="connsiteX65" fmla="*/ 393555 w 443856"/>
                <a:gd name="connsiteY65" fmla="*/ 225455 h 605028"/>
                <a:gd name="connsiteX66" fmla="*/ 355593 w 443856"/>
                <a:gd name="connsiteY66" fmla="*/ 240034 h 605028"/>
                <a:gd name="connsiteX67" fmla="*/ 348717 w 443856"/>
                <a:gd name="connsiteY67" fmla="*/ 243514 h 605028"/>
                <a:gd name="connsiteX68" fmla="*/ 340805 w 443856"/>
                <a:gd name="connsiteY68" fmla="*/ 238153 h 605028"/>
                <a:gd name="connsiteX69" fmla="*/ 340710 w 443856"/>
                <a:gd name="connsiteY69" fmla="*/ 237871 h 605028"/>
                <a:gd name="connsiteX70" fmla="*/ 340522 w 443856"/>
                <a:gd name="connsiteY70" fmla="*/ 237400 h 605028"/>
                <a:gd name="connsiteX71" fmla="*/ 340428 w 443856"/>
                <a:gd name="connsiteY71" fmla="*/ 237118 h 605028"/>
                <a:gd name="connsiteX72" fmla="*/ 315183 w 443856"/>
                <a:gd name="connsiteY72" fmla="*/ 169679 h 605028"/>
                <a:gd name="connsiteX73" fmla="*/ 222399 w 443856"/>
                <a:gd name="connsiteY73" fmla="*/ 170620 h 605028"/>
                <a:gd name="connsiteX74" fmla="*/ 221928 w 443856"/>
                <a:gd name="connsiteY74" fmla="*/ 170620 h 605028"/>
                <a:gd name="connsiteX75" fmla="*/ 221457 w 443856"/>
                <a:gd name="connsiteY75" fmla="*/ 170620 h 605028"/>
                <a:gd name="connsiteX76" fmla="*/ 166446 w 443856"/>
                <a:gd name="connsiteY76" fmla="*/ 167892 h 605028"/>
                <a:gd name="connsiteX77" fmla="*/ 221457 w 443856"/>
                <a:gd name="connsiteY77" fmla="*/ 0 h 605028"/>
                <a:gd name="connsiteX78" fmla="*/ 221928 w 443856"/>
                <a:gd name="connsiteY78" fmla="*/ 0 h 605028"/>
                <a:gd name="connsiteX79" fmla="*/ 222399 w 443856"/>
                <a:gd name="connsiteY79" fmla="*/ 0 h 605028"/>
                <a:gd name="connsiteX80" fmla="*/ 442726 w 443856"/>
                <a:gd name="connsiteY80" fmla="*/ 253766 h 605028"/>
                <a:gd name="connsiteX81" fmla="*/ 443856 w 443856"/>
                <a:gd name="connsiteY81" fmla="*/ 269192 h 605028"/>
                <a:gd name="connsiteX82" fmla="*/ 430292 w 443856"/>
                <a:gd name="connsiteY82" fmla="*/ 315186 h 605028"/>
                <a:gd name="connsiteX83" fmla="*/ 392330 w 443856"/>
                <a:gd name="connsiteY83" fmla="*/ 333997 h 605028"/>
                <a:gd name="connsiteX84" fmla="*/ 324979 w 443856"/>
                <a:gd name="connsiteY84" fmla="*/ 407456 h 605028"/>
                <a:gd name="connsiteX85" fmla="*/ 222399 w 443856"/>
                <a:gd name="connsiteY85" fmla="*/ 442445 h 605028"/>
                <a:gd name="connsiteX86" fmla="*/ 221928 w 443856"/>
                <a:gd name="connsiteY86" fmla="*/ 442445 h 605028"/>
                <a:gd name="connsiteX87" fmla="*/ 221457 w 443856"/>
                <a:gd name="connsiteY87" fmla="*/ 442445 h 605028"/>
                <a:gd name="connsiteX88" fmla="*/ 118971 w 443856"/>
                <a:gd name="connsiteY88" fmla="*/ 407456 h 605028"/>
                <a:gd name="connsiteX89" fmla="*/ 51526 w 443856"/>
                <a:gd name="connsiteY89" fmla="*/ 333997 h 605028"/>
                <a:gd name="connsiteX90" fmla="*/ 13564 w 443856"/>
                <a:gd name="connsiteY90" fmla="*/ 315186 h 605028"/>
                <a:gd name="connsiteX91" fmla="*/ 0 w 443856"/>
                <a:gd name="connsiteY91" fmla="*/ 269192 h 605028"/>
                <a:gd name="connsiteX92" fmla="*/ 1225 w 443856"/>
                <a:gd name="connsiteY92" fmla="*/ 253766 h 605028"/>
                <a:gd name="connsiteX93" fmla="*/ 221457 w 443856"/>
                <a:gd name="connsiteY93" fmla="*/ 0 h 605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443856" h="605028">
                  <a:moveTo>
                    <a:pt x="106548" y="446679"/>
                  </a:moveTo>
                  <a:cubicBezTo>
                    <a:pt x="115497" y="446679"/>
                    <a:pt x="142343" y="446773"/>
                    <a:pt x="148183" y="446773"/>
                  </a:cubicBezTo>
                  <a:cubicBezTo>
                    <a:pt x="148372" y="446773"/>
                    <a:pt x="148466" y="446773"/>
                    <a:pt x="148560" y="446773"/>
                  </a:cubicBezTo>
                  <a:cubicBezTo>
                    <a:pt x="148654" y="446773"/>
                    <a:pt x="148843" y="446773"/>
                    <a:pt x="148937" y="446773"/>
                  </a:cubicBezTo>
                  <a:cubicBezTo>
                    <a:pt x="149220" y="446773"/>
                    <a:pt x="149408" y="446773"/>
                    <a:pt x="149408" y="446773"/>
                  </a:cubicBezTo>
                  <a:cubicBezTo>
                    <a:pt x="153835" y="447055"/>
                    <a:pt x="157509" y="449408"/>
                    <a:pt x="159770" y="452889"/>
                  </a:cubicBezTo>
                  <a:cubicBezTo>
                    <a:pt x="159770" y="452889"/>
                    <a:pt x="159958" y="453171"/>
                    <a:pt x="160241" y="453641"/>
                  </a:cubicBezTo>
                  <a:cubicBezTo>
                    <a:pt x="160241" y="453641"/>
                    <a:pt x="160241" y="453736"/>
                    <a:pt x="160241" y="453736"/>
                  </a:cubicBezTo>
                  <a:cubicBezTo>
                    <a:pt x="165139" y="462015"/>
                    <a:pt x="205927" y="530605"/>
                    <a:pt x="221658" y="531075"/>
                  </a:cubicBezTo>
                  <a:cubicBezTo>
                    <a:pt x="237295" y="530605"/>
                    <a:pt x="278083" y="462015"/>
                    <a:pt x="282981" y="453736"/>
                  </a:cubicBezTo>
                  <a:cubicBezTo>
                    <a:pt x="282981" y="453736"/>
                    <a:pt x="282981" y="453641"/>
                    <a:pt x="282981" y="453641"/>
                  </a:cubicBezTo>
                  <a:cubicBezTo>
                    <a:pt x="283264" y="453171"/>
                    <a:pt x="283452" y="452889"/>
                    <a:pt x="283452" y="452889"/>
                  </a:cubicBezTo>
                  <a:cubicBezTo>
                    <a:pt x="285713" y="449408"/>
                    <a:pt x="289387" y="447055"/>
                    <a:pt x="293814" y="446773"/>
                  </a:cubicBezTo>
                  <a:cubicBezTo>
                    <a:pt x="293814" y="446773"/>
                    <a:pt x="294002" y="446773"/>
                    <a:pt x="294285" y="446773"/>
                  </a:cubicBezTo>
                  <a:cubicBezTo>
                    <a:pt x="294473" y="446773"/>
                    <a:pt x="294568" y="446773"/>
                    <a:pt x="294662" y="446773"/>
                  </a:cubicBezTo>
                  <a:cubicBezTo>
                    <a:pt x="294756" y="446773"/>
                    <a:pt x="294850" y="446773"/>
                    <a:pt x="295039" y="446773"/>
                  </a:cubicBezTo>
                  <a:cubicBezTo>
                    <a:pt x="300879" y="446773"/>
                    <a:pt x="327725" y="446679"/>
                    <a:pt x="336674" y="446679"/>
                  </a:cubicBezTo>
                  <a:cubicBezTo>
                    <a:pt x="377085" y="446679"/>
                    <a:pt x="431155" y="483373"/>
                    <a:pt x="431155" y="530229"/>
                  </a:cubicBezTo>
                  <a:lnTo>
                    <a:pt x="431155" y="605028"/>
                  </a:lnTo>
                  <a:lnTo>
                    <a:pt x="221752" y="605028"/>
                  </a:lnTo>
                  <a:lnTo>
                    <a:pt x="221658" y="605028"/>
                  </a:lnTo>
                  <a:lnTo>
                    <a:pt x="221470" y="605028"/>
                  </a:lnTo>
                  <a:lnTo>
                    <a:pt x="12067" y="605028"/>
                  </a:lnTo>
                  <a:lnTo>
                    <a:pt x="12067" y="530229"/>
                  </a:lnTo>
                  <a:cubicBezTo>
                    <a:pt x="12067" y="483373"/>
                    <a:pt x="66137" y="446679"/>
                    <a:pt x="106548" y="446679"/>
                  </a:cubicBezTo>
                  <a:close/>
                  <a:moveTo>
                    <a:pt x="279853" y="256624"/>
                  </a:moveTo>
                  <a:cubicBezTo>
                    <a:pt x="271654" y="256624"/>
                    <a:pt x="265057" y="263304"/>
                    <a:pt x="265057" y="271395"/>
                  </a:cubicBezTo>
                  <a:cubicBezTo>
                    <a:pt x="265057" y="279581"/>
                    <a:pt x="271654" y="286261"/>
                    <a:pt x="279853" y="286261"/>
                  </a:cubicBezTo>
                  <a:cubicBezTo>
                    <a:pt x="288052" y="286261"/>
                    <a:pt x="294743" y="279581"/>
                    <a:pt x="294743" y="271395"/>
                  </a:cubicBezTo>
                  <a:cubicBezTo>
                    <a:pt x="294743" y="263304"/>
                    <a:pt x="288052" y="256624"/>
                    <a:pt x="279853" y="256624"/>
                  </a:cubicBezTo>
                  <a:close/>
                  <a:moveTo>
                    <a:pt x="164004" y="256624"/>
                  </a:moveTo>
                  <a:cubicBezTo>
                    <a:pt x="155805" y="256624"/>
                    <a:pt x="149114" y="263304"/>
                    <a:pt x="149114" y="271395"/>
                  </a:cubicBezTo>
                  <a:cubicBezTo>
                    <a:pt x="149114" y="279581"/>
                    <a:pt x="155805" y="286261"/>
                    <a:pt x="164004" y="286261"/>
                  </a:cubicBezTo>
                  <a:cubicBezTo>
                    <a:pt x="172203" y="286261"/>
                    <a:pt x="178800" y="279581"/>
                    <a:pt x="178800" y="271395"/>
                  </a:cubicBezTo>
                  <a:cubicBezTo>
                    <a:pt x="178800" y="263304"/>
                    <a:pt x="172203" y="256624"/>
                    <a:pt x="164004" y="256624"/>
                  </a:cubicBezTo>
                  <a:close/>
                  <a:moveTo>
                    <a:pt x="285790" y="238935"/>
                  </a:moveTo>
                  <a:cubicBezTo>
                    <a:pt x="301811" y="238935"/>
                    <a:pt x="314722" y="251919"/>
                    <a:pt x="314722" y="267820"/>
                  </a:cubicBezTo>
                  <a:cubicBezTo>
                    <a:pt x="314722" y="283815"/>
                    <a:pt x="301811" y="296799"/>
                    <a:pt x="285790" y="296799"/>
                  </a:cubicBezTo>
                  <a:cubicBezTo>
                    <a:pt x="269863" y="296799"/>
                    <a:pt x="256858" y="283815"/>
                    <a:pt x="256858" y="267820"/>
                  </a:cubicBezTo>
                  <a:cubicBezTo>
                    <a:pt x="256858" y="251919"/>
                    <a:pt x="269863" y="238935"/>
                    <a:pt x="285790" y="238935"/>
                  </a:cubicBezTo>
                  <a:close/>
                  <a:moveTo>
                    <a:pt x="158067" y="238935"/>
                  </a:moveTo>
                  <a:cubicBezTo>
                    <a:pt x="173994" y="238935"/>
                    <a:pt x="186999" y="251919"/>
                    <a:pt x="186999" y="267820"/>
                  </a:cubicBezTo>
                  <a:cubicBezTo>
                    <a:pt x="186999" y="283815"/>
                    <a:pt x="173994" y="296799"/>
                    <a:pt x="158067" y="296799"/>
                  </a:cubicBezTo>
                  <a:cubicBezTo>
                    <a:pt x="142046" y="296799"/>
                    <a:pt x="129135" y="283815"/>
                    <a:pt x="129135" y="267820"/>
                  </a:cubicBezTo>
                  <a:cubicBezTo>
                    <a:pt x="129135" y="251919"/>
                    <a:pt x="142046" y="238935"/>
                    <a:pt x="158067" y="238935"/>
                  </a:cubicBezTo>
                  <a:close/>
                  <a:moveTo>
                    <a:pt x="166446" y="167892"/>
                  </a:moveTo>
                  <a:cubicBezTo>
                    <a:pt x="150362" y="167022"/>
                    <a:pt x="137151" y="166905"/>
                    <a:pt x="128673" y="169679"/>
                  </a:cubicBezTo>
                  <a:cubicBezTo>
                    <a:pt x="110776" y="175417"/>
                    <a:pt x="109080" y="211064"/>
                    <a:pt x="103428" y="237118"/>
                  </a:cubicBezTo>
                  <a:cubicBezTo>
                    <a:pt x="103428" y="237212"/>
                    <a:pt x="103334" y="237306"/>
                    <a:pt x="103334" y="237400"/>
                  </a:cubicBezTo>
                  <a:cubicBezTo>
                    <a:pt x="103240" y="237588"/>
                    <a:pt x="103240" y="237683"/>
                    <a:pt x="103146" y="237871"/>
                  </a:cubicBezTo>
                  <a:cubicBezTo>
                    <a:pt x="103146" y="237965"/>
                    <a:pt x="103146" y="238059"/>
                    <a:pt x="103051" y="238153"/>
                  </a:cubicBezTo>
                  <a:cubicBezTo>
                    <a:pt x="101827" y="241257"/>
                    <a:pt x="98718" y="243514"/>
                    <a:pt x="95233" y="243514"/>
                  </a:cubicBezTo>
                  <a:cubicBezTo>
                    <a:pt x="92407" y="243514"/>
                    <a:pt x="89864" y="242103"/>
                    <a:pt x="88357" y="240034"/>
                  </a:cubicBezTo>
                  <a:cubicBezTo>
                    <a:pt x="76771" y="225831"/>
                    <a:pt x="67916" y="223010"/>
                    <a:pt x="50301" y="225455"/>
                  </a:cubicBezTo>
                  <a:cubicBezTo>
                    <a:pt x="28918" y="228465"/>
                    <a:pt x="25904" y="260444"/>
                    <a:pt x="25904" y="269192"/>
                  </a:cubicBezTo>
                  <a:cubicBezTo>
                    <a:pt x="25904" y="295151"/>
                    <a:pt x="35889" y="308319"/>
                    <a:pt x="55765" y="308319"/>
                  </a:cubicBezTo>
                  <a:cubicBezTo>
                    <a:pt x="56141" y="308319"/>
                    <a:pt x="56895" y="308225"/>
                    <a:pt x="57554" y="308225"/>
                  </a:cubicBezTo>
                  <a:lnTo>
                    <a:pt x="66786" y="307473"/>
                  </a:lnTo>
                  <a:lnTo>
                    <a:pt x="70648" y="315092"/>
                  </a:lnTo>
                  <a:cubicBezTo>
                    <a:pt x="95610" y="363437"/>
                    <a:pt x="153353" y="415357"/>
                    <a:pt x="221928" y="416673"/>
                  </a:cubicBezTo>
                  <a:cubicBezTo>
                    <a:pt x="290503" y="415357"/>
                    <a:pt x="348246" y="363437"/>
                    <a:pt x="373208" y="315092"/>
                  </a:cubicBezTo>
                  <a:lnTo>
                    <a:pt x="377165" y="307473"/>
                  </a:lnTo>
                  <a:lnTo>
                    <a:pt x="386302" y="308225"/>
                  </a:lnTo>
                  <a:cubicBezTo>
                    <a:pt x="387055" y="308225"/>
                    <a:pt x="387715" y="308319"/>
                    <a:pt x="388186" y="308319"/>
                  </a:cubicBezTo>
                  <a:cubicBezTo>
                    <a:pt x="407967" y="308319"/>
                    <a:pt x="417952" y="295151"/>
                    <a:pt x="417952" y="269192"/>
                  </a:cubicBezTo>
                  <a:cubicBezTo>
                    <a:pt x="417952" y="260444"/>
                    <a:pt x="414938" y="228465"/>
                    <a:pt x="393555" y="225455"/>
                  </a:cubicBezTo>
                  <a:cubicBezTo>
                    <a:pt x="375940" y="223010"/>
                    <a:pt x="367180" y="225831"/>
                    <a:pt x="355593" y="240034"/>
                  </a:cubicBezTo>
                  <a:cubicBezTo>
                    <a:pt x="353992" y="242103"/>
                    <a:pt x="351543" y="243514"/>
                    <a:pt x="348717" y="243514"/>
                  </a:cubicBezTo>
                  <a:cubicBezTo>
                    <a:pt x="345138" y="243514"/>
                    <a:pt x="342029" y="241257"/>
                    <a:pt x="340805" y="238153"/>
                  </a:cubicBezTo>
                  <a:cubicBezTo>
                    <a:pt x="340805" y="238059"/>
                    <a:pt x="340710" y="237965"/>
                    <a:pt x="340710" y="237871"/>
                  </a:cubicBezTo>
                  <a:cubicBezTo>
                    <a:pt x="340616" y="237683"/>
                    <a:pt x="340616" y="237588"/>
                    <a:pt x="340522" y="237400"/>
                  </a:cubicBezTo>
                  <a:cubicBezTo>
                    <a:pt x="340522" y="237306"/>
                    <a:pt x="340428" y="237212"/>
                    <a:pt x="340428" y="237118"/>
                  </a:cubicBezTo>
                  <a:cubicBezTo>
                    <a:pt x="334776" y="211064"/>
                    <a:pt x="333080" y="175417"/>
                    <a:pt x="315183" y="169679"/>
                  </a:cubicBezTo>
                  <a:cubicBezTo>
                    <a:pt x="298228" y="164130"/>
                    <a:pt x="262339" y="170149"/>
                    <a:pt x="222399" y="170620"/>
                  </a:cubicBezTo>
                  <a:cubicBezTo>
                    <a:pt x="222211" y="170620"/>
                    <a:pt x="222116" y="170620"/>
                    <a:pt x="221928" y="170620"/>
                  </a:cubicBezTo>
                  <a:cubicBezTo>
                    <a:pt x="221740" y="170620"/>
                    <a:pt x="221645" y="170620"/>
                    <a:pt x="221457" y="170620"/>
                  </a:cubicBezTo>
                  <a:cubicBezTo>
                    <a:pt x="201488" y="170385"/>
                    <a:pt x="182530" y="168762"/>
                    <a:pt x="166446" y="167892"/>
                  </a:cubicBezTo>
                  <a:close/>
                  <a:moveTo>
                    <a:pt x="221457" y="0"/>
                  </a:moveTo>
                  <a:cubicBezTo>
                    <a:pt x="221645" y="0"/>
                    <a:pt x="221740" y="0"/>
                    <a:pt x="221928" y="0"/>
                  </a:cubicBezTo>
                  <a:cubicBezTo>
                    <a:pt x="222116" y="0"/>
                    <a:pt x="222211" y="0"/>
                    <a:pt x="222399" y="0"/>
                  </a:cubicBezTo>
                  <a:cubicBezTo>
                    <a:pt x="355688" y="941"/>
                    <a:pt x="440465" y="120393"/>
                    <a:pt x="442726" y="253766"/>
                  </a:cubicBezTo>
                  <a:cubicBezTo>
                    <a:pt x="443479" y="258657"/>
                    <a:pt x="443856" y="263830"/>
                    <a:pt x="443856" y="269192"/>
                  </a:cubicBezTo>
                  <a:cubicBezTo>
                    <a:pt x="443856" y="288379"/>
                    <a:pt x="439335" y="303899"/>
                    <a:pt x="430292" y="315186"/>
                  </a:cubicBezTo>
                  <a:cubicBezTo>
                    <a:pt x="421249" y="326567"/>
                    <a:pt x="408250" y="333057"/>
                    <a:pt x="392330" y="333997"/>
                  </a:cubicBezTo>
                  <a:cubicBezTo>
                    <a:pt x="376223" y="362496"/>
                    <a:pt x="352485" y="388362"/>
                    <a:pt x="324979" y="407456"/>
                  </a:cubicBezTo>
                  <a:cubicBezTo>
                    <a:pt x="292858" y="429747"/>
                    <a:pt x="257534" y="441787"/>
                    <a:pt x="222399" y="442445"/>
                  </a:cubicBezTo>
                  <a:cubicBezTo>
                    <a:pt x="222211" y="442445"/>
                    <a:pt x="222116" y="442445"/>
                    <a:pt x="221928" y="442445"/>
                  </a:cubicBezTo>
                  <a:cubicBezTo>
                    <a:pt x="221740" y="442445"/>
                    <a:pt x="221645" y="442445"/>
                    <a:pt x="221457" y="442445"/>
                  </a:cubicBezTo>
                  <a:cubicBezTo>
                    <a:pt x="186416" y="441787"/>
                    <a:pt x="150998" y="429747"/>
                    <a:pt x="118971" y="407456"/>
                  </a:cubicBezTo>
                  <a:cubicBezTo>
                    <a:pt x="91371" y="388362"/>
                    <a:pt x="67633" y="362496"/>
                    <a:pt x="51526" y="333997"/>
                  </a:cubicBezTo>
                  <a:cubicBezTo>
                    <a:pt x="35606" y="333057"/>
                    <a:pt x="22607" y="326567"/>
                    <a:pt x="13564" y="315186"/>
                  </a:cubicBezTo>
                  <a:cubicBezTo>
                    <a:pt x="4616" y="303899"/>
                    <a:pt x="0" y="288379"/>
                    <a:pt x="0" y="269192"/>
                  </a:cubicBezTo>
                  <a:cubicBezTo>
                    <a:pt x="0" y="263830"/>
                    <a:pt x="471" y="258657"/>
                    <a:pt x="1225" y="253766"/>
                  </a:cubicBezTo>
                  <a:cubicBezTo>
                    <a:pt x="3391" y="120393"/>
                    <a:pt x="88263" y="941"/>
                    <a:pt x="221457" y="0"/>
                  </a:cubicBezTo>
                  <a:close/>
                </a:path>
              </a:pathLst>
            </a:cu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latin typeface="思源宋体 CN" panose="02020400000000000000" pitchFamily="18" charset="-122"/>
                <a:ea typeface="思源宋体 CN" panose="02020400000000000000" pitchFamily="18" charset="-122"/>
              </a:endParaRPr>
            </a:p>
          </p:txBody>
        </p:sp>
        <p:sp>
          <p:nvSpPr>
            <p:cNvPr id="49" name="KSO_Shape"/>
            <p:cNvSpPr/>
            <p:nvPr/>
          </p:nvSpPr>
          <p:spPr bwMode="auto">
            <a:xfrm>
              <a:off x="6548692" y="4494559"/>
              <a:ext cx="567817" cy="720725"/>
            </a:xfrm>
            <a:custGeom>
              <a:avLst/>
              <a:gdLst>
                <a:gd name="connsiteX0" fmla="*/ 326934 w 475898"/>
                <a:gd name="connsiteY0" fmla="*/ 348106 h 604052"/>
                <a:gd name="connsiteX1" fmla="*/ 364671 w 475898"/>
                <a:gd name="connsiteY1" fmla="*/ 357035 h 604052"/>
                <a:gd name="connsiteX2" fmla="*/ 475898 w 475898"/>
                <a:gd name="connsiteY2" fmla="*/ 490960 h 604052"/>
                <a:gd name="connsiteX3" fmla="*/ 475898 w 475898"/>
                <a:gd name="connsiteY3" fmla="*/ 574291 h 604052"/>
                <a:gd name="connsiteX4" fmla="*/ 445112 w 475898"/>
                <a:gd name="connsiteY4" fmla="*/ 604052 h 604052"/>
                <a:gd name="connsiteX5" fmla="*/ 281251 w 475898"/>
                <a:gd name="connsiteY5" fmla="*/ 604052 h 604052"/>
                <a:gd name="connsiteX6" fmla="*/ 256424 w 475898"/>
                <a:gd name="connsiteY6" fmla="*/ 462191 h 604052"/>
                <a:gd name="connsiteX7" fmla="*/ 273307 w 475898"/>
                <a:gd name="connsiteY7" fmla="*/ 440366 h 604052"/>
                <a:gd name="connsiteX8" fmla="*/ 266355 w 475898"/>
                <a:gd name="connsiteY8" fmla="*/ 410605 h 604052"/>
                <a:gd name="connsiteX9" fmla="*/ 261389 w 475898"/>
                <a:gd name="connsiteY9" fmla="*/ 402668 h 604052"/>
                <a:gd name="connsiteX10" fmla="*/ 263376 w 475898"/>
                <a:gd name="connsiteY10" fmla="*/ 400684 h 604052"/>
                <a:gd name="connsiteX11" fmla="*/ 150040 w 475898"/>
                <a:gd name="connsiteY11" fmla="*/ 348106 h 604052"/>
                <a:gd name="connsiteX12" fmla="*/ 214627 w 475898"/>
                <a:gd name="connsiteY12" fmla="*/ 400684 h 604052"/>
                <a:gd name="connsiteX13" fmla="*/ 216614 w 475898"/>
                <a:gd name="connsiteY13" fmla="*/ 402668 h 604052"/>
                <a:gd name="connsiteX14" fmla="*/ 211646 w 475898"/>
                <a:gd name="connsiteY14" fmla="*/ 410605 h 604052"/>
                <a:gd name="connsiteX15" fmla="*/ 204691 w 475898"/>
                <a:gd name="connsiteY15" fmla="*/ 440366 h 604052"/>
                <a:gd name="connsiteX16" fmla="*/ 220589 w 475898"/>
                <a:gd name="connsiteY16" fmla="*/ 462191 h 604052"/>
                <a:gd name="connsiteX17" fmla="*/ 195748 w 475898"/>
                <a:gd name="connsiteY17" fmla="*/ 604052 h 604052"/>
                <a:gd name="connsiteX18" fmla="*/ 31797 w 475898"/>
                <a:gd name="connsiteY18" fmla="*/ 604052 h 604052"/>
                <a:gd name="connsiteX19" fmla="*/ 0 w 475898"/>
                <a:gd name="connsiteY19" fmla="*/ 574291 h 604052"/>
                <a:gd name="connsiteX20" fmla="*/ 0 w 475898"/>
                <a:gd name="connsiteY20" fmla="*/ 490960 h 604052"/>
                <a:gd name="connsiteX21" fmla="*/ 111288 w 475898"/>
                <a:gd name="connsiteY21" fmla="*/ 357035 h 604052"/>
                <a:gd name="connsiteX22" fmla="*/ 301146 w 475898"/>
                <a:gd name="connsiteY22" fmla="*/ 93185 h 604052"/>
                <a:gd name="connsiteX23" fmla="*/ 129271 w 475898"/>
                <a:gd name="connsiteY23" fmla="*/ 156660 h 604052"/>
                <a:gd name="connsiteX24" fmla="*/ 128278 w 475898"/>
                <a:gd name="connsiteY24" fmla="*/ 183438 h 604052"/>
                <a:gd name="connsiteX25" fmla="*/ 239549 w 475898"/>
                <a:gd name="connsiteY25" fmla="*/ 336175 h 604052"/>
                <a:gd name="connsiteX26" fmla="*/ 350820 w 475898"/>
                <a:gd name="connsiteY26" fmla="*/ 183438 h 604052"/>
                <a:gd name="connsiteX27" fmla="*/ 350820 w 475898"/>
                <a:gd name="connsiteY27" fmla="*/ 181455 h 604052"/>
                <a:gd name="connsiteX28" fmla="*/ 301146 w 475898"/>
                <a:gd name="connsiteY28" fmla="*/ 93185 h 604052"/>
                <a:gd name="connsiteX29" fmla="*/ 249158 w 475898"/>
                <a:gd name="connsiteY29" fmla="*/ 18 h 604052"/>
                <a:gd name="connsiteX30" fmla="*/ 335918 w 475898"/>
                <a:gd name="connsiteY30" fmla="*/ 48554 h 604052"/>
                <a:gd name="connsiteX31" fmla="*/ 380625 w 475898"/>
                <a:gd name="connsiteY31" fmla="*/ 171537 h 604052"/>
                <a:gd name="connsiteX32" fmla="*/ 393541 w 475898"/>
                <a:gd name="connsiteY32" fmla="*/ 214184 h 604052"/>
                <a:gd name="connsiteX33" fmla="*/ 360755 w 475898"/>
                <a:gd name="connsiteY33" fmla="*/ 259807 h 604052"/>
                <a:gd name="connsiteX34" fmla="*/ 239549 w 475898"/>
                <a:gd name="connsiteY34" fmla="*/ 361962 h 604052"/>
                <a:gd name="connsiteX35" fmla="*/ 118343 w 475898"/>
                <a:gd name="connsiteY35" fmla="*/ 260798 h 604052"/>
                <a:gd name="connsiteX36" fmla="*/ 83570 w 475898"/>
                <a:gd name="connsiteY36" fmla="*/ 214184 h 604052"/>
                <a:gd name="connsiteX37" fmla="*/ 102447 w 475898"/>
                <a:gd name="connsiteY37" fmla="*/ 168561 h 604052"/>
                <a:gd name="connsiteX38" fmla="*/ 137219 w 475898"/>
                <a:gd name="connsiteY38" fmla="*/ 60455 h 604052"/>
                <a:gd name="connsiteX39" fmla="*/ 181926 w 475898"/>
                <a:gd name="connsiteY39" fmla="*/ 21775 h 604052"/>
                <a:gd name="connsiteX40" fmla="*/ 249158 w 475898"/>
                <a:gd name="connsiteY40" fmla="*/ 18 h 604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475898" h="604052">
                  <a:moveTo>
                    <a:pt x="326934" y="348106"/>
                  </a:moveTo>
                  <a:lnTo>
                    <a:pt x="364671" y="357035"/>
                  </a:lnTo>
                  <a:cubicBezTo>
                    <a:pt x="430216" y="372907"/>
                    <a:pt x="475898" y="427469"/>
                    <a:pt x="475898" y="490960"/>
                  </a:cubicBezTo>
                  <a:lnTo>
                    <a:pt x="475898" y="574291"/>
                  </a:lnTo>
                  <a:cubicBezTo>
                    <a:pt x="475898" y="591156"/>
                    <a:pt x="462988" y="604052"/>
                    <a:pt x="445112" y="604052"/>
                  </a:cubicBezTo>
                  <a:lnTo>
                    <a:pt x="281251" y="604052"/>
                  </a:lnTo>
                  <a:lnTo>
                    <a:pt x="256424" y="462191"/>
                  </a:lnTo>
                  <a:cubicBezTo>
                    <a:pt x="267348" y="461199"/>
                    <a:pt x="276286" y="451278"/>
                    <a:pt x="273307" y="440366"/>
                  </a:cubicBezTo>
                  <a:lnTo>
                    <a:pt x="266355" y="410605"/>
                  </a:lnTo>
                  <a:cubicBezTo>
                    <a:pt x="265362" y="407629"/>
                    <a:pt x="263376" y="404652"/>
                    <a:pt x="261389" y="402668"/>
                  </a:cubicBezTo>
                  <a:cubicBezTo>
                    <a:pt x="261389" y="401676"/>
                    <a:pt x="262383" y="401676"/>
                    <a:pt x="263376" y="400684"/>
                  </a:cubicBezTo>
                  <a:close/>
                  <a:moveTo>
                    <a:pt x="150040" y="348106"/>
                  </a:moveTo>
                  <a:lnTo>
                    <a:pt x="214627" y="400684"/>
                  </a:lnTo>
                  <a:cubicBezTo>
                    <a:pt x="214627" y="401676"/>
                    <a:pt x="215621" y="401676"/>
                    <a:pt x="216614" y="402668"/>
                  </a:cubicBezTo>
                  <a:cubicBezTo>
                    <a:pt x="213633" y="404652"/>
                    <a:pt x="212640" y="407629"/>
                    <a:pt x="211646" y="410605"/>
                  </a:cubicBezTo>
                  <a:lnTo>
                    <a:pt x="204691" y="440366"/>
                  </a:lnTo>
                  <a:cubicBezTo>
                    <a:pt x="201710" y="451278"/>
                    <a:pt x="209659" y="461199"/>
                    <a:pt x="220589" y="462191"/>
                  </a:cubicBezTo>
                  <a:lnTo>
                    <a:pt x="195748" y="604052"/>
                  </a:lnTo>
                  <a:lnTo>
                    <a:pt x="31797" y="604052"/>
                  </a:lnTo>
                  <a:cubicBezTo>
                    <a:pt x="14905" y="604052"/>
                    <a:pt x="0" y="591156"/>
                    <a:pt x="0" y="574291"/>
                  </a:cubicBezTo>
                  <a:lnTo>
                    <a:pt x="0" y="490960"/>
                  </a:lnTo>
                  <a:cubicBezTo>
                    <a:pt x="0" y="427469"/>
                    <a:pt x="45708" y="372907"/>
                    <a:pt x="111288" y="357035"/>
                  </a:cubicBezTo>
                  <a:close/>
                  <a:moveTo>
                    <a:pt x="301146" y="93185"/>
                  </a:moveTo>
                  <a:cubicBezTo>
                    <a:pt x="272334" y="124922"/>
                    <a:pt x="219679" y="160627"/>
                    <a:pt x="129271" y="156660"/>
                  </a:cubicBezTo>
                  <a:cubicBezTo>
                    <a:pt x="129271" y="164594"/>
                    <a:pt x="128278" y="173520"/>
                    <a:pt x="128278" y="183438"/>
                  </a:cubicBezTo>
                  <a:cubicBezTo>
                    <a:pt x="128278" y="251872"/>
                    <a:pt x="177952" y="336175"/>
                    <a:pt x="239549" y="336175"/>
                  </a:cubicBezTo>
                  <a:cubicBezTo>
                    <a:pt x="301146" y="336175"/>
                    <a:pt x="350820" y="251872"/>
                    <a:pt x="350820" y="183438"/>
                  </a:cubicBezTo>
                  <a:cubicBezTo>
                    <a:pt x="350820" y="182446"/>
                    <a:pt x="350820" y="181455"/>
                    <a:pt x="350820" y="181455"/>
                  </a:cubicBezTo>
                  <a:cubicBezTo>
                    <a:pt x="343866" y="155668"/>
                    <a:pt x="328963" y="120955"/>
                    <a:pt x="301146" y="93185"/>
                  </a:cubicBezTo>
                  <a:close/>
                  <a:moveTo>
                    <a:pt x="249158" y="18"/>
                  </a:moveTo>
                  <a:cubicBezTo>
                    <a:pt x="306858" y="-1098"/>
                    <a:pt x="335918" y="48554"/>
                    <a:pt x="335918" y="48554"/>
                  </a:cubicBezTo>
                  <a:cubicBezTo>
                    <a:pt x="335918" y="48554"/>
                    <a:pt x="406456" y="68390"/>
                    <a:pt x="380625" y="171537"/>
                  </a:cubicBezTo>
                  <a:cubicBezTo>
                    <a:pt x="389567" y="177487"/>
                    <a:pt x="395528" y="190381"/>
                    <a:pt x="393541" y="214184"/>
                  </a:cubicBezTo>
                  <a:cubicBezTo>
                    <a:pt x="391554" y="243938"/>
                    <a:pt x="376651" y="256831"/>
                    <a:pt x="360755" y="259807"/>
                  </a:cubicBezTo>
                  <a:cubicBezTo>
                    <a:pt x="337905" y="315347"/>
                    <a:pt x="293198" y="361962"/>
                    <a:pt x="239549" y="361962"/>
                  </a:cubicBezTo>
                  <a:cubicBezTo>
                    <a:pt x="185900" y="361962"/>
                    <a:pt x="141193" y="316339"/>
                    <a:pt x="118343" y="260798"/>
                  </a:cubicBezTo>
                  <a:cubicBezTo>
                    <a:pt x="101453" y="257823"/>
                    <a:pt x="85557" y="244930"/>
                    <a:pt x="83570" y="214184"/>
                  </a:cubicBezTo>
                  <a:cubicBezTo>
                    <a:pt x="80590" y="184430"/>
                    <a:pt x="90525" y="172528"/>
                    <a:pt x="102447" y="168561"/>
                  </a:cubicBezTo>
                  <a:cubicBezTo>
                    <a:pt x="105427" y="114012"/>
                    <a:pt x="118343" y="81283"/>
                    <a:pt x="137219" y="60455"/>
                  </a:cubicBezTo>
                  <a:cubicBezTo>
                    <a:pt x="149141" y="44587"/>
                    <a:pt x="169011" y="29710"/>
                    <a:pt x="181926" y="21775"/>
                  </a:cubicBezTo>
                  <a:cubicBezTo>
                    <a:pt x="207509" y="6402"/>
                    <a:pt x="229924" y="390"/>
                    <a:pt x="249158" y="18"/>
                  </a:cubicBez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latin typeface="思源宋体 CN" panose="02020400000000000000" pitchFamily="18" charset="-122"/>
                <a:ea typeface="思源宋体 CN" panose="02020400000000000000" pitchFamily="18" charset="-122"/>
              </a:endParaRPr>
            </a:p>
          </p:txBody>
        </p:sp>
        <p:sp>
          <p:nvSpPr>
            <p:cNvPr id="51" name="KSO_Shape"/>
            <p:cNvSpPr/>
            <p:nvPr/>
          </p:nvSpPr>
          <p:spPr bwMode="auto">
            <a:xfrm>
              <a:off x="6590763" y="1848196"/>
              <a:ext cx="483674" cy="720725"/>
            </a:xfrm>
            <a:custGeom>
              <a:avLst/>
              <a:gdLst>
                <a:gd name="T0" fmla="*/ 634 w 811"/>
                <a:gd name="T1" fmla="*/ 223 h 1210"/>
                <a:gd name="T2" fmla="*/ 644 w 811"/>
                <a:gd name="T3" fmla="*/ 291 h 1210"/>
                <a:gd name="T4" fmla="*/ 406 w 811"/>
                <a:gd name="T5" fmla="*/ 529 h 1210"/>
                <a:gd name="T6" fmla="*/ 168 w 811"/>
                <a:gd name="T7" fmla="*/ 291 h 1210"/>
                <a:gd name="T8" fmla="*/ 179 w 811"/>
                <a:gd name="T9" fmla="*/ 220 h 1210"/>
                <a:gd name="T10" fmla="*/ 192 w 811"/>
                <a:gd name="T11" fmla="*/ 223 h 1210"/>
                <a:gd name="T12" fmla="*/ 401 w 811"/>
                <a:gd name="T13" fmla="*/ 256 h 1210"/>
                <a:gd name="T14" fmla="*/ 634 w 811"/>
                <a:gd name="T15" fmla="*/ 223 h 1210"/>
                <a:gd name="T16" fmla="*/ 464 w 811"/>
                <a:gd name="T17" fmla="*/ 680 h 1210"/>
                <a:gd name="T18" fmla="*/ 501 w 811"/>
                <a:gd name="T19" fmla="*/ 1097 h 1210"/>
                <a:gd name="T20" fmla="*/ 395 w 811"/>
                <a:gd name="T21" fmla="*/ 1210 h 1210"/>
                <a:gd name="T22" fmla="*/ 303 w 811"/>
                <a:gd name="T23" fmla="*/ 1098 h 1210"/>
                <a:gd name="T24" fmla="*/ 347 w 811"/>
                <a:gd name="T25" fmla="*/ 674 h 1210"/>
                <a:gd name="T26" fmla="*/ 279 w 811"/>
                <a:gd name="T27" fmla="*/ 549 h 1210"/>
                <a:gd name="T28" fmla="*/ 305 w 811"/>
                <a:gd name="T29" fmla="*/ 545 h 1210"/>
                <a:gd name="T30" fmla="*/ 507 w 811"/>
                <a:gd name="T31" fmla="*/ 545 h 1210"/>
                <a:gd name="T32" fmla="*/ 544 w 811"/>
                <a:gd name="T33" fmla="*/ 551 h 1210"/>
                <a:gd name="T34" fmla="*/ 464 w 811"/>
                <a:gd name="T35" fmla="*/ 680 h 1210"/>
                <a:gd name="T36" fmla="*/ 439 w 811"/>
                <a:gd name="T37" fmla="*/ 661 h 1210"/>
                <a:gd name="T38" fmla="*/ 494 w 811"/>
                <a:gd name="T39" fmla="*/ 596 h 1210"/>
                <a:gd name="T40" fmla="*/ 456 w 811"/>
                <a:gd name="T41" fmla="*/ 558 h 1210"/>
                <a:gd name="T42" fmla="*/ 406 w 811"/>
                <a:gd name="T43" fmla="*/ 562 h 1210"/>
                <a:gd name="T44" fmla="*/ 355 w 811"/>
                <a:gd name="T45" fmla="*/ 558 h 1210"/>
                <a:gd name="T46" fmla="*/ 318 w 811"/>
                <a:gd name="T47" fmla="*/ 596 h 1210"/>
                <a:gd name="T48" fmla="*/ 368 w 811"/>
                <a:gd name="T49" fmla="*/ 659 h 1210"/>
                <a:gd name="T50" fmla="*/ 333 w 811"/>
                <a:gd name="T51" fmla="*/ 1073 h 1210"/>
                <a:gd name="T52" fmla="*/ 399 w 811"/>
                <a:gd name="T53" fmla="*/ 1166 h 1210"/>
                <a:gd name="T54" fmla="*/ 468 w 811"/>
                <a:gd name="T55" fmla="*/ 1080 h 1210"/>
                <a:gd name="T56" fmla="*/ 439 w 811"/>
                <a:gd name="T57" fmla="*/ 661 h 1210"/>
                <a:gd name="T58" fmla="*/ 252 w 811"/>
                <a:gd name="T59" fmla="*/ 555 h 1210"/>
                <a:gd name="T60" fmla="*/ 220 w 811"/>
                <a:gd name="T61" fmla="*/ 564 h 1210"/>
                <a:gd name="T62" fmla="*/ 0 w 811"/>
                <a:gd name="T63" fmla="*/ 856 h 1210"/>
                <a:gd name="T64" fmla="*/ 0 w 811"/>
                <a:gd name="T65" fmla="*/ 1103 h 1210"/>
                <a:gd name="T66" fmla="*/ 1 w 811"/>
                <a:gd name="T67" fmla="*/ 1107 h 1210"/>
                <a:gd name="T68" fmla="*/ 18 w 811"/>
                <a:gd name="T69" fmla="*/ 1112 h 1210"/>
                <a:gd name="T70" fmla="*/ 266 w 811"/>
                <a:gd name="T71" fmla="*/ 1168 h 1210"/>
                <a:gd name="T72" fmla="*/ 319 w 811"/>
                <a:gd name="T73" fmla="*/ 680 h 1210"/>
                <a:gd name="T74" fmla="*/ 252 w 811"/>
                <a:gd name="T75" fmla="*/ 555 h 1210"/>
                <a:gd name="T76" fmla="*/ 593 w 811"/>
                <a:gd name="T77" fmla="*/ 564 h 1210"/>
                <a:gd name="T78" fmla="*/ 594 w 811"/>
                <a:gd name="T79" fmla="*/ 564 h 1210"/>
                <a:gd name="T80" fmla="*/ 589 w 811"/>
                <a:gd name="T81" fmla="*/ 563 h 1210"/>
                <a:gd name="T82" fmla="*/ 586 w 811"/>
                <a:gd name="T83" fmla="*/ 562 h 1210"/>
                <a:gd name="T84" fmla="*/ 586 w 811"/>
                <a:gd name="T85" fmla="*/ 562 h 1210"/>
                <a:gd name="T86" fmla="*/ 571 w 811"/>
                <a:gd name="T87" fmla="*/ 558 h 1210"/>
                <a:gd name="T88" fmla="*/ 505 w 811"/>
                <a:gd name="T89" fmla="*/ 680 h 1210"/>
                <a:gd name="T90" fmla="*/ 558 w 811"/>
                <a:gd name="T91" fmla="*/ 1172 h 1210"/>
                <a:gd name="T92" fmla="*/ 794 w 811"/>
                <a:gd name="T93" fmla="*/ 1111 h 1210"/>
                <a:gd name="T94" fmla="*/ 810 w 811"/>
                <a:gd name="T95" fmla="*/ 1103 h 1210"/>
                <a:gd name="T96" fmla="*/ 811 w 811"/>
                <a:gd name="T97" fmla="*/ 1103 h 1210"/>
                <a:gd name="T98" fmla="*/ 811 w 811"/>
                <a:gd name="T99" fmla="*/ 856 h 1210"/>
                <a:gd name="T100" fmla="*/ 593 w 811"/>
                <a:gd name="T101" fmla="*/ 564 h 1210"/>
                <a:gd name="T102" fmla="*/ 172 w 811"/>
                <a:gd name="T103" fmla="*/ 183 h 1210"/>
                <a:gd name="T104" fmla="*/ 399 w 811"/>
                <a:gd name="T105" fmla="*/ 216 h 1210"/>
                <a:gd name="T106" fmla="*/ 639 w 811"/>
                <a:gd name="T107" fmla="*/ 183 h 1210"/>
                <a:gd name="T108" fmla="*/ 608 w 811"/>
                <a:gd name="T109" fmla="*/ 48 h 1210"/>
                <a:gd name="T110" fmla="*/ 776 w 811"/>
                <a:gd name="T111" fmla="*/ 48 h 1210"/>
                <a:gd name="T112" fmla="*/ 776 w 811"/>
                <a:gd name="T113" fmla="*/ 0 h 1210"/>
                <a:gd name="T114" fmla="*/ 60 w 811"/>
                <a:gd name="T115" fmla="*/ 0 h 1210"/>
                <a:gd name="T116" fmla="*/ 60 w 811"/>
                <a:gd name="T117" fmla="*/ 48 h 1210"/>
                <a:gd name="T118" fmla="*/ 203 w 811"/>
                <a:gd name="T119" fmla="*/ 48 h 1210"/>
                <a:gd name="T120" fmla="*/ 172 w 811"/>
                <a:gd name="T121" fmla="*/ 18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11" h="1210">
                  <a:moveTo>
                    <a:pt x="634" y="223"/>
                  </a:moveTo>
                  <a:cubicBezTo>
                    <a:pt x="640" y="244"/>
                    <a:pt x="644" y="267"/>
                    <a:pt x="644" y="291"/>
                  </a:cubicBezTo>
                  <a:cubicBezTo>
                    <a:pt x="644" y="422"/>
                    <a:pt x="537" y="529"/>
                    <a:pt x="406" y="529"/>
                  </a:cubicBezTo>
                  <a:cubicBezTo>
                    <a:pt x="274" y="529"/>
                    <a:pt x="168" y="422"/>
                    <a:pt x="168" y="291"/>
                  </a:cubicBezTo>
                  <a:cubicBezTo>
                    <a:pt x="168" y="266"/>
                    <a:pt x="172" y="242"/>
                    <a:pt x="179" y="220"/>
                  </a:cubicBezTo>
                  <a:cubicBezTo>
                    <a:pt x="183" y="222"/>
                    <a:pt x="187" y="223"/>
                    <a:pt x="192" y="223"/>
                  </a:cubicBezTo>
                  <a:lnTo>
                    <a:pt x="401" y="256"/>
                  </a:lnTo>
                  <a:lnTo>
                    <a:pt x="634" y="223"/>
                  </a:lnTo>
                  <a:close/>
                  <a:moveTo>
                    <a:pt x="464" y="680"/>
                  </a:moveTo>
                  <a:lnTo>
                    <a:pt x="501" y="1097"/>
                  </a:lnTo>
                  <a:lnTo>
                    <a:pt x="395" y="1210"/>
                  </a:lnTo>
                  <a:lnTo>
                    <a:pt x="303" y="1098"/>
                  </a:lnTo>
                  <a:lnTo>
                    <a:pt x="347" y="674"/>
                  </a:lnTo>
                  <a:lnTo>
                    <a:pt x="279" y="549"/>
                  </a:lnTo>
                  <a:cubicBezTo>
                    <a:pt x="289" y="547"/>
                    <a:pt x="299" y="545"/>
                    <a:pt x="305" y="545"/>
                  </a:cubicBezTo>
                  <a:lnTo>
                    <a:pt x="507" y="545"/>
                  </a:lnTo>
                  <a:cubicBezTo>
                    <a:pt x="517" y="545"/>
                    <a:pt x="530" y="547"/>
                    <a:pt x="544" y="551"/>
                  </a:cubicBezTo>
                  <a:lnTo>
                    <a:pt x="464" y="680"/>
                  </a:lnTo>
                  <a:close/>
                  <a:moveTo>
                    <a:pt x="439" y="661"/>
                  </a:moveTo>
                  <a:lnTo>
                    <a:pt x="494" y="596"/>
                  </a:lnTo>
                  <a:cubicBezTo>
                    <a:pt x="494" y="575"/>
                    <a:pt x="477" y="558"/>
                    <a:pt x="456" y="558"/>
                  </a:cubicBezTo>
                  <a:cubicBezTo>
                    <a:pt x="456" y="558"/>
                    <a:pt x="429" y="562"/>
                    <a:pt x="406" y="562"/>
                  </a:cubicBezTo>
                  <a:cubicBezTo>
                    <a:pt x="384" y="562"/>
                    <a:pt x="355" y="558"/>
                    <a:pt x="355" y="558"/>
                  </a:cubicBezTo>
                  <a:cubicBezTo>
                    <a:pt x="335" y="558"/>
                    <a:pt x="318" y="575"/>
                    <a:pt x="318" y="596"/>
                  </a:cubicBezTo>
                  <a:lnTo>
                    <a:pt x="368" y="659"/>
                  </a:lnTo>
                  <a:lnTo>
                    <a:pt x="333" y="1073"/>
                  </a:lnTo>
                  <a:lnTo>
                    <a:pt x="399" y="1166"/>
                  </a:lnTo>
                  <a:lnTo>
                    <a:pt x="468" y="1080"/>
                  </a:lnTo>
                  <a:lnTo>
                    <a:pt x="439" y="661"/>
                  </a:lnTo>
                  <a:close/>
                  <a:moveTo>
                    <a:pt x="252" y="555"/>
                  </a:moveTo>
                  <a:cubicBezTo>
                    <a:pt x="236" y="559"/>
                    <a:pt x="223" y="563"/>
                    <a:pt x="220" y="564"/>
                  </a:cubicBezTo>
                  <a:cubicBezTo>
                    <a:pt x="93" y="601"/>
                    <a:pt x="0" y="718"/>
                    <a:pt x="0" y="856"/>
                  </a:cubicBezTo>
                  <a:lnTo>
                    <a:pt x="0" y="1103"/>
                  </a:lnTo>
                  <a:lnTo>
                    <a:pt x="1" y="1107"/>
                  </a:lnTo>
                  <a:lnTo>
                    <a:pt x="18" y="1112"/>
                  </a:lnTo>
                  <a:cubicBezTo>
                    <a:pt x="108" y="1140"/>
                    <a:pt x="190" y="1158"/>
                    <a:pt x="266" y="1168"/>
                  </a:cubicBezTo>
                  <a:lnTo>
                    <a:pt x="319" y="680"/>
                  </a:lnTo>
                  <a:lnTo>
                    <a:pt x="252" y="555"/>
                  </a:lnTo>
                  <a:close/>
                  <a:moveTo>
                    <a:pt x="593" y="564"/>
                  </a:moveTo>
                  <a:lnTo>
                    <a:pt x="594" y="564"/>
                  </a:lnTo>
                  <a:cubicBezTo>
                    <a:pt x="592" y="564"/>
                    <a:pt x="591" y="564"/>
                    <a:pt x="589" y="563"/>
                  </a:cubicBezTo>
                  <a:cubicBezTo>
                    <a:pt x="588" y="563"/>
                    <a:pt x="587" y="562"/>
                    <a:pt x="586" y="562"/>
                  </a:cubicBezTo>
                  <a:lnTo>
                    <a:pt x="586" y="562"/>
                  </a:lnTo>
                  <a:cubicBezTo>
                    <a:pt x="581" y="561"/>
                    <a:pt x="576" y="559"/>
                    <a:pt x="571" y="558"/>
                  </a:cubicBezTo>
                  <a:lnTo>
                    <a:pt x="505" y="680"/>
                  </a:lnTo>
                  <a:lnTo>
                    <a:pt x="558" y="1172"/>
                  </a:lnTo>
                  <a:cubicBezTo>
                    <a:pt x="704" y="1155"/>
                    <a:pt x="787" y="1114"/>
                    <a:pt x="794" y="1111"/>
                  </a:cubicBezTo>
                  <a:lnTo>
                    <a:pt x="810" y="1103"/>
                  </a:lnTo>
                  <a:lnTo>
                    <a:pt x="811" y="1103"/>
                  </a:lnTo>
                  <a:lnTo>
                    <a:pt x="811" y="856"/>
                  </a:lnTo>
                  <a:cubicBezTo>
                    <a:pt x="811" y="718"/>
                    <a:pt x="719" y="602"/>
                    <a:pt x="593" y="564"/>
                  </a:cubicBezTo>
                  <a:close/>
                  <a:moveTo>
                    <a:pt x="172" y="183"/>
                  </a:moveTo>
                  <a:lnTo>
                    <a:pt x="399" y="216"/>
                  </a:lnTo>
                  <a:lnTo>
                    <a:pt x="639" y="183"/>
                  </a:lnTo>
                  <a:cubicBezTo>
                    <a:pt x="639" y="183"/>
                    <a:pt x="636" y="144"/>
                    <a:pt x="608" y="48"/>
                  </a:cubicBezTo>
                  <a:lnTo>
                    <a:pt x="776" y="48"/>
                  </a:lnTo>
                  <a:lnTo>
                    <a:pt x="776" y="0"/>
                  </a:lnTo>
                  <a:lnTo>
                    <a:pt x="60" y="0"/>
                  </a:lnTo>
                  <a:lnTo>
                    <a:pt x="60" y="48"/>
                  </a:lnTo>
                  <a:lnTo>
                    <a:pt x="203" y="48"/>
                  </a:lnTo>
                  <a:lnTo>
                    <a:pt x="172" y="183"/>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latin typeface="思源宋体 CN" panose="02020400000000000000" pitchFamily="18" charset="-122"/>
                <a:ea typeface="思源宋体 CN" panose="02020400000000000000" pitchFamily="18" charset="-122"/>
              </a:endParaRPr>
            </a:p>
          </p:txBody>
        </p:sp>
        <p:grpSp>
          <p:nvGrpSpPr>
            <p:cNvPr id="4" name="组合 3"/>
            <p:cNvGrpSpPr/>
            <p:nvPr/>
          </p:nvGrpSpPr>
          <p:grpSpPr>
            <a:xfrm>
              <a:off x="4633913" y="1399728"/>
              <a:ext cx="1411287" cy="1603375"/>
              <a:chOff x="4633913" y="1399728"/>
              <a:chExt cx="1411287" cy="1603375"/>
            </a:xfrm>
          </p:grpSpPr>
          <p:sp>
            <p:nvSpPr>
              <p:cNvPr id="21" name="任意多边形 3"/>
              <p:cNvSpPr/>
              <p:nvPr/>
            </p:nvSpPr>
            <p:spPr>
              <a:xfrm>
                <a:off x="4633913" y="1399728"/>
                <a:ext cx="1411287" cy="1603375"/>
              </a:xfrm>
              <a:custGeom>
                <a:avLst/>
                <a:gdLst>
                  <a:gd name="connsiteX0" fmla="*/ 0 w 1032977"/>
                  <a:gd name="connsiteY0" fmla="*/ 449345 h 898690"/>
                  <a:gd name="connsiteX1" fmla="*/ 224673 w 1032977"/>
                  <a:gd name="connsiteY1" fmla="*/ 0 h 898690"/>
                  <a:gd name="connsiteX2" fmla="*/ 808305 w 1032977"/>
                  <a:gd name="connsiteY2" fmla="*/ 0 h 898690"/>
                  <a:gd name="connsiteX3" fmla="*/ 1032977 w 1032977"/>
                  <a:gd name="connsiteY3" fmla="*/ 449345 h 898690"/>
                  <a:gd name="connsiteX4" fmla="*/ 808305 w 1032977"/>
                  <a:gd name="connsiteY4" fmla="*/ 898690 h 898690"/>
                  <a:gd name="connsiteX5" fmla="*/ 224673 w 1032977"/>
                  <a:gd name="connsiteY5" fmla="*/ 898690 h 898690"/>
                  <a:gd name="connsiteX6" fmla="*/ 0 w 1032977"/>
                  <a:gd name="connsiteY6" fmla="*/ 449345 h 898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2977" h="898690">
                    <a:moveTo>
                      <a:pt x="516488" y="0"/>
                    </a:moveTo>
                    <a:lnTo>
                      <a:pt x="1032976" y="195466"/>
                    </a:lnTo>
                    <a:lnTo>
                      <a:pt x="1032976" y="703225"/>
                    </a:lnTo>
                    <a:lnTo>
                      <a:pt x="516489" y="898690"/>
                    </a:lnTo>
                    <a:lnTo>
                      <a:pt x="1" y="703225"/>
                    </a:lnTo>
                    <a:lnTo>
                      <a:pt x="1" y="195466"/>
                    </a:lnTo>
                    <a:lnTo>
                      <a:pt x="516488" y="0"/>
                    </a:lnTo>
                    <a:close/>
                  </a:path>
                </a:pathLst>
              </a:custGeom>
              <a:solidFill>
                <a:srgbClr val="F05A2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61966" tIns="282893" rIns="261967" bIns="282892" spcCol="1270" anchor="ctr"/>
              <a:lstStyle/>
              <a:p>
                <a:pPr algn="ctr" defTabSz="1422400" eaLnBrk="1" fontAlgn="auto" hangingPunct="1">
                  <a:lnSpc>
                    <a:spcPct val="90000"/>
                  </a:lnSpc>
                  <a:spcAft>
                    <a:spcPct val="35000"/>
                  </a:spcAft>
                  <a:defRPr/>
                </a:pPr>
                <a:endParaRPr lang="zh-CN" altLang="en-US" sz="3200" dirty="0">
                  <a:latin typeface="思源宋体 CN" panose="02020400000000000000" pitchFamily="18" charset="-122"/>
                  <a:ea typeface="思源宋体 CN" panose="02020400000000000000" pitchFamily="18" charset="-122"/>
                </a:endParaRPr>
              </a:p>
            </p:txBody>
          </p:sp>
          <p:sp>
            <p:nvSpPr>
              <p:cNvPr id="48" name="KSO_Shape"/>
              <p:cNvSpPr/>
              <p:nvPr/>
            </p:nvSpPr>
            <p:spPr bwMode="auto">
              <a:xfrm>
                <a:off x="5106301" y="1804540"/>
                <a:ext cx="439524" cy="719138"/>
              </a:xfrm>
              <a:custGeom>
                <a:avLst/>
                <a:gdLst>
                  <a:gd name="T0" fmla="*/ 3342 w 3479"/>
                  <a:gd name="T1" fmla="*/ 2244 h 5700"/>
                  <a:gd name="T2" fmla="*/ 2546 w 3479"/>
                  <a:gd name="T3" fmla="*/ 1641 h 5700"/>
                  <a:gd name="T4" fmla="*/ 2106 w 3479"/>
                  <a:gd name="T5" fmla="*/ 1453 h 5700"/>
                  <a:gd name="T6" fmla="*/ 2299 w 3479"/>
                  <a:gd name="T7" fmla="*/ 1137 h 5700"/>
                  <a:gd name="T8" fmla="*/ 2393 w 3479"/>
                  <a:gd name="T9" fmla="*/ 919 h 5700"/>
                  <a:gd name="T10" fmla="*/ 2362 w 3479"/>
                  <a:gd name="T11" fmla="*/ 704 h 5700"/>
                  <a:gd name="T12" fmla="*/ 1827 w 3479"/>
                  <a:gd name="T13" fmla="*/ 0 h 5700"/>
                  <a:gd name="T14" fmla="*/ 1118 w 3479"/>
                  <a:gd name="T15" fmla="*/ 536 h 5700"/>
                  <a:gd name="T16" fmla="*/ 1087 w 3479"/>
                  <a:gd name="T17" fmla="*/ 800 h 5700"/>
                  <a:gd name="T18" fmla="*/ 1146 w 3479"/>
                  <a:gd name="T19" fmla="*/ 1046 h 5700"/>
                  <a:gd name="T20" fmla="*/ 1296 w 3479"/>
                  <a:gd name="T21" fmla="*/ 1353 h 5700"/>
                  <a:gd name="T22" fmla="*/ 1316 w 3479"/>
                  <a:gd name="T23" fmla="*/ 1525 h 5700"/>
                  <a:gd name="T24" fmla="*/ 630 w 3479"/>
                  <a:gd name="T25" fmla="*/ 2244 h 5700"/>
                  <a:gd name="T26" fmla="*/ 352 w 3479"/>
                  <a:gd name="T27" fmla="*/ 2113 h 5700"/>
                  <a:gd name="T28" fmla="*/ 739 w 3479"/>
                  <a:gd name="T29" fmla="*/ 1430 h 5700"/>
                  <a:gd name="T30" fmla="*/ 958 w 3479"/>
                  <a:gd name="T31" fmla="*/ 1217 h 5700"/>
                  <a:gd name="T32" fmla="*/ 664 w 3479"/>
                  <a:gd name="T33" fmla="*/ 1131 h 5700"/>
                  <a:gd name="T34" fmla="*/ 233 w 3479"/>
                  <a:gd name="T35" fmla="*/ 1776 h 5700"/>
                  <a:gd name="T36" fmla="*/ 72 w 3479"/>
                  <a:gd name="T37" fmla="*/ 2262 h 5700"/>
                  <a:gd name="T38" fmla="*/ 11 w 3479"/>
                  <a:gd name="T39" fmla="*/ 2410 h 5700"/>
                  <a:gd name="T40" fmla="*/ 329 w 3479"/>
                  <a:gd name="T41" fmla="*/ 3209 h 5700"/>
                  <a:gd name="T42" fmla="*/ 571 w 3479"/>
                  <a:gd name="T43" fmla="*/ 4982 h 5700"/>
                  <a:gd name="T44" fmla="*/ 205 w 3479"/>
                  <a:gd name="T45" fmla="*/ 5113 h 5700"/>
                  <a:gd name="T46" fmla="*/ 336 w 3479"/>
                  <a:gd name="T47" fmla="*/ 5700 h 5700"/>
                  <a:gd name="T48" fmla="*/ 3275 w 3479"/>
                  <a:gd name="T49" fmla="*/ 5569 h 5700"/>
                  <a:gd name="T50" fmla="*/ 3144 w 3479"/>
                  <a:gd name="T51" fmla="*/ 4982 h 5700"/>
                  <a:gd name="T52" fmla="*/ 2909 w 3479"/>
                  <a:gd name="T53" fmla="*/ 3209 h 5700"/>
                  <a:gd name="T54" fmla="*/ 3277 w 3479"/>
                  <a:gd name="T55" fmla="*/ 3113 h 5700"/>
                  <a:gd name="T56" fmla="*/ 3446 w 3479"/>
                  <a:gd name="T57" fmla="*/ 2296 h 5700"/>
                  <a:gd name="T58" fmla="*/ 1656 w 3479"/>
                  <a:gd name="T59" fmla="*/ 1759 h 5700"/>
                  <a:gd name="T60" fmla="*/ 1612 w 3479"/>
                  <a:gd name="T61" fmla="*/ 1971 h 5700"/>
                  <a:gd name="T62" fmla="*/ 1576 w 3479"/>
                  <a:gd name="T63" fmla="*/ 1959 h 5700"/>
                  <a:gd name="T64" fmla="*/ 1472 w 3479"/>
                  <a:gd name="T65" fmla="*/ 1810 h 5700"/>
                  <a:gd name="T66" fmla="*/ 1489 w 3479"/>
                  <a:gd name="T67" fmla="*/ 1576 h 5700"/>
                  <a:gd name="T68" fmla="*/ 1606 w 3479"/>
                  <a:gd name="T69" fmla="*/ 1605 h 5700"/>
                  <a:gd name="T70" fmla="*/ 1634 w 3479"/>
                  <a:gd name="T71" fmla="*/ 1724 h 5700"/>
                  <a:gd name="T72" fmla="*/ 1824 w 3479"/>
                  <a:gd name="T73" fmla="*/ 1759 h 5700"/>
                  <a:gd name="T74" fmla="*/ 1845 w 3479"/>
                  <a:gd name="T75" fmla="*/ 1724 h 5700"/>
                  <a:gd name="T76" fmla="*/ 1874 w 3479"/>
                  <a:gd name="T77" fmla="*/ 1605 h 5700"/>
                  <a:gd name="T78" fmla="*/ 1991 w 3479"/>
                  <a:gd name="T79" fmla="*/ 1576 h 5700"/>
                  <a:gd name="T80" fmla="*/ 2008 w 3479"/>
                  <a:gd name="T81" fmla="*/ 1810 h 5700"/>
                  <a:gd name="T82" fmla="*/ 1904 w 3479"/>
                  <a:gd name="T83" fmla="*/ 1959 h 5700"/>
                  <a:gd name="T84" fmla="*/ 1868 w 3479"/>
                  <a:gd name="T85" fmla="*/ 1971 h 5700"/>
                  <a:gd name="T86" fmla="*/ 1824 w 3479"/>
                  <a:gd name="T87" fmla="*/ 1759 h 5700"/>
                  <a:gd name="T88" fmla="*/ 1319 w 3479"/>
                  <a:gd name="T89" fmla="*/ 948 h 5700"/>
                  <a:gd name="T90" fmla="*/ 1270 w 3479"/>
                  <a:gd name="T91" fmla="*/ 898 h 5700"/>
                  <a:gd name="T92" fmla="*/ 1305 w 3479"/>
                  <a:gd name="T93" fmla="*/ 807 h 5700"/>
                  <a:gd name="T94" fmla="*/ 1319 w 3479"/>
                  <a:gd name="T95" fmla="*/ 746 h 5700"/>
                  <a:gd name="T96" fmla="*/ 1576 w 3479"/>
                  <a:gd name="T97" fmla="*/ 652 h 5700"/>
                  <a:gd name="T98" fmla="*/ 1977 w 3479"/>
                  <a:gd name="T99" fmla="*/ 824 h 5700"/>
                  <a:gd name="T100" fmla="*/ 2145 w 3479"/>
                  <a:gd name="T101" fmla="*/ 795 h 5700"/>
                  <a:gd name="T102" fmla="*/ 2175 w 3479"/>
                  <a:gd name="T103" fmla="*/ 807 h 5700"/>
                  <a:gd name="T104" fmla="*/ 2209 w 3479"/>
                  <a:gd name="T105" fmla="*/ 898 h 5700"/>
                  <a:gd name="T106" fmla="*/ 2161 w 3479"/>
                  <a:gd name="T107" fmla="*/ 948 h 5700"/>
                  <a:gd name="T108" fmla="*/ 2035 w 3479"/>
                  <a:gd name="T109" fmla="*/ 1247 h 5700"/>
                  <a:gd name="T110" fmla="*/ 1648 w 3479"/>
                  <a:gd name="T111" fmla="*/ 1423 h 5700"/>
                  <a:gd name="T112" fmla="*/ 1321 w 3479"/>
                  <a:gd name="T113" fmla="*/ 962 h 5700"/>
                  <a:gd name="T114" fmla="*/ 1448 w 3479"/>
                  <a:gd name="T115" fmla="*/ 3959 h 5700"/>
                  <a:gd name="T116" fmla="*/ 2032 w 3479"/>
                  <a:gd name="T117" fmla="*/ 3959 h 5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479" h="5700">
                    <a:moveTo>
                      <a:pt x="3446" y="2296"/>
                    </a:moveTo>
                    <a:cubicBezTo>
                      <a:pt x="3421" y="2263"/>
                      <a:pt x="3383" y="2244"/>
                      <a:pt x="3342" y="2244"/>
                    </a:cubicBezTo>
                    <a:lnTo>
                      <a:pt x="2850" y="2244"/>
                    </a:lnTo>
                    <a:cubicBezTo>
                      <a:pt x="2777" y="1959"/>
                      <a:pt x="2673" y="1678"/>
                      <a:pt x="2546" y="1641"/>
                    </a:cubicBezTo>
                    <a:lnTo>
                      <a:pt x="2164" y="1525"/>
                    </a:lnTo>
                    <a:cubicBezTo>
                      <a:pt x="2155" y="1497"/>
                      <a:pt x="2134" y="1473"/>
                      <a:pt x="2106" y="1453"/>
                    </a:cubicBezTo>
                    <a:cubicBezTo>
                      <a:pt x="2137" y="1418"/>
                      <a:pt x="2164" y="1383"/>
                      <a:pt x="2184" y="1353"/>
                    </a:cubicBezTo>
                    <a:cubicBezTo>
                      <a:pt x="2232" y="1284"/>
                      <a:pt x="2272" y="1209"/>
                      <a:pt x="2299" y="1137"/>
                    </a:cubicBezTo>
                    <a:cubicBezTo>
                      <a:pt x="2313" y="1106"/>
                      <a:pt x="2325" y="1076"/>
                      <a:pt x="2334" y="1046"/>
                    </a:cubicBezTo>
                    <a:cubicBezTo>
                      <a:pt x="2371" y="1015"/>
                      <a:pt x="2393" y="968"/>
                      <a:pt x="2393" y="919"/>
                    </a:cubicBezTo>
                    <a:lnTo>
                      <a:pt x="2393" y="800"/>
                    </a:lnTo>
                    <a:cubicBezTo>
                      <a:pt x="2393" y="765"/>
                      <a:pt x="2382" y="732"/>
                      <a:pt x="2362" y="704"/>
                    </a:cubicBezTo>
                    <a:lnTo>
                      <a:pt x="2362" y="536"/>
                    </a:lnTo>
                    <a:cubicBezTo>
                      <a:pt x="2362" y="240"/>
                      <a:pt x="2122" y="0"/>
                      <a:pt x="1827" y="0"/>
                    </a:cubicBezTo>
                    <a:lnTo>
                      <a:pt x="1653" y="0"/>
                    </a:lnTo>
                    <a:cubicBezTo>
                      <a:pt x="1358" y="0"/>
                      <a:pt x="1118" y="240"/>
                      <a:pt x="1118" y="536"/>
                    </a:cubicBezTo>
                    <a:lnTo>
                      <a:pt x="1118" y="704"/>
                    </a:lnTo>
                    <a:cubicBezTo>
                      <a:pt x="1098" y="732"/>
                      <a:pt x="1087" y="765"/>
                      <a:pt x="1087" y="800"/>
                    </a:cubicBezTo>
                    <a:lnTo>
                      <a:pt x="1087" y="919"/>
                    </a:lnTo>
                    <a:cubicBezTo>
                      <a:pt x="1087" y="968"/>
                      <a:pt x="1109" y="1015"/>
                      <a:pt x="1146" y="1046"/>
                    </a:cubicBezTo>
                    <a:cubicBezTo>
                      <a:pt x="1155" y="1076"/>
                      <a:pt x="1167" y="1106"/>
                      <a:pt x="1181" y="1137"/>
                    </a:cubicBezTo>
                    <a:cubicBezTo>
                      <a:pt x="1208" y="1209"/>
                      <a:pt x="1248" y="1284"/>
                      <a:pt x="1296" y="1353"/>
                    </a:cubicBezTo>
                    <a:cubicBezTo>
                      <a:pt x="1316" y="1383"/>
                      <a:pt x="1343" y="1418"/>
                      <a:pt x="1374" y="1453"/>
                    </a:cubicBezTo>
                    <a:cubicBezTo>
                      <a:pt x="1346" y="1473"/>
                      <a:pt x="1325" y="1497"/>
                      <a:pt x="1316" y="1525"/>
                    </a:cubicBezTo>
                    <a:lnTo>
                      <a:pt x="934" y="1641"/>
                    </a:lnTo>
                    <a:cubicBezTo>
                      <a:pt x="806" y="1678"/>
                      <a:pt x="703" y="1959"/>
                      <a:pt x="630" y="2244"/>
                    </a:cubicBezTo>
                    <a:lnTo>
                      <a:pt x="489" y="2244"/>
                    </a:lnTo>
                    <a:cubicBezTo>
                      <a:pt x="474" y="2177"/>
                      <a:pt x="420" y="2125"/>
                      <a:pt x="352" y="2113"/>
                    </a:cubicBezTo>
                    <a:cubicBezTo>
                      <a:pt x="350" y="1937"/>
                      <a:pt x="373" y="1544"/>
                      <a:pt x="616" y="1409"/>
                    </a:cubicBezTo>
                    <a:cubicBezTo>
                      <a:pt x="651" y="1432"/>
                      <a:pt x="695" y="1441"/>
                      <a:pt x="739" y="1430"/>
                    </a:cubicBezTo>
                    <a:lnTo>
                      <a:pt x="846" y="1404"/>
                    </a:lnTo>
                    <a:cubicBezTo>
                      <a:pt x="929" y="1383"/>
                      <a:pt x="979" y="1299"/>
                      <a:pt x="958" y="1217"/>
                    </a:cubicBezTo>
                    <a:cubicBezTo>
                      <a:pt x="937" y="1134"/>
                      <a:pt x="854" y="1084"/>
                      <a:pt x="771" y="1104"/>
                    </a:cubicBezTo>
                    <a:lnTo>
                      <a:pt x="664" y="1131"/>
                    </a:lnTo>
                    <a:cubicBezTo>
                      <a:pt x="596" y="1148"/>
                      <a:pt x="550" y="1209"/>
                      <a:pt x="548" y="1276"/>
                    </a:cubicBezTo>
                    <a:cubicBezTo>
                      <a:pt x="390" y="1362"/>
                      <a:pt x="282" y="1531"/>
                      <a:pt x="233" y="1776"/>
                    </a:cubicBezTo>
                    <a:cubicBezTo>
                      <a:pt x="207" y="1907"/>
                      <a:pt x="202" y="2032"/>
                      <a:pt x="204" y="2115"/>
                    </a:cubicBezTo>
                    <a:cubicBezTo>
                      <a:pt x="134" y="2131"/>
                      <a:pt x="80" y="2190"/>
                      <a:pt x="72" y="2262"/>
                    </a:cubicBezTo>
                    <a:cubicBezTo>
                      <a:pt x="57" y="2271"/>
                      <a:pt x="44" y="2282"/>
                      <a:pt x="34" y="2296"/>
                    </a:cubicBezTo>
                    <a:cubicBezTo>
                      <a:pt x="9" y="2328"/>
                      <a:pt x="0" y="2370"/>
                      <a:pt x="11" y="2410"/>
                    </a:cubicBezTo>
                    <a:lnTo>
                      <a:pt x="202" y="3113"/>
                    </a:lnTo>
                    <a:cubicBezTo>
                      <a:pt x="218" y="3170"/>
                      <a:pt x="270" y="3209"/>
                      <a:pt x="329" y="3209"/>
                    </a:cubicBezTo>
                    <a:lnTo>
                      <a:pt x="571" y="3209"/>
                    </a:lnTo>
                    <a:lnTo>
                      <a:pt x="571" y="4982"/>
                    </a:lnTo>
                    <a:lnTo>
                      <a:pt x="336" y="4982"/>
                    </a:lnTo>
                    <a:cubicBezTo>
                      <a:pt x="263" y="4982"/>
                      <a:pt x="205" y="5041"/>
                      <a:pt x="205" y="5113"/>
                    </a:cubicBezTo>
                    <a:lnTo>
                      <a:pt x="205" y="5569"/>
                    </a:lnTo>
                    <a:cubicBezTo>
                      <a:pt x="205" y="5641"/>
                      <a:pt x="263" y="5700"/>
                      <a:pt x="336" y="5700"/>
                    </a:cubicBezTo>
                    <a:lnTo>
                      <a:pt x="3144" y="5700"/>
                    </a:lnTo>
                    <a:cubicBezTo>
                      <a:pt x="3217" y="5700"/>
                      <a:pt x="3275" y="5641"/>
                      <a:pt x="3275" y="5569"/>
                    </a:cubicBezTo>
                    <a:lnTo>
                      <a:pt x="3275" y="5113"/>
                    </a:lnTo>
                    <a:cubicBezTo>
                      <a:pt x="3275" y="5041"/>
                      <a:pt x="3217" y="4982"/>
                      <a:pt x="3144" y="4982"/>
                    </a:cubicBezTo>
                    <a:lnTo>
                      <a:pt x="2909" y="4982"/>
                    </a:lnTo>
                    <a:lnTo>
                      <a:pt x="2909" y="3209"/>
                    </a:lnTo>
                    <a:lnTo>
                      <a:pt x="3151" y="3209"/>
                    </a:lnTo>
                    <a:cubicBezTo>
                      <a:pt x="3210" y="3209"/>
                      <a:pt x="3262" y="3170"/>
                      <a:pt x="3277" y="3113"/>
                    </a:cubicBezTo>
                    <a:lnTo>
                      <a:pt x="3469" y="2410"/>
                    </a:lnTo>
                    <a:cubicBezTo>
                      <a:pt x="3479" y="2370"/>
                      <a:pt x="3471" y="2328"/>
                      <a:pt x="3446" y="2296"/>
                    </a:cubicBezTo>
                    <a:close/>
                    <a:moveTo>
                      <a:pt x="1647" y="1733"/>
                    </a:moveTo>
                    <a:cubicBezTo>
                      <a:pt x="1654" y="1740"/>
                      <a:pt x="1657" y="1750"/>
                      <a:pt x="1656" y="1759"/>
                    </a:cubicBezTo>
                    <a:lnTo>
                      <a:pt x="1637" y="1942"/>
                    </a:lnTo>
                    <a:cubicBezTo>
                      <a:pt x="1636" y="1956"/>
                      <a:pt x="1626" y="1968"/>
                      <a:pt x="1612" y="1971"/>
                    </a:cubicBezTo>
                    <a:cubicBezTo>
                      <a:pt x="1609" y="1972"/>
                      <a:pt x="1606" y="1973"/>
                      <a:pt x="1603" y="1973"/>
                    </a:cubicBezTo>
                    <a:cubicBezTo>
                      <a:pt x="1592" y="1973"/>
                      <a:pt x="1582" y="1968"/>
                      <a:pt x="1576" y="1959"/>
                    </a:cubicBezTo>
                    <a:lnTo>
                      <a:pt x="1479" y="1831"/>
                    </a:lnTo>
                    <a:cubicBezTo>
                      <a:pt x="1475" y="1825"/>
                      <a:pt x="1472" y="1818"/>
                      <a:pt x="1472" y="1810"/>
                    </a:cubicBezTo>
                    <a:lnTo>
                      <a:pt x="1472" y="1605"/>
                    </a:lnTo>
                    <a:cubicBezTo>
                      <a:pt x="1472" y="1593"/>
                      <a:pt x="1479" y="1582"/>
                      <a:pt x="1489" y="1576"/>
                    </a:cubicBezTo>
                    <a:cubicBezTo>
                      <a:pt x="1499" y="1570"/>
                      <a:pt x="1512" y="1569"/>
                      <a:pt x="1523" y="1575"/>
                    </a:cubicBezTo>
                    <a:cubicBezTo>
                      <a:pt x="1551" y="1590"/>
                      <a:pt x="1579" y="1600"/>
                      <a:pt x="1606" y="1605"/>
                    </a:cubicBezTo>
                    <a:cubicBezTo>
                      <a:pt x="1622" y="1607"/>
                      <a:pt x="1634" y="1622"/>
                      <a:pt x="1634" y="1638"/>
                    </a:cubicBezTo>
                    <a:lnTo>
                      <a:pt x="1634" y="1724"/>
                    </a:lnTo>
                    <a:cubicBezTo>
                      <a:pt x="1639" y="1726"/>
                      <a:pt x="1644" y="1729"/>
                      <a:pt x="1647" y="1733"/>
                    </a:cubicBezTo>
                    <a:close/>
                    <a:moveTo>
                      <a:pt x="1824" y="1759"/>
                    </a:moveTo>
                    <a:cubicBezTo>
                      <a:pt x="1823" y="1750"/>
                      <a:pt x="1826" y="1740"/>
                      <a:pt x="1833" y="1733"/>
                    </a:cubicBezTo>
                    <a:cubicBezTo>
                      <a:pt x="1836" y="1729"/>
                      <a:pt x="1841" y="1726"/>
                      <a:pt x="1845" y="1724"/>
                    </a:cubicBezTo>
                    <a:lnTo>
                      <a:pt x="1845" y="1638"/>
                    </a:lnTo>
                    <a:cubicBezTo>
                      <a:pt x="1845" y="1622"/>
                      <a:pt x="1857" y="1607"/>
                      <a:pt x="1874" y="1605"/>
                    </a:cubicBezTo>
                    <a:cubicBezTo>
                      <a:pt x="1901" y="1600"/>
                      <a:pt x="1929" y="1590"/>
                      <a:pt x="1957" y="1575"/>
                    </a:cubicBezTo>
                    <a:cubicBezTo>
                      <a:pt x="1968" y="1569"/>
                      <a:pt x="1981" y="1570"/>
                      <a:pt x="1991" y="1576"/>
                    </a:cubicBezTo>
                    <a:cubicBezTo>
                      <a:pt x="2001" y="1582"/>
                      <a:pt x="2007" y="1593"/>
                      <a:pt x="2007" y="1605"/>
                    </a:cubicBezTo>
                    <a:lnTo>
                      <a:pt x="2008" y="1810"/>
                    </a:lnTo>
                    <a:cubicBezTo>
                      <a:pt x="2008" y="1818"/>
                      <a:pt x="2005" y="1825"/>
                      <a:pt x="2001" y="1831"/>
                    </a:cubicBezTo>
                    <a:lnTo>
                      <a:pt x="1904" y="1959"/>
                    </a:lnTo>
                    <a:cubicBezTo>
                      <a:pt x="1898" y="1968"/>
                      <a:pt x="1887" y="1973"/>
                      <a:pt x="1877" y="1973"/>
                    </a:cubicBezTo>
                    <a:cubicBezTo>
                      <a:pt x="1874" y="1973"/>
                      <a:pt x="1871" y="1972"/>
                      <a:pt x="1868" y="1971"/>
                    </a:cubicBezTo>
                    <a:cubicBezTo>
                      <a:pt x="1854" y="1968"/>
                      <a:pt x="1844" y="1956"/>
                      <a:pt x="1843" y="1942"/>
                    </a:cubicBezTo>
                    <a:lnTo>
                      <a:pt x="1824" y="1759"/>
                    </a:lnTo>
                    <a:close/>
                    <a:moveTo>
                      <a:pt x="1321" y="962"/>
                    </a:moveTo>
                    <a:lnTo>
                      <a:pt x="1319" y="948"/>
                    </a:lnTo>
                    <a:lnTo>
                      <a:pt x="1286" y="926"/>
                    </a:lnTo>
                    <a:cubicBezTo>
                      <a:pt x="1276" y="920"/>
                      <a:pt x="1270" y="909"/>
                      <a:pt x="1270" y="898"/>
                    </a:cubicBezTo>
                    <a:lnTo>
                      <a:pt x="1270" y="841"/>
                    </a:lnTo>
                    <a:cubicBezTo>
                      <a:pt x="1270" y="822"/>
                      <a:pt x="1286" y="807"/>
                      <a:pt x="1305" y="807"/>
                    </a:cubicBezTo>
                    <a:lnTo>
                      <a:pt x="1319" y="807"/>
                    </a:lnTo>
                    <a:lnTo>
                      <a:pt x="1319" y="746"/>
                    </a:lnTo>
                    <a:cubicBezTo>
                      <a:pt x="1319" y="733"/>
                      <a:pt x="1326" y="721"/>
                      <a:pt x="1338" y="715"/>
                    </a:cubicBezTo>
                    <a:cubicBezTo>
                      <a:pt x="1385" y="691"/>
                      <a:pt x="1479" y="652"/>
                      <a:pt x="1576" y="652"/>
                    </a:cubicBezTo>
                    <a:cubicBezTo>
                      <a:pt x="1653" y="652"/>
                      <a:pt x="1718" y="677"/>
                      <a:pt x="1767" y="728"/>
                    </a:cubicBezTo>
                    <a:cubicBezTo>
                      <a:pt x="1828" y="792"/>
                      <a:pt x="1899" y="824"/>
                      <a:pt x="1977" y="824"/>
                    </a:cubicBezTo>
                    <a:cubicBezTo>
                      <a:pt x="2021" y="824"/>
                      <a:pt x="2067" y="813"/>
                      <a:pt x="2113" y="793"/>
                    </a:cubicBezTo>
                    <a:cubicBezTo>
                      <a:pt x="2123" y="788"/>
                      <a:pt x="2136" y="789"/>
                      <a:pt x="2145" y="795"/>
                    </a:cubicBezTo>
                    <a:cubicBezTo>
                      <a:pt x="2150" y="798"/>
                      <a:pt x="2154" y="802"/>
                      <a:pt x="2156" y="807"/>
                    </a:cubicBezTo>
                    <a:lnTo>
                      <a:pt x="2175" y="807"/>
                    </a:lnTo>
                    <a:cubicBezTo>
                      <a:pt x="2194" y="807"/>
                      <a:pt x="2209" y="822"/>
                      <a:pt x="2209" y="841"/>
                    </a:cubicBezTo>
                    <a:lnTo>
                      <a:pt x="2209" y="898"/>
                    </a:lnTo>
                    <a:cubicBezTo>
                      <a:pt x="2209" y="909"/>
                      <a:pt x="2204" y="920"/>
                      <a:pt x="2194" y="926"/>
                    </a:cubicBezTo>
                    <a:lnTo>
                      <a:pt x="2161" y="948"/>
                    </a:lnTo>
                    <a:lnTo>
                      <a:pt x="2159" y="962"/>
                    </a:lnTo>
                    <a:cubicBezTo>
                      <a:pt x="2148" y="1044"/>
                      <a:pt x="2102" y="1151"/>
                      <a:pt x="2035" y="1247"/>
                    </a:cubicBezTo>
                    <a:cubicBezTo>
                      <a:pt x="1952" y="1368"/>
                      <a:pt x="1873" y="1423"/>
                      <a:pt x="1832" y="1423"/>
                    </a:cubicBezTo>
                    <a:lnTo>
                      <a:pt x="1648" y="1423"/>
                    </a:lnTo>
                    <a:cubicBezTo>
                      <a:pt x="1607" y="1423"/>
                      <a:pt x="1528" y="1368"/>
                      <a:pt x="1444" y="1247"/>
                    </a:cubicBezTo>
                    <a:cubicBezTo>
                      <a:pt x="1378" y="1151"/>
                      <a:pt x="1332" y="1044"/>
                      <a:pt x="1321" y="962"/>
                    </a:cubicBezTo>
                    <a:close/>
                    <a:moveTo>
                      <a:pt x="1740" y="4497"/>
                    </a:moveTo>
                    <a:cubicBezTo>
                      <a:pt x="1602" y="4497"/>
                      <a:pt x="1448" y="4276"/>
                      <a:pt x="1448" y="3959"/>
                    </a:cubicBezTo>
                    <a:cubicBezTo>
                      <a:pt x="1448" y="3642"/>
                      <a:pt x="1602" y="3421"/>
                      <a:pt x="1740" y="3421"/>
                    </a:cubicBezTo>
                    <a:cubicBezTo>
                      <a:pt x="1878" y="3421"/>
                      <a:pt x="2032" y="3642"/>
                      <a:pt x="2032" y="3959"/>
                    </a:cubicBezTo>
                    <a:cubicBezTo>
                      <a:pt x="2032" y="4276"/>
                      <a:pt x="1878" y="4497"/>
                      <a:pt x="1740" y="4497"/>
                    </a:cubicBez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latin typeface="思源宋体 CN" panose="02020400000000000000" pitchFamily="18" charset="-122"/>
                  <a:ea typeface="思源宋体 CN" panose="02020400000000000000" pitchFamily="18" charset="-122"/>
                </a:endParaRPr>
              </a:p>
            </p:txBody>
          </p:sp>
        </p:grpSp>
        <p:sp>
          <p:nvSpPr>
            <p:cNvPr id="35" name="KSO_Shape"/>
            <p:cNvSpPr/>
            <p:nvPr/>
          </p:nvSpPr>
          <p:spPr>
            <a:xfrm>
              <a:off x="4979988" y="4495353"/>
              <a:ext cx="719137" cy="719137"/>
            </a:xfrm>
            <a:custGeom>
              <a:avLst/>
              <a:gdLst>
                <a:gd name="connsiteX0" fmla="*/ 788546 w 4295694"/>
                <a:gd name="connsiteY0" fmla="*/ 3262602 h 4602950"/>
                <a:gd name="connsiteX1" fmla="*/ 722065 w 4295694"/>
                <a:gd name="connsiteY1" fmla="*/ 3276024 h 4602950"/>
                <a:gd name="connsiteX2" fmla="*/ 703443 w 4295694"/>
                <a:gd name="connsiteY2" fmla="*/ 3286707 h 4602950"/>
                <a:gd name="connsiteX3" fmla="*/ 667154 w 4295694"/>
                <a:gd name="connsiteY3" fmla="*/ 3311174 h 4602950"/>
                <a:gd name="connsiteX4" fmla="*/ 650940 w 4295694"/>
                <a:gd name="connsiteY4" fmla="*/ 3329902 h 4602950"/>
                <a:gd name="connsiteX5" fmla="*/ 628475 w 4295694"/>
                <a:gd name="connsiteY5" fmla="*/ 3363222 h 4602950"/>
                <a:gd name="connsiteX6" fmla="*/ 611251 w 4295694"/>
                <a:gd name="connsiteY6" fmla="*/ 3407093 h 4602950"/>
                <a:gd name="connsiteX7" fmla="*/ 611248 w 4295694"/>
                <a:gd name="connsiteY7" fmla="*/ 3407104 h 4602950"/>
                <a:gd name="connsiteX8" fmla="*/ 607571 w 4295694"/>
                <a:gd name="connsiteY8" fmla="*/ 3443577 h 4602950"/>
                <a:gd name="connsiteX9" fmla="*/ 788546 w 4295694"/>
                <a:gd name="connsiteY9" fmla="*/ 3624552 h 4602950"/>
                <a:gd name="connsiteX10" fmla="*/ 969521 w 4295694"/>
                <a:gd name="connsiteY10" fmla="*/ 3443577 h 4602950"/>
                <a:gd name="connsiteX11" fmla="*/ 965845 w 4295694"/>
                <a:gd name="connsiteY11" fmla="*/ 3407104 h 4602950"/>
                <a:gd name="connsiteX12" fmla="*/ 962750 w 4295694"/>
                <a:gd name="connsiteY12" fmla="*/ 3397135 h 4602950"/>
                <a:gd name="connsiteX13" fmla="*/ 962749 w 4295694"/>
                <a:gd name="connsiteY13" fmla="*/ 3397136 h 4602950"/>
                <a:gd name="connsiteX14" fmla="*/ 955298 w 4295694"/>
                <a:gd name="connsiteY14" fmla="*/ 3373133 h 4602950"/>
                <a:gd name="connsiteX15" fmla="*/ 955291 w 4295694"/>
                <a:gd name="connsiteY15" fmla="*/ 3373121 h 4602950"/>
                <a:gd name="connsiteX16" fmla="*/ 920412 w 4295694"/>
                <a:gd name="connsiteY16" fmla="*/ 3321388 h 4602950"/>
                <a:gd name="connsiteX17" fmla="*/ 906965 w 4295694"/>
                <a:gd name="connsiteY17" fmla="*/ 3309169 h 4602950"/>
                <a:gd name="connsiteX18" fmla="*/ 868849 w 4295694"/>
                <a:gd name="connsiteY18" fmla="*/ 3283471 h 4602950"/>
                <a:gd name="connsiteX19" fmla="*/ 852148 w 4295694"/>
                <a:gd name="connsiteY19" fmla="*/ 3275443 h 4602950"/>
                <a:gd name="connsiteX20" fmla="*/ 3704648 w 4295694"/>
                <a:gd name="connsiteY20" fmla="*/ 908397 h 4602950"/>
                <a:gd name="connsiteX21" fmla="*/ 2413156 w 4295694"/>
                <a:gd name="connsiteY21" fmla="*/ 1136122 h 4602950"/>
                <a:gd name="connsiteX22" fmla="*/ 3048940 w 4295694"/>
                <a:gd name="connsiteY22" fmla="*/ 2044116 h 4602950"/>
                <a:gd name="connsiteX23" fmla="*/ 1220089 w 4295694"/>
                <a:gd name="connsiteY23" fmla="*/ 619236 h 4602950"/>
                <a:gd name="connsiteX24" fmla="*/ 1204000 w 4295694"/>
                <a:gd name="connsiteY24" fmla="*/ 653307 h 4602950"/>
                <a:gd name="connsiteX25" fmla="*/ 1404665 w 4295694"/>
                <a:gd name="connsiteY25" fmla="*/ 2518863 h 4602950"/>
                <a:gd name="connsiteX26" fmla="*/ 3089083 w 4295694"/>
                <a:gd name="connsiteY26" fmla="*/ 3345485 h 4602950"/>
                <a:gd name="connsiteX27" fmla="*/ 3126598 w 4295694"/>
                <a:gd name="connsiteY27" fmla="*/ 3342019 h 4602950"/>
                <a:gd name="connsiteX28" fmla="*/ 3126489 w 4295694"/>
                <a:gd name="connsiteY28" fmla="*/ 3342009 h 4602950"/>
                <a:gd name="connsiteX29" fmla="*/ 1575619 w 4295694"/>
                <a:gd name="connsiteY29" fmla="*/ 2399160 h 4602950"/>
                <a:gd name="connsiteX30" fmla="*/ 1220060 w 4295694"/>
                <a:gd name="connsiteY30" fmla="*/ 619347 h 4602950"/>
                <a:gd name="connsiteX31" fmla="*/ 1617635 w 4295694"/>
                <a:gd name="connsiteY31" fmla="*/ 0 h 4602950"/>
                <a:gd name="connsiteX32" fmla="*/ 2292594 w 4295694"/>
                <a:gd name="connsiteY32" fmla="*/ 963942 h 4602950"/>
                <a:gd name="connsiteX33" fmla="*/ 3658628 w 4295694"/>
                <a:gd name="connsiteY33" fmla="*/ 723073 h 4602950"/>
                <a:gd name="connsiteX34" fmla="*/ 3663439 w 4295694"/>
                <a:gd name="connsiteY34" fmla="*/ 662289 h 4602950"/>
                <a:gd name="connsiteX35" fmla="*/ 3794430 w 4295694"/>
                <a:gd name="connsiteY35" fmla="*/ 456674 h 4602950"/>
                <a:gd name="connsiteX36" fmla="*/ 4238061 w 4295694"/>
                <a:gd name="connsiteY36" fmla="*/ 534898 h 4602950"/>
                <a:gd name="connsiteX37" fmla="*/ 4159837 w 4295694"/>
                <a:gd name="connsiteY37" fmla="*/ 978529 h 4602950"/>
                <a:gd name="connsiteX38" fmla="*/ 3921820 w 4295694"/>
                <a:gd name="connsiteY38" fmla="*/ 1031296 h 4602950"/>
                <a:gd name="connsiteX39" fmla="*/ 3863056 w 4295694"/>
                <a:gd name="connsiteY39" fmla="*/ 1015027 h 4602950"/>
                <a:gd name="connsiteX40" fmla="*/ 3169503 w 4295694"/>
                <a:gd name="connsiteY40" fmla="*/ 2216297 h 4602950"/>
                <a:gd name="connsiteX41" fmla="*/ 3844461 w 4295694"/>
                <a:gd name="connsiteY41" fmla="*/ 3180237 h 4602950"/>
                <a:gd name="connsiteX42" fmla="*/ 3708278 w 4295694"/>
                <a:gd name="connsiteY42" fmla="*/ 3265695 h 4602950"/>
                <a:gd name="connsiteX43" fmla="*/ 1410024 w 4295694"/>
                <a:gd name="connsiteY43" fmla="*/ 2964151 h 4602950"/>
                <a:gd name="connsiteX44" fmla="*/ 1376409 w 4295694"/>
                <a:gd name="connsiteY44" fmla="*/ 2928277 h 4602950"/>
                <a:gd name="connsiteX45" fmla="*/ 1156105 w 4295694"/>
                <a:gd name="connsiteY45" fmla="*/ 3177978 h 4602950"/>
                <a:gd name="connsiteX46" fmla="*/ 1202745 w 4295694"/>
                <a:gd name="connsiteY46" fmla="*/ 3230084 h 4602950"/>
                <a:gd name="connsiteX47" fmla="*/ 1236231 w 4295694"/>
                <a:gd name="connsiteY47" fmla="*/ 3297943 h 4602950"/>
                <a:gd name="connsiteX48" fmla="*/ 1246620 w 4295694"/>
                <a:gd name="connsiteY48" fmla="*/ 3361214 h 4602950"/>
                <a:gd name="connsiteX49" fmla="*/ 1138418 w 4295694"/>
                <a:gd name="connsiteY49" fmla="*/ 3948390 h 4602950"/>
                <a:gd name="connsiteX50" fmla="*/ 1183839 w 4295694"/>
                <a:gd name="connsiteY50" fmla="*/ 3969580 h 4602950"/>
                <a:gd name="connsiteX51" fmla="*/ 1566559 w 4295694"/>
                <a:gd name="connsiteY51" fmla="*/ 4498463 h 4602950"/>
                <a:gd name="connsiteX52" fmla="*/ 1577092 w 4295694"/>
                <a:gd name="connsiteY52" fmla="*/ 4602950 h 4602950"/>
                <a:gd name="connsiteX53" fmla="*/ 0 w 4295694"/>
                <a:gd name="connsiteY53" fmla="*/ 4602950 h 4602950"/>
                <a:gd name="connsiteX54" fmla="*/ 10534 w 4295694"/>
                <a:gd name="connsiteY54" fmla="*/ 4498463 h 4602950"/>
                <a:gd name="connsiteX55" fmla="*/ 393255 w 4295694"/>
                <a:gd name="connsiteY55" fmla="*/ 3969580 h 4602950"/>
                <a:gd name="connsiteX56" fmla="*/ 438675 w 4295694"/>
                <a:gd name="connsiteY56" fmla="*/ 3948390 h 4602950"/>
                <a:gd name="connsiteX57" fmla="*/ 330473 w 4295694"/>
                <a:gd name="connsiteY57" fmla="*/ 3361214 h 4602950"/>
                <a:gd name="connsiteX58" fmla="*/ 340862 w 4295694"/>
                <a:gd name="connsiteY58" fmla="*/ 3297943 h 4602950"/>
                <a:gd name="connsiteX59" fmla="*/ 374348 w 4295694"/>
                <a:gd name="connsiteY59" fmla="*/ 3230084 h 4602950"/>
                <a:gd name="connsiteX60" fmla="*/ 400339 w 4295694"/>
                <a:gd name="connsiteY60" fmla="*/ 3201047 h 4602950"/>
                <a:gd name="connsiteX61" fmla="*/ 322880 w 4295694"/>
                <a:gd name="connsiteY61" fmla="*/ 3110756 h 4602950"/>
                <a:gd name="connsiteX62" fmla="*/ 353773 w 4295694"/>
                <a:gd name="connsiteY62" fmla="*/ 2837154 h 4602950"/>
                <a:gd name="connsiteX63" fmla="*/ 405273 w 4295694"/>
                <a:gd name="connsiteY63" fmla="*/ 2780511 h 4602950"/>
                <a:gd name="connsiteX64" fmla="*/ 1005359 w 4295694"/>
                <a:gd name="connsiteY64" fmla="*/ 2395676 h 4602950"/>
                <a:gd name="connsiteX65" fmla="*/ 988063 w 4295694"/>
                <a:gd name="connsiteY65" fmla="*/ 2361529 h 4602950"/>
                <a:gd name="connsiteX66" fmla="*/ 1490754 w 4295694"/>
                <a:gd name="connsiteY66" fmla="*/ 98742 h 4602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295694" h="4602950">
                  <a:moveTo>
                    <a:pt x="788546" y="3262602"/>
                  </a:moveTo>
                  <a:lnTo>
                    <a:pt x="722065" y="3276024"/>
                  </a:lnTo>
                  <a:lnTo>
                    <a:pt x="703443" y="3286707"/>
                  </a:lnTo>
                  <a:lnTo>
                    <a:pt x="667154" y="3311174"/>
                  </a:lnTo>
                  <a:lnTo>
                    <a:pt x="650940" y="3329902"/>
                  </a:lnTo>
                  <a:lnTo>
                    <a:pt x="628475" y="3363222"/>
                  </a:lnTo>
                  <a:lnTo>
                    <a:pt x="611251" y="3407093"/>
                  </a:lnTo>
                  <a:lnTo>
                    <a:pt x="611248" y="3407104"/>
                  </a:lnTo>
                  <a:cubicBezTo>
                    <a:pt x="608837" y="3418885"/>
                    <a:pt x="607571" y="3431083"/>
                    <a:pt x="607571" y="3443577"/>
                  </a:cubicBezTo>
                  <a:cubicBezTo>
                    <a:pt x="607571" y="3543527"/>
                    <a:pt x="688596" y="3624552"/>
                    <a:pt x="788546" y="3624552"/>
                  </a:cubicBezTo>
                  <a:cubicBezTo>
                    <a:pt x="888496" y="3624552"/>
                    <a:pt x="969521" y="3543527"/>
                    <a:pt x="969521" y="3443577"/>
                  </a:cubicBezTo>
                  <a:cubicBezTo>
                    <a:pt x="969521" y="3431083"/>
                    <a:pt x="968255" y="3418885"/>
                    <a:pt x="965845" y="3407104"/>
                  </a:cubicBezTo>
                  <a:lnTo>
                    <a:pt x="962750" y="3397135"/>
                  </a:lnTo>
                  <a:lnTo>
                    <a:pt x="962749" y="3397136"/>
                  </a:lnTo>
                  <a:lnTo>
                    <a:pt x="955298" y="3373133"/>
                  </a:lnTo>
                  <a:lnTo>
                    <a:pt x="955291" y="3373121"/>
                  </a:lnTo>
                  <a:lnTo>
                    <a:pt x="920412" y="3321388"/>
                  </a:lnTo>
                  <a:lnTo>
                    <a:pt x="906965" y="3309169"/>
                  </a:lnTo>
                  <a:lnTo>
                    <a:pt x="868849" y="3283471"/>
                  </a:lnTo>
                  <a:lnTo>
                    <a:pt x="852148" y="3275443"/>
                  </a:lnTo>
                  <a:close/>
                  <a:moveTo>
                    <a:pt x="3704648" y="908397"/>
                  </a:moveTo>
                  <a:lnTo>
                    <a:pt x="2413156" y="1136122"/>
                  </a:lnTo>
                  <a:lnTo>
                    <a:pt x="3048940" y="2044116"/>
                  </a:lnTo>
                  <a:close/>
                  <a:moveTo>
                    <a:pt x="1220089" y="619236"/>
                  </a:moveTo>
                  <a:lnTo>
                    <a:pt x="1204000" y="653307"/>
                  </a:lnTo>
                  <a:cubicBezTo>
                    <a:pt x="955662" y="1247544"/>
                    <a:pt x="1007937" y="1952277"/>
                    <a:pt x="1404665" y="2518863"/>
                  </a:cubicBezTo>
                  <a:cubicBezTo>
                    <a:pt x="1801394" y="3085450"/>
                    <a:pt x="2445746" y="3375605"/>
                    <a:pt x="3089083" y="3345485"/>
                  </a:cubicBezTo>
                  <a:lnTo>
                    <a:pt x="3126598" y="3342019"/>
                  </a:lnTo>
                  <a:lnTo>
                    <a:pt x="3126489" y="3342009"/>
                  </a:lnTo>
                  <a:cubicBezTo>
                    <a:pt x="2522425" y="3261313"/>
                    <a:pt x="1952730" y="2937731"/>
                    <a:pt x="1575619" y="2399160"/>
                  </a:cubicBezTo>
                  <a:cubicBezTo>
                    <a:pt x="1198508" y="1860590"/>
                    <a:pt x="1089288" y="1214580"/>
                    <a:pt x="1220060" y="619347"/>
                  </a:cubicBezTo>
                  <a:close/>
                  <a:moveTo>
                    <a:pt x="1617635" y="0"/>
                  </a:moveTo>
                  <a:lnTo>
                    <a:pt x="2292594" y="963942"/>
                  </a:lnTo>
                  <a:lnTo>
                    <a:pt x="3658628" y="723073"/>
                  </a:lnTo>
                  <a:lnTo>
                    <a:pt x="3663439" y="662289"/>
                  </a:lnTo>
                  <a:cubicBezTo>
                    <a:pt x="3677595" y="582007"/>
                    <a:pt x="3722377" y="507126"/>
                    <a:pt x="3794430" y="456674"/>
                  </a:cubicBezTo>
                  <a:cubicBezTo>
                    <a:pt x="3938536" y="355769"/>
                    <a:pt x="4137157" y="390792"/>
                    <a:pt x="4238061" y="534898"/>
                  </a:cubicBezTo>
                  <a:cubicBezTo>
                    <a:pt x="4338965" y="679004"/>
                    <a:pt x="4303943" y="877625"/>
                    <a:pt x="4159837" y="978529"/>
                  </a:cubicBezTo>
                  <a:cubicBezTo>
                    <a:pt x="4087784" y="1028981"/>
                    <a:pt x="4002102" y="1045452"/>
                    <a:pt x="3921820" y="1031296"/>
                  </a:cubicBezTo>
                  <a:lnTo>
                    <a:pt x="3863056" y="1015027"/>
                  </a:lnTo>
                  <a:lnTo>
                    <a:pt x="3169503" y="2216297"/>
                  </a:lnTo>
                  <a:lnTo>
                    <a:pt x="3844461" y="3180237"/>
                  </a:lnTo>
                  <a:lnTo>
                    <a:pt x="3708278" y="3265695"/>
                  </a:lnTo>
                  <a:cubicBezTo>
                    <a:pt x="2956045" y="3686124"/>
                    <a:pt x="2019093" y="3555481"/>
                    <a:pt x="1410024" y="2964151"/>
                  </a:cubicBezTo>
                  <a:lnTo>
                    <a:pt x="1376409" y="2928277"/>
                  </a:lnTo>
                  <a:lnTo>
                    <a:pt x="1156105" y="3177978"/>
                  </a:lnTo>
                  <a:lnTo>
                    <a:pt x="1202745" y="3230084"/>
                  </a:lnTo>
                  <a:cubicBezTo>
                    <a:pt x="1216415" y="3250449"/>
                    <a:pt x="1227745" y="3273276"/>
                    <a:pt x="1236231" y="3297943"/>
                  </a:cubicBezTo>
                  <a:lnTo>
                    <a:pt x="1246620" y="3361214"/>
                  </a:lnTo>
                  <a:lnTo>
                    <a:pt x="1138418" y="3948390"/>
                  </a:lnTo>
                  <a:lnTo>
                    <a:pt x="1183839" y="3969580"/>
                  </a:lnTo>
                  <a:cubicBezTo>
                    <a:pt x="1377847" y="4081138"/>
                    <a:pt x="1520277" y="4272289"/>
                    <a:pt x="1566559" y="4498463"/>
                  </a:cubicBezTo>
                  <a:lnTo>
                    <a:pt x="1577092" y="4602950"/>
                  </a:lnTo>
                  <a:lnTo>
                    <a:pt x="0" y="4602950"/>
                  </a:lnTo>
                  <a:lnTo>
                    <a:pt x="10534" y="4498463"/>
                  </a:lnTo>
                  <a:cubicBezTo>
                    <a:pt x="56816" y="4272289"/>
                    <a:pt x="199246" y="4081138"/>
                    <a:pt x="393255" y="3969580"/>
                  </a:cubicBezTo>
                  <a:lnTo>
                    <a:pt x="438675" y="3948390"/>
                  </a:lnTo>
                  <a:lnTo>
                    <a:pt x="330473" y="3361214"/>
                  </a:lnTo>
                  <a:lnTo>
                    <a:pt x="340862" y="3297943"/>
                  </a:lnTo>
                  <a:cubicBezTo>
                    <a:pt x="349348" y="3273276"/>
                    <a:pt x="360679" y="3250449"/>
                    <a:pt x="374348" y="3230084"/>
                  </a:cubicBezTo>
                  <a:lnTo>
                    <a:pt x="400339" y="3201047"/>
                  </a:lnTo>
                  <a:lnTo>
                    <a:pt x="322880" y="3110756"/>
                  </a:lnTo>
                  <a:cubicBezTo>
                    <a:pt x="267986" y="3046768"/>
                    <a:pt x="283977" y="2937741"/>
                    <a:pt x="353773" y="2837154"/>
                  </a:cubicBezTo>
                  <a:lnTo>
                    <a:pt x="405273" y="2780511"/>
                  </a:lnTo>
                  <a:lnTo>
                    <a:pt x="1005359" y="2395676"/>
                  </a:lnTo>
                  <a:lnTo>
                    <a:pt x="988063" y="2361529"/>
                  </a:lnTo>
                  <a:cubicBezTo>
                    <a:pt x="640709" y="1586944"/>
                    <a:pt x="838400" y="661814"/>
                    <a:pt x="1490754" y="98742"/>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思源宋体 CN" panose="02020400000000000000" pitchFamily="18" charset="-122"/>
                <a:ea typeface="思源宋体 CN" panose="02020400000000000000" pitchFamily="18" charset="-122"/>
              </a:endParaRPr>
            </a:p>
          </p:txBody>
        </p:sp>
      </p:grpSp>
      <p:sp>
        <p:nvSpPr>
          <p:cNvPr id="36" name="TextBox 42"/>
          <p:cNvSpPr txBox="1">
            <a:spLocks noChangeArrowheads="1"/>
          </p:cNvSpPr>
          <p:nvPr/>
        </p:nvSpPr>
        <p:spPr bwMode="auto">
          <a:xfrm>
            <a:off x="2246313" y="1674365"/>
            <a:ext cx="1978025" cy="369332"/>
          </a:xfrm>
          <a:prstGeom prst="rect">
            <a:avLst/>
          </a:prstGeom>
          <a:noFill/>
          <a:ln>
            <a:noFill/>
          </a:ln>
        </p:spPr>
        <p:txBody>
          <a:bodyPr>
            <a:spAutoFit/>
          </a:bodyPr>
          <a:lstStyle/>
          <a:p>
            <a:pPr algn="r">
              <a:defRPr/>
            </a:pPr>
            <a:r>
              <a:rPr lang="zh-CN" altLang="en-US" b="1" kern="0" dirty="0">
                <a:latin typeface="思源宋体 CN" panose="02020400000000000000" pitchFamily="18" charset="-122"/>
                <a:ea typeface="思源宋体 CN" panose="02020400000000000000" pitchFamily="18" charset="-122"/>
              </a:rPr>
              <a:t>背景与意义</a:t>
            </a:r>
          </a:p>
        </p:txBody>
      </p:sp>
      <p:sp>
        <p:nvSpPr>
          <p:cNvPr id="37" name="TextBox 43"/>
          <p:cNvSpPr txBox="1"/>
          <p:nvPr/>
        </p:nvSpPr>
        <p:spPr bwMode="auto">
          <a:xfrm>
            <a:off x="2063750" y="1927046"/>
            <a:ext cx="2160588" cy="620426"/>
          </a:xfrm>
          <a:prstGeom prst="rect">
            <a:avLst/>
          </a:prstGeom>
          <a:noFill/>
        </p:spPr>
        <p:txBody>
          <a:bodyPr>
            <a:spAutoFit/>
          </a:bodyPr>
          <a:lstStyle/>
          <a:p>
            <a:pPr algn="r" eaLnBrk="1" hangingPunct="1">
              <a:lnSpc>
                <a:spcPct val="150000"/>
              </a:lnSpc>
              <a:defRPr/>
            </a:pPr>
            <a:r>
              <a:rPr lang="zh-CN" altLang="en-US"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单击此处添加段落文本</a:t>
            </a:r>
            <a:endParaRPr lang="en-US" altLang="zh-CN"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gn="r" eaLnBrk="1" hangingPunct="1">
              <a:lnSpc>
                <a:spcPct val="150000"/>
              </a:lnSpc>
              <a:defRPr/>
            </a:pPr>
            <a:r>
              <a:rPr lang="zh-CN" altLang="en-US"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单击此处添加段落文本</a:t>
            </a:r>
          </a:p>
        </p:txBody>
      </p:sp>
      <p:sp>
        <p:nvSpPr>
          <p:cNvPr id="38" name="TextBox 42"/>
          <p:cNvSpPr txBox="1">
            <a:spLocks noChangeArrowheads="1"/>
          </p:cNvSpPr>
          <p:nvPr/>
        </p:nvSpPr>
        <p:spPr bwMode="auto">
          <a:xfrm>
            <a:off x="2181225" y="4481065"/>
            <a:ext cx="1976438" cy="369888"/>
          </a:xfrm>
          <a:prstGeom prst="rect">
            <a:avLst/>
          </a:prstGeom>
          <a:noFill/>
          <a:ln>
            <a:noFill/>
          </a:ln>
        </p:spPr>
        <p:txBody>
          <a:bodyPr>
            <a:spAutoFit/>
          </a:bodyPr>
          <a:lstStyle/>
          <a:p>
            <a:pPr algn="r" eaLnBrk="1" hangingPunct="1">
              <a:defRPr/>
            </a:pPr>
            <a:r>
              <a:rPr lang="zh-CN" altLang="en-US" b="1" kern="0" dirty="0">
                <a:latin typeface="思源宋体 CN" panose="02020400000000000000" pitchFamily="18" charset="-122"/>
                <a:ea typeface="思源宋体 CN" panose="02020400000000000000" pitchFamily="18" charset="-122"/>
                <a:cs typeface="宋体" panose="02010600030101010101" pitchFamily="2" charset="-122"/>
              </a:rPr>
              <a:t>点击添加文本</a:t>
            </a:r>
            <a:endParaRPr lang="zh-CN" altLang="en-US" sz="2800" kern="0" dirty="0">
              <a:latin typeface="思源宋体 CN" panose="02020400000000000000" pitchFamily="18" charset="-122"/>
              <a:ea typeface="思源宋体 CN" panose="02020400000000000000" pitchFamily="18" charset="-122"/>
              <a:cs typeface="宋体" panose="02010600030101010101" pitchFamily="2" charset="-122"/>
            </a:endParaRPr>
          </a:p>
        </p:txBody>
      </p:sp>
      <p:sp>
        <p:nvSpPr>
          <p:cNvPr id="39" name="TextBox 43"/>
          <p:cNvSpPr txBox="1"/>
          <p:nvPr/>
        </p:nvSpPr>
        <p:spPr bwMode="auto">
          <a:xfrm>
            <a:off x="1997075" y="4733746"/>
            <a:ext cx="2160588" cy="620426"/>
          </a:xfrm>
          <a:prstGeom prst="rect">
            <a:avLst/>
          </a:prstGeom>
          <a:noFill/>
        </p:spPr>
        <p:txBody>
          <a:bodyPr>
            <a:spAutoFit/>
          </a:bodyPr>
          <a:lstStyle/>
          <a:p>
            <a:pPr algn="r" eaLnBrk="1" hangingPunct="1">
              <a:lnSpc>
                <a:spcPct val="150000"/>
              </a:lnSpc>
              <a:defRPr/>
            </a:pPr>
            <a:r>
              <a:rPr lang="zh-CN" altLang="en-US"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单击此处添加段落文本</a:t>
            </a:r>
            <a:endParaRPr lang="en-US" altLang="zh-CN"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gn="r" eaLnBrk="1" hangingPunct="1">
              <a:lnSpc>
                <a:spcPct val="150000"/>
              </a:lnSpc>
              <a:defRPr/>
            </a:pPr>
            <a:r>
              <a:rPr lang="zh-CN" altLang="en-US"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单击此处添加段落文本</a:t>
            </a:r>
          </a:p>
        </p:txBody>
      </p:sp>
      <p:sp>
        <p:nvSpPr>
          <p:cNvPr id="40" name="TextBox 42"/>
          <p:cNvSpPr txBox="1">
            <a:spLocks noChangeArrowheads="1"/>
          </p:cNvSpPr>
          <p:nvPr/>
        </p:nvSpPr>
        <p:spPr bwMode="auto">
          <a:xfrm>
            <a:off x="7980363" y="4457253"/>
            <a:ext cx="1978025" cy="369887"/>
          </a:xfrm>
          <a:prstGeom prst="rect">
            <a:avLst/>
          </a:prstGeom>
          <a:noFill/>
          <a:ln>
            <a:noFill/>
          </a:ln>
        </p:spPr>
        <p:txBody>
          <a:bodyPr>
            <a:spAutoFit/>
          </a:bodyPr>
          <a:lstStyle/>
          <a:p>
            <a:pPr>
              <a:defRPr/>
            </a:pPr>
            <a:r>
              <a:rPr lang="zh-CN" altLang="en-US" b="1" kern="0" dirty="0">
                <a:latin typeface="思源宋体 CN" panose="02020400000000000000" pitchFamily="18" charset="-122"/>
                <a:ea typeface="思源宋体 CN" panose="02020400000000000000" pitchFamily="18" charset="-122"/>
              </a:rPr>
              <a:t>背景与意义</a:t>
            </a:r>
          </a:p>
        </p:txBody>
      </p:sp>
      <p:sp>
        <p:nvSpPr>
          <p:cNvPr id="41" name="TextBox 43"/>
          <p:cNvSpPr txBox="1"/>
          <p:nvPr/>
        </p:nvSpPr>
        <p:spPr bwMode="auto">
          <a:xfrm>
            <a:off x="7980363" y="4709934"/>
            <a:ext cx="2160587" cy="620426"/>
          </a:xfrm>
          <a:prstGeom prst="rect">
            <a:avLst/>
          </a:prstGeom>
          <a:noFill/>
        </p:spPr>
        <p:txBody>
          <a:bodyPr>
            <a:spAutoFit/>
          </a:bodyPr>
          <a:lstStyle/>
          <a:p>
            <a:pPr eaLnBrk="1" hangingPunct="1">
              <a:lnSpc>
                <a:spcPct val="150000"/>
              </a:lnSpc>
              <a:defRPr/>
            </a:pPr>
            <a:r>
              <a:rPr lang="zh-CN" altLang="en-US"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单击此处添加段落文本</a:t>
            </a:r>
            <a:endParaRPr lang="en-US" altLang="zh-CN"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eaLnBrk="1" hangingPunct="1">
              <a:lnSpc>
                <a:spcPct val="150000"/>
              </a:lnSpc>
              <a:defRPr/>
            </a:pPr>
            <a:r>
              <a:rPr lang="zh-CN" altLang="en-US"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单击此处添加段落文本</a:t>
            </a:r>
          </a:p>
        </p:txBody>
      </p:sp>
      <p:sp>
        <p:nvSpPr>
          <p:cNvPr id="42" name="TextBox 42"/>
          <p:cNvSpPr txBox="1">
            <a:spLocks noChangeArrowheads="1"/>
          </p:cNvSpPr>
          <p:nvPr/>
        </p:nvSpPr>
        <p:spPr bwMode="auto">
          <a:xfrm>
            <a:off x="8672513" y="3090415"/>
            <a:ext cx="1976437" cy="369888"/>
          </a:xfrm>
          <a:prstGeom prst="rect">
            <a:avLst/>
          </a:prstGeom>
          <a:noFill/>
          <a:ln>
            <a:noFill/>
          </a:ln>
        </p:spPr>
        <p:txBody>
          <a:bodyPr>
            <a:spAutoFit/>
          </a:bodyPr>
          <a:lstStyle/>
          <a:p>
            <a:pPr>
              <a:defRPr/>
            </a:pPr>
            <a:r>
              <a:rPr lang="zh-CN" altLang="en-US" b="1" kern="0" dirty="0">
                <a:latin typeface="思源宋体 CN" panose="02020400000000000000" pitchFamily="18" charset="-122"/>
                <a:ea typeface="思源宋体 CN" panose="02020400000000000000" pitchFamily="18" charset="-122"/>
              </a:rPr>
              <a:t>背景与意义</a:t>
            </a:r>
          </a:p>
        </p:txBody>
      </p:sp>
      <p:sp>
        <p:nvSpPr>
          <p:cNvPr id="43" name="TextBox 43"/>
          <p:cNvSpPr txBox="1"/>
          <p:nvPr/>
        </p:nvSpPr>
        <p:spPr bwMode="auto">
          <a:xfrm>
            <a:off x="8672513" y="3344684"/>
            <a:ext cx="2160587" cy="620426"/>
          </a:xfrm>
          <a:prstGeom prst="rect">
            <a:avLst/>
          </a:prstGeom>
          <a:noFill/>
        </p:spPr>
        <p:txBody>
          <a:bodyPr>
            <a:spAutoFit/>
          </a:bodyPr>
          <a:lstStyle/>
          <a:p>
            <a:pPr eaLnBrk="1" hangingPunct="1">
              <a:lnSpc>
                <a:spcPct val="150000"/>
              </a:lnSpc>
              <a:defRPr/>
            </a:pPr>
            <a:r>
              <a:rPr lang="zh-CN" altLang="en-US"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单击此处添加段落文本</a:t>
            </a:r>
            <a:endParaRPr lang="en-US" altLang="zh-CN"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eaLnBrk="1" hangingPunct="1">
              <a:lnSpc>
                <a:spcPct val="150000"/>
              </a:lnSpc>
              <a:defRPr/>
            </a:pPr>
            <a:r>
              <a:rPr lang="zh-CN" altLang="en-US"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单击此处添加段落文本</a:t>
            </a:r>
          </a:p>
        </p:txBody>
      </p:sp>
      <p:sp>
        <p:nvSpPr>
          <p:cNvPr id="44" name="TextBox 42"/>
          <p:cNvSpPr txBox="1">
            <a:spLocks noChangeArrowheads="1"/>
          </p:cNvSpPr>
          <p:nvPr/>
        </p:nvSpPr>
        <p:spPr bwMode="auto">
          <a:xfrm>
            <a:off x="7885113" y="1736278"/>
            <a:ext cx="1976437" cy="369887"/>
          </a:xfrm>
          <a:prstGeom prst="rect">
            <a:avLst/>
          </a:prstGeom>
          <a:noFill/>
          <a:ln>
            <a:noFill/>
          </a:ln>
        </p:spPr>
        <p:txBody>
          <a:bodyPr>
            <a:spAutoFit/>
          </a:bodyPr>
          <a:lstStyle/>
          <a:p>
            <a:pPr>
              <a:defRPr/>
            </a:pPr>
            <a:r>
              <a:rPr lang="zh-CN" altLang="en-US" b="1" kern="0" dirty="0">
                <a:latin typeface="思源宋体 CN" panose="02020400000000000000" pitchFamily="18" charset="-122"/>
                <a:ea typeface="思源宋体 CN" panose="02020400000000000000" pitchFamily="18" charset="-122"/>
              </a:rPr>
              <a:t>背景与意义</a:t>
            </a:r>
          </a:p>
        </p:txBody>
      </p:sp>
      <p:sp>
        <p:nvSpPr>
          <p:cNvPr id="45" name="TextBox 43"/>
          <p:cNvSpPr txBox="1"/>
          <p:nvPr/>
        </p:nvSpPr>
        <p:spPr bwMode="auto">
          <a:xfrm>
            <a:off x="7885113" y="1988959"/>
            <a:ext cx="2160587" cy="620426"/>
          </a:xfrm>
          <a:prstGeom prst="rect">
            <a:avLst/>
          </a:prstGeom>
          <a:noFill/>
        </p:spPr>
        <p:txBody>
          <a:bodyPr>
            <a:spAutoFit/>
          </a:bodyPr>
          <a:lstStyle/>
          <a:p>
            <a:pPr eaLnBrk="1" hangingPunct="1">
              <a:lnSpc>
                <a:spcPct val="150000"/>
              </a:lnSpc>
              <a:defRPr/>
            </a:pPr>
            <a:r>
              <a:rPr lang="zh-CN" altLang="en-US"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单击此处添加段落文本</a:t>
            </a:r>
            <a:endParaRPr lang="en-US" altLang="zh-CN"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eaLnBrk="1" hangingPunct="1">
              <a:lnSpc>
                <a:spcPct val="150000"/>
              </a:lnSpc>
              <a:defRPr/>
            </a:pPr>
            <a:r>
              <a:rPr lang="zh-CN" altLang="en-US"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单击此处添加段落文本</a:t>
            </a:r>
          </a:p>
        </p:txBody>
      </p:sp>
      <p:sp>
        <p:nvSpPr>
          <p:cNvPr id="46" name="TextBox 42"/>
          <p:cNvSpPr txBox="1">
            <a:spLocks noChangeArrowheads="1"/>
          </p:cNvSpPr>
          <p:nvPr/>
        </p:nvSpPr>
        <p:spPr bwMode="auto">
          <a:xfrm>
            <a:off x="1543050" y="3118990"/>
            <a:ext cx="1976438" cy="369332"/>
          </a:xfrm>
          <a:prstGeom prst="rect">
            <a:avLst/>
          </a:prstGeom>
          <a:noFill/>
          <a:ln>
            <a:noFill/>
          </a:ln>
        </p:spPr>
        <p:txBody>
          <a:bodyPr>
            <a:spAutoFit/>
          </a:bodyPr>
          <a:lstStyle/>
          <a:p>
            <a:pPr algn="r">
              <a:defRPr/>
            </a:pPr>
            <a:r>
              <a:rPr lang="zh-CN" altLang="en-US" b="1" kern="0" dirty="0">
                <a:latin typeface="思源宋体 CN" panose="02020400000000000000" pitchFamily="18" charset="-122"/>
                <a:ea typeface="思源宋体 CN" panose="02020400000000000000" pitchFamily="18" charset="-122"/>
              </a:rPr>
              <a:t>背景与意义</a:t>
            </a:r>
          </a:p>
        </p:txBody>
      </p:sp>
      <p:sp>
        <p:nvSpPr>
          <p:cNvPr id="47" name="TextBox 43"/>
          <p:cNvSpPr txBox="1"/>
          <p:nvPr/>
        </p:nvSpPr>
        <p:spPr bwMode="auto">
          <a:xfrm>
            <a:off x="1358900" y="3371671"/>
            <a:ext cx="2160588" cy="620426"/>
          </a:xfrm>
          <a:prstGeom prst="rect">
            <a:avLst/>
          </a:prstGeom>
          <a:noFill/>
        </p:spPr>
        <p:txBody>
          <a:bodyPr>
            <a:spAutoFit/>
          </a:bodyPr>
          <a:lstStyle/>
          <a:p>
            <a:pPr algn="r" eaLnBrk="1" hangingPunct="1">
              <a:lnSpc>
                <a:spcPct val="150000"/>
              </a:lnSpc>
              <a:defRPr/>
            </a:pPr>
            <a:r>
              <a:rPr lang="zh-CN" altLang="en-US"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单击此处添加段落文本</a:t>
            </a:r>
            <a:endParaRPr lang="en-US" altLang="zh-CN"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gn="r" eaLnBrk="1" hangingPunct="1">
              <a:lnSpc>
                <a:spcPct val="150000"/>
              </a:lnSpc>
              <a:defRPr/>
            </a:pPr>
            <a:r>
              <a:rPr lang="zh-CN" altLang="en-US" sz="1200" kern="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单击此处添加段落文本</a:t>
            </a:r>
          </a:p>
        </p:txBody>
      </p:sp>
      <p:grpSp>
        <p:nvGrpSpPr>
          <p:cNvPr id="52" name="组合 51"/>
          <p:cNvGrpSpPr/>
          <p:nvPr/>
        </p:nvGrpSpPr>
        <p:grpSpPr>
          <a:xfrm>
            <a:off x="11891100" y="5403402"/>
            <a:ext cx="203241" cy="906808"/>
            <a:chOff x="11720292" y="5872853"/>
            <a:chExt cx="203241" cy="906808"/>
          </a:xfrm>
        </p:grpSpPr>
        <p:sp>
          <p:nvSpPr>
            <p:cNvPr id="53" name="椭圆 52"/>
            <p:cNvSpPr/>
            <p:nvPr/>
          </p:nvSpPr>
          <p:spPr>
            <a:xfrm flipV="1">
              <a:off x="11720292" y="6576420"/>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54" name="椭圆 53"/>
            <p:cNvSpPr/>
            <p:nvPr/>
          </p:nvSpPr>
          <p:spPr>
            <a:xfrm flipV="1">
              <a:off x="11720292" y="6224636"/>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55" name="椭圆 54"/>
            <p:cNvSpPr/>
            <p:nvPr/>
          </p:nvSpPr>
          <p:spPr>
            <a:xfrm flipV="1">
              <a:off x="11720292" y="5872853"/>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2" presetClass="entr" presetSubtype="8"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additive="base">
                                        <p:cTn id="13" dur="500" fill="hold"/>
                                        <p:tgtEl>
                                          <p:spTgt spid="36"/>
                                        </p:tgtEl>
                                        <p:attrNameLst>
                                          <p:attrName>ppt_x</p:attrName>
                                        </p:attrNameLst>
                                      </p:cBhvr>
                                      <p:tavLst>
                                        <p:tav tm="0">
                                          <p:val>
                                            <p:strVal val="0-#ppt_w/2"/>
                                          </p:val>
                                        </p:tav>
                                        <p:tav tm="100000">
                                          <p:val>
                                            <p:strVal val="#ppt_x"/>
                                          </p:val>
                                        </p:tav>
                                      </p:tavLst>
                                    </p:anim>
                                    <p:anim calcmode="lin" valueType="num">
                                      <p:cBhvr additive="base">
                                        <p:cTn id="14" dur="500" fill="hold"/>
                                        <p:tgtEl>
                                          <p:spTgt spid="36"/>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additive="base">
                                        <p:cTn id="17" dur="500" fill="hold"/>
                                        <p:tgtEl>
                                          <p:spTgt spid="37"/>
                                        </p:tgtEl>
                                        <p:attrNameLst>
                                          <p:attrName>ppt_x</p:attrName>
                                        </p:attrNameLst>
                                      </p:cBhvr>
                                      <p:tavLst>
                                        <p:tav tm="0">
                                          <p:val>
                                            <p:strVal val="0-#ppt_w/2"/>
                                          </p:val>
                                        </p:tav>
                                        <p:tav tm="100000">
                                          <p:val>
                                            <p:strVal val="#ppt_x"/>
                                          </p:val>
                                        </p:tav>
                                      </p:tavLst>
                                    </p:anim>
                                    <p:anim calcmode="lin" valueType="num">
                                      <p:cBhvr additive="base">
                                        <p:cTn id="18" dur="500" fill="hold"/>
                                        <p:tgtEl>
                                          <p:spTgt spid="37"/>
                                        </p:tgtEl>
                                        <p:attrNameLst>
                                          <p:attrName>ppt_y</p:attrName>
                                        </p:attrNameLst>
                                      </p:cBhvr>
                                      <p:tavLst>
                                        <p:tav tm="0">
                                          <p:val>
                                            <p:strVal val="#ppt_y"/>
                                          </p:val>
                                        </p:tav>
                                        <p:tav tm="100000">
                                          <p:val>
                                            <p:strVal val="#ppt_y"/>
                                          </p:val>
                                        </p:tav>
                                      </p:tavLst>
                                    </p:anim>
                                  </p:childTnLst>
                                </p:cTn>
                              </p:par>
                            </p:childTnLst>
                          </p:cTn>
                        </p:par>
                        <p:par>
                          <p:cTn id="19" fill="hold">
                            <p:stCondLst>
                              <p:cond delay="1000"/>
                            </p:stCondLst>
                            <p:childTnLst>
                              <p:par>
                                <p:cTn id="20" presetID="2" presetClass="entr" presetSubtype="2" fill="hold" grpId="0" nodeType="afterEffect">
                                  <p:stCondLst>
                                    <p:cond delay="0"/>
                                  </p:stCondLst>
                                  <p:childTnLst>
                                    <p:set>
                                      <p:cBhvr>
                                        <p:cTn id="21" dur="1" fill="hold">
                                          <p:stCondLst>
                                            <p:cond delay="0"/>
                                          </p:stCondLst>
                                        </p:cTn>
                                        <p:tgtEl>
                                          <p:spTgt spid="44"/>
                                        </p:tgtEl>
                                        <p:attrNameLst>
                                          <p:attrName>style.visibility</p:attrName>
                                        </p:attrNameLst>
                                      </p:cBhvr>
                                      <p:to>
                                        <p:strVal val="visible"/>
                                      </p:to>
                                    </p:set>
                                    <p:anim calcmode="lin" valueType="num">
                                      <p:cBhvr additive="base">
                                        <p:cTn id="22" dur="500" fill="hold"/>
                                        <p:tgtEl>
                                          <p:spTgt spid="44"/>
                                        </p:tgtEl>
                                        <p:attrNameLst>
                                          <p:attrName>ppt_x</p:attrName>
                                        </p:attrNameLst>
                                      </p:cBhvr>
                                      <p:tavLst>
                                        <p:tav tm="0">
                                          <p:val>
                                            <p:strVal val="1+#ppt_w/2"/>
                                          </p:val>
                                        </p:tav>
                                        <p:tav tm="100000">
                                          <p:val>
                                            <p:strVal val="#ppt_x"/>
                                          </p:val>
                                        </p:tav>
                                      </p:tavLst>
                                    </p:anim>
                                    <p:anim calcmode="lin" valueType="num">
                                      <p:cBhvr additive="base">
                                        <p:cTn id="23" dur="500" fill="hold"/>
                                        <p:tgtEl>
                                          <p:spTgt spid="44"/>
                                        </p:tgtEl>
                                        <p:attrNameLst>
                                          <p:attrName>ppt_y</p:attrName>
                                        </p:attrNameLst>
                                      </p:cBhvr>
                                      <p:tavLst>
                                        <p:tav tm="0">
                                          <p:val>
                                            <p:strVal val="#ppt_y"/>
                                          </p:val>
                                        </p:tav>
                                        <p:tav tm="100000">
                                          <p:val>
                                            <p:strVal val="#ppt_y"/>
                                          </p:val>
                                        </p:tav>
                                      </p:tavLst>
                                    </p:anim>
                                  </p:childTnLst>
                                </p:cTn>
                              </p:par>
                              <p:par>
                                <p:cTn id="24" presetID="2" presetClass="entr" presetSubtype="2" fill="hold" grpId="0" nodeType="withEffect">
                                  <p:stCondLst>
                                    <p:cond delay="0"/>
                                  </p:stCondLst>
                                  <p:childTnLst>
                                    <p:set>
                                      <p:cBhvr>
                                        <p:cTn id="25" dur="1" fill="hold">
                                          <p:stCondLst>
                                            <p:cond delay="0"/>
                                          </p:stCondLst>
                                        </p:cTn>
                                        <p:tgtEl>
                                          <p:spTgt spid="45"/>
                                        </p:tgtEl>
                                        <p:attrNameLst>
                                          <p:attrName>style.visibility</p:attrName>
                                        </p:attrNameLst>
                                      </p:cBhvr>
                                      <p:to>
                                        <p:strVal val="visible"/>
                                      </p:to>
                                    </p:set>
                                    <p:anim calcmode="lin" valueType="num">
                                      <p:cBhvr additive="base">
                                        <p:cTn id="26" dur="500" fill="hold"/>
                                        <p:tgtEl>
                                          <p:spTgt spid="45"/>
                                        </p:tgtEl>
                                        <p:attrNameLst>
                                          <p:attrName>ppt_x</p:attrName>
                                        </p:attrNameLst>
                                      </p:cBhvr>
                                      <p:tavLst>
                                        <p:tav tm="0">
                                          <p:val>
                                            <p:strVal val="1+#ppt_w/2"/>
                                          </p:val>
                                        </p:tav>
                                        <p:tav tm="100000">
                                          <p:val>
                                            <p:strVal val="#ppt_x"/>
                                          </p:val>
                                        </p:tav>
                                      </p:tavLst>
                                    </p:anim>
                                    <p:anim calcmode="lin" valueType="num">
                                      <p:cBhvr additive="base">
                                        <p:cTn id="27" dur="500" fill="hold"/>
                                        <p:tgtEl>
                                          <p:spTgt spid="45"/>
                                        </p:tgtEl>
                                        <p:attrNameLst>
                                          <p:attrName>ppt_y</p:attrName>
                                        </p:attrNameLst>
                                      </p:cBhvr>
                                      <p:tavLst>
                                        <p:tav tm="0">
                                          <p:val>
                                            <p:strVal val="#ppt_y"/>
                                          </p:val>
                                        </p:tav>
                                        <p:tav tm="100000">
                                          <p:val>
                                            <p:strVal val="#ppt_y"/>
                                          </p:val>
                                        </p:tav>
                                      </p:tavLst>
                                    </p:anim>
                                  </p:childTnLst>
                                </p:cTn>
                              </p:par>
                            </p:childTnLst>
                          </p:cTn>
                        </p:par>
                        <p:par>
                          <p:cTn id="28" fill="hold">
                            <p:stCondLst>
                              <p:cond delay="1500"/>
                            </p:stCondLst>
                            <p:childTnLst>
                              <p:par>
                                <p:cTn id="29" presetID="2" presetClass="entr" presetSubtype="8" fill="hold" grpId="0" nodeType="afterEffect">
                                  <p:stCondLst>
                                    <p:cond delay="0"/>
                                  </p:stCondLst>
                                  <p:childTnLst>
                                    <p:set>
                                      <p:cBhvr>
                                        <p:cTn id="30" dur="1" fill="hold">
                                          <p:stCondLst>
                                            <p:cond delay="0"/>
                                          </p:stCondLst>
                                        </p:cTn>
                                        <p:tgtEl>
                                          <p:spTgt spid="46"/>
                                        </p:tgtEl>
                                        <p:attrNameLst>
                                          <p:attrName>style.visibility</p:attrName>
                                        </p:attrNameLst>
                                      </p:cBhvr>
                                      <p:to>
                                        <p:strVal val="visible"/>
                                      </p:to>
                                    </p:set>
                                    <p:anim calcmode="lin" valueType="num">
                                      <p:cBhvr additive="base">
                                        <p:cTn id="31" dur="500" fill="hold"/>
                                        <p:tgtEl>
                                          <p:spTgt spid="46"/>
                                        </p:tgtEl>
                                        <p:attrNameLst>
                                          <p:attrName>ppt_x</p:attrName>
                                        </p:attrNameLst>
                                      </p:cBhvr>
                                      <p:tavLst>
                                        <p:tav tm="0">
                                          <p:val>
                                            <p:strVal val="0-#ppt_w/2"/>
                                          </p:val>
                                        </p:tav>
                                        <p:tav tm="100000">
                                          <p:val>
                                            <p:strVal val="#ppt_x"/>
                                          </p:val>
                                        </p:tav>
                                      </p:tavLst>
                                    </p:anim>
                                    <p:anim calcmode="lin" valueType="num">
                                      <p:cBhvr additive="base">
                                        <p:cTn id="32" dur="500" fill="hold"/>
                                        <p:tgtEl>
                                          <p:spTgt spid="46"/>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47"/>
                                        </p:tgtEl>
                                        <p:attrNameLst>
                                          <p:attrName>style.visibility</p:attrName>
                                        </p:attrNameLst>
                                      </p:cBhvr>
                                      <p:to>
                                        <p:strVal val="visible"/>
                                      </p:to>
                                    </p:set>
                                    <p:anim calcmode="lin" valueType="num">
                                      <p:cBhvr additive="base">
                                        <p:cTn id="35" dur="500" fill="hold"/>
                                        <p:tgtEl>
                                          <p:spTgt spid="47"/>
                                        </p:tgtEl>
                                        <p:attrNameLst>
                                          <p:attrName>ppt_x</p:attrName>
                                        </p:attrNameLst>
                                      </p:cBhvr>
                                      <p:tavLst>
                                        <p:tav tm="0">
                                          <p:val>
                                            <p:strVal val="0-#ppt_w/2"/>
                                          </p:val>
                                        </p:tav>
                                        <p:tav tm="100000">
                                          <p:val>
                                            <p:strVal val="#ppt_x"/>
                                          </p:val>
                                        </p:tav>
                                      </p:tavLst>
                                    </p:anim>
                                    <p:anim calcmode="lin" valueType="num">
                                      <p:cBhvr additive="base">
                                        <p:cTn id="36" dur="500" fill="hold"/>
                                        <p:tgtEl>
                                          <p:spTgt spid="47"/>
                                        </p:tgtEl>
                                        <p:attrNameLst>
                                          <p:attrName>ppt_y</p:attrName>
                                        </p:attrNameLst>
                                      </p:cBhvr>
                                      <p:tavLst>
                                        <p:tav tm="0">
                                          <p:val>
                                            <p:strVal val="#ppt_y"/>
                                          </p:val>
                                        </p:tav>
                                        <p:tav tm="100000">
                                          <p:val>
                                            <p:strVal val="#ppt_y"/>
                                          </p:val>
                                        </p:tav>
                                      </p:tavLst>
                                    </p:anim>
                                  </p:childTnLst>
                                </p:cTn>
                              </p:par>
                            </p:childTnLst>
                          </p:cTn>
                        </p:par>
                        <p:par>
                          <p:cTn id="37" fill="hold">
                            <p:stCondLst>
                              <p:cond delay="2000"/>
                            </p:stCondLst>
                            <p:childTnLst>
                              <p:par>
                                <p:cTn id="38" presetID="2" presetClass="entr" presetSubtype="2" fill="hold" grpId="0" nodeType="afterEffect">
                                  <p:stCondLst>
                                    <p:cond delay="0"/>
                                  </p:stCondLst>
                                  <p:childTnLst>
                                    <p:set>
                                      <p:cBhvr>
                                        <p:cTn id="39" dur="1" fill="hold">
                                          <p:stCondLst>
                                            <p:cond delay="0"/>
                                          </p:stCondLst>
                                        </p:cTn>
                                        <p:tgtEl>
                                          <p:spTgt spid="42"/>
                                        </p:tgtEl>
                                        <p:attrNameLst>
                                          <p:attrName>style.visibility</p:attrName>
                                        </p:attrNameLst>
                                      </p:cBhvr>
                                      <p:to>
                                        <p:strVal val="visible"/>
                                      </p:to>
                                    </p:set>
                                    <p:anim calcmode="lin" valueType="num">
                                      <p:cBhvr additive="base">
                                        <p:cTn id="40" dur="500" fill="hold"/>
                                        <p:tgtEl>
                                          <p:spTgt spid="42"/>
                                        </p:tgtEl>
                                        <p:attrNameLst>
                                          <p:attrName>ppt_x</p:attrName>
                                        </p:attrNameLst>
                                      </p:cBhvr>
                                      <p:tavLst>
                                        <p:tav tm="0">
                                          <p:val>
                                            <p:strVal val="1+#ppt_w/2"/>
                                          </p:val>
                                        </p:tav>
                                        <p:tav tm="100000">
                                          <p:val>
                                            <p:strVal val="#ppt_x"/>
                                          </p:val>
                                        </p:tav>
                                      </p:tavLst>
                                    </p:anim>
                                    <p:anim calcmode="lin" valueType="num">
                                      <p:cBhvr additive="base">
                                        <p:cTn id="41" dur="500" fill="hold"/>
                                        <p:tgtEl>
                                          <p:spTgt spid="42"/>
                                        </p:tgtEl>
                                        <p:attrNameLst>
                                          <p:attrName>ppt_y</p:attrName>
                                        </p:attrNameLst>
                                      </p:cBhvr>
                                      <p:tavLst>
                                        <p:tav tm="0">
                                          <p:val>
                                            <p:strVal val="#ppt_y"/>
                                          </p:val>
                                        </p:tav>
                                        <p:tav tm="100000">
                                          <p:val>
                                            <p:strVal val="#ppt_y"/>
                                          </p:val>
                                        </p:tav>
                                      </p:tavLst>
                                    </p:anim>
                                  </p:childTnLst>
                                </p:cTn>
                              </p:par>
                              <p:par>
                                <p:cTn id="42" presetID="2" presetClass="entr" presetSubtype="2" fill="hold" grpId="0" nodeType="withEffect">
                                  <p:stCondLst>
                                    <p:cond delay="0"/>
                                  </p:stCondLst>
                                  <p:childTnLst>
                                    <p:set>
                                      <p:cBhvr>
                                        <p:cTn id="43" dur="1" fill="hold">
                                          <p:stCondLst>
                                            <p:cond delay="0"/>
                                          </p:stCondLst>
                                        </p:cTn>
                                        <p:tgtEl>
                                          <p:spTgt spid="43"/>
                                        </p:tgtEl>
                                        <p:attrNameLst>
                                          <p:attrName>style.visibility</p:attrName>
                                        </p:attrNameLst>
                                      </p:cBhvr>
                                      <p:to>
                                        <p:strVal val="visible"/>
                                      </p:to>
                                    </p:set>
                                    <p:anim calcmode="lin" valueType="num">
                                      <p:cBhvr additive="base">
                                        <p:cTn id="44" dur="500" fill="hold"/>
                                        <p:tgtEl>
                                          <p:spTgt spid="43"/>
                                        </p:tgtEl>
                                        <p:attrNameLst>
                                          <p:attrName>ppt_x</p:attrName>
                                        </p:attrNameLst>
                                      </p:cBhvr>
                                      <p:tavLst>
                                        <p:tav tm="0">
                                          <p:val>
                                            <p:strVal val="1+#ppt_w/2"/>
                                          </p:val>
                                        </p:tav>
                                        <p:tav tm="100000">
                                          <p:val>
                                            <p:strVal val="#ppt_x"/>
                                          </p:val>
                                        </p:tav>
                                      </p:tavLst>
                                    </p:anim>
                                    <p:anim calcmode="lin" valueType="num">
                                      <p:cBhvr additive="base">
                                        <p:cTn id="45" dur="500" fill="hold"/>
                                        <p:tgtEl>
                                          <p:spTgt spid="43"/>
                                        </p:tgtEl>
                                        <p:attrNameLst>
                                          <p:attrName>ppt_y</p:attrName>
                                        </p:attrNameLst>
                                      </p:cBhvr>
                                      <p:tavLst>
                                        <p:tav tm="0">
                                          <p:val>
                                            <p:strVal val="#ppt_y"/>
                                          </p:val>
                                        </p:tav>
                                        <p:tav tm="100000">
                                          <p:val>
                                            <p:strVal val="#ppt_y"/>
                                          </p:val>
                                        </p:tav>
                                      </p:tavLst>
                                    </p:anim>
                                  </p:childTnLst>
                                </p:cTn>
                              </p:par>
                            </p:childTnLst>
                          </p:cTn>
                        </p:par>
                        <p:par>
                          <p:cTn id="46" fill="hold">
                            <p:stCondLst>
                              <p:cond delay="2500"/>
                            </p:stCondLst>
                            <p:childTnLst>
                              <p:par>
                                <p:cTn id="47" presetID="2" presetClass="entr" presetSubtype="8" fill="hold" grpId="0" nodeType="after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additive="base">
                                        <p:cTn id="49" dur="500" fill="hold"/>
                                        <p:tgtEl>
                                          <p:spTgt spid="38"/>
                                        </p:tgtEl>
                                        <p:attrNameLst>
                                          <p:attrName>ppt_x</p:attrName>
                                        </p:attrNameLst>
                                      </p:cBhvr>
                                      <p:tavLst>
                                        <p:tav tm="0">
                                          <p:val>
                                            <p:strVal val="0-#ppt_w/2"/>
                                          </p:val>
                                        </p:tav>
                                        <p:tav tm="100000">
                                          <p:val>
                                            <p:strVal val="#ppt_x"/>
                                          </p:val>
                                        </p:tav>
                                      </p:tavLst>
                                    </p:anim>
                                    <p:anim calcmode="lin" valueType="num">
                                      <p:cBhvr additive="base">
                                        <p:cTn id="50" dur="500" fill="hold"/>
                                        <p:tgtEl>
                                          <p:spTgt spid="38"/>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anim calcmode="lin" valueType="num">
                                      <p:cBhvr additive="base">
                                        <p:cTn id="53" dur="500" fill="hold"/>
                                        <p:tgtEl>
                                          <p:spTgt spid="39"/>
                                        </p:tgtEl>
                                        <p:attrNameLst>
                                          <p:attrName>ppt_x</p:attrName>
                                        </p:attrNameLst>
                                      </p:cBhvr>
                                      <p:tavLst>
                                        <p:tav tm="0">
                                          <p:val>
                                            <p:strVal val="0-#ppt_w/2"/>
                                          </p:val>
                                        </p:tav>
                                        <p:tav tm="100000">
                                          <p:val>
                                            <p:strVal val="#ppt_x"/>
                                          </p:val>
                                        </p:tav>
                                      </p:tavLst>
                                    </p:anim>
                                    <p:anim calcmode="lin" valueType="num">
                                      <p:cBhvr additive="base">
                                        <p:cTn id="54" dur="500" fill="hold"/>
                                        <p:tgtEl>
                                          <p:spTgt spid="39"/>
                                        </p:tgtEl>
                                        <p:attrNameLst>
                                          <p:attrName>ppt_y</p:attrName>
                                        </p:attrNameLst>
                                      </p:cBhvr>
                                      <p:tavLst>
                                        <p:tav tm="0">
                                          <p:val>
                                            <p:strVal val="#ppt_y"/>
                                          </p:val>
                                        </p:tav>
                                        <p:tav tm="100000">
                                          <p:val>
                                            <p:strVal val="#ppt_y"/>
                                          </p:val>
                                        </p:tav>
                                      </p:tavLst>
                                    </p:anim>
                                  </p:childTnLst>
                                </p:cTn>
                              </p:par>
                            </p:childTnLst>
                          </p:cTn>
                        </p:par>
                        <p:par>
                          <p:cTn id="55" fill="hold">
                            <p:stCondLst>
                              <p:cond delay="3000"/>
                            </p:stCondLst>
                            <p:childTnLst>
                              <p:par>
                                <p:cTn id="56" presetID="2" presetClass="entr" presetSubtype="2" fill="hold" grpId="0" nodeType="afterEffect">
                                  <p:stCondLst>
                                    <p:cond delay="0"/>
                                  </p:stCondLst>
                                  <p:childTnLst>
                                    <p:set>
                                      <p:cBhvr>
                                        <p:cTn id="57" dur="1" fill="hold">
                                          <p:stCondLst>
                                            <p:cond delay="0"/>
                                          </p:stCondLst>
                                        </p:cTn>
                                        <p:tgtEl>
                                          <p:spTgt spid="40"/>
                                        </p:tgtEl>
                                        <p:attrNameLst>
                                          <p:attrName>style.visibility</p:attrName>
                                        </p:attrNameLst>
                                      </p:cBhvr>
                                      <p:to>
                                        <p:strVal val="visible"/>
                                      </p:to>
                                    </p:set>
                                    <p:anim calcmode="lin" valueType="num">
                                      <p:cBhvr additive="base">
                                        <p:cTn id="58" dur="500" fill="hold"/>
                                        <p:tgtEl>
                                          <p:spTgt spid="40"/>
                                        </p:tgtEl>
                                        <p:attrNameLst>
                                          <p:attrName>ppt_x</p:attrName>
                                        </p:attrNameLst>
                                      </p:cBhvr>
                                      <p:tavLst>
                                        <p:tav tm="0">
                                          <p:val>
                                            <p:strVal val="1+#ppt_w/2"/>
                                          </p:val>
                                        </p:tav>
                                        <p:tav tm="100000">
                                          <p:val>
                                            <p:strVal val="#ppt_x"/>
                                          </p:val>
                                        </p:tav>
                                      </p:tavLst>
                                    </p:anim>
                                    <p:anim calcmode="lin" valueType="num">
                                      <p:cBhvr additive="base">
                                        <p:cTn id="59" dur="500" fill="hold"/>
                                        <p:tgtEl>
                                          <p:spTgt spid="40"/>
                                        </p:tgtEl>
                                        <p:attrNameLst>
                                          <p:attrName>ppt_y</p:attrName>
                                        </p:attrNameLst>
                                      </p:cBhvr>
                                      <p:tavLst>
                                        <p:tav tm="0">
                                          <p:val>
                                            <p:strVal val="#ppt_y"/>
                                          </p:val>
                                        </p:tav>
                                        <p:tav tm="100000">
                                          <p:val>
                                            <p:strVal val="#ppt_y"/>
                                          </p:val>
                                        </p:tav>
                                      </p:tavLst>
                                    </p:anim>
                                  </p:childTnLst>
                                </p:cTn>
                              </p:par>
                              <p:par>
                                <p:cTn id="60" presetID="2" presetClass="entr" presetSubtype="2" fill="hold" grpId="0" nodeType="withEffect">
                                  <p:stCondLst>
                                    <p:cond delay="0"/>
                                  </p:stCondLst>
                                  <p:childTnLst>
                                    <p:set>
                                      <p:cBhvr>
                                        <p:cTn id="61" dur="1" fill="hold">
                                          <p:stCondLst>
                                            <p:cond delay="0"/>
                                          </p:stCondLst>
                                        </p:cTn>
                                        <p:tgtEl>
                                          <p:spTgt spid="41"/>
                                        </p:tgtEl>
                                        <p:attrNameLst>
                                          <p:attrName>style.visibility</p:attrName>
                                        </p:attrNameLst>
                                      </p:cBhvr>
                                      <p:to>
                                        <p:strVal val="visible"/>
                                      </p:to>
                                    </p:set>
                                    <p:anim calcmode="lin" valueType="num">
                                      <p:cBhvr additive="base">
                                        <p:cTn id="62" dur="500" fill="hold"/>
                                        <p:tgtEl>
                                          <p:spTgt spid="41"/>
                                        </p:tgtEl>
                                        <p:attrNameLst>
                                          <p:attrName>ppt_x</p:attrName>
                                        </p:attrNameLst>
                                      </p:cBhvr>
                                      <p:tavLst>
                                        <p:tav tm="0">
                                          <p:val>
                                            <p:strVal val="1+#ppt_w/2"/>
                                          </p:val>
                                        </p:tav>
                                        <p:tav tm="100000">
                                          <p:val>
                                            <p:strVal val="#ppt_x"/>
                                          </p:val>
                                        </p:tav>
                                      </p:tavLst>
                                    </p:anim>
                                    <p:anim calcmode="lin" valueType="num">
                                      <p:cBhvr additive="base">
                                        <p:cTn id="63" dur="500" fill="hold"/>
                                        <p:tgtEl>
                                          <p:spTgt spid="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P spid="39" grpId="0"/>
      <p:bldP spid="40" grpId="0"/>
      <p:bldP spid="41" grpId="0"/>
      <p:bldP spid="42" grpId="0"/>
      <p:bldP spid="43" grpId="0"/>
      <p:bldP spid="44" grpId="0"/>
      <p:bldP spid="45" grpId="0"/>
      <p:bldP spid="46" grpId="0"/>
      <p:bldP spid="4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3672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9" name="矩形 18"/>
          <p:cNvSpPr/>
          <p:nvPr/>
        </p:nvSpPr>
        <p:spPr>
          <a:xfrm>
            <a:off x="370680" y="323164"/>
            <a:ext cx="11450641" cy="621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3" name="文本框 12"/>
          <p:cNvSpPr txBox="1"/>
          <p:nvPr/>
        </p:nvSpPr>
        <p:spPr>
          <a:xfrm>
            <a:off x="1884776" y="867031"/>
            <a:ext cx="3615159" cy="338554"/>
          </a:xfrm>
          <a:prstGeom prst="rect">
            <a:avLst/>
          </a:prstGeom>
          <a:noFill/>
        </p:spPr>
        <p:txBody>
          <a:bodyPr wrap="square" rtlCol="0">
            <a:spAutoFit/>
          </a:bodyPr>
          <a:lstStyle/>
          <a:p>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选题背景与意义</a:t>
            </a:r>
          </a:p>
        </p:txBody>
      </p:sp>
      <p:grpSp>
        <p:nvGrpSpPr>
          <p:cNvPr id="14" name="组合 13"/>
          <p:cNvGrpSpPr/>
          <p:nvPr/>
        </p:nvGrpSpPr>
        <p:grpSpPr>
          <a:xfrm>
            <a:off x="907034" y="842472"/>
            <a:ext cx="3138643" cy="368142"/>
            <a:chOff x="1430600" y="1872216"/>
            <a:chExt cx="4553741" cy="534123"/>
          </a:xfrm>
        </p:grpSpPr>
        <p:sp>
          <p:nvSpPr>
            <p:cNvPr id="16" name="椭圆 15"/>
            <p:cNvSpPr/>
            <p:nvPr/>
          </p:nvSpPr>
          <p:spPr>
            <a:xfrm>
              <a:off x="1430600" y="1872216"/>
              <a:ext cx="534123" cy="5341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7" name="矩形: 圆角 16"/>
            <p:cNvSpPr/>
            <p:nvPr/>
          </p:nvSpPr>
          <p:spPr>
            <a:xfrm>
              <a:off x="2241367" y="1914587"/>
              <a:ext cx="3742974" cy="4493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cxnSp>
          <p:nvCxnSpPr>
            <p:cNvPr id="18" name="直接连接符 17"/>
            <p:cNvCxnSpPr>
              <a:stCxn id="16" idx="6"/>
              <a:endCxn id="17" idx="1"/>
            </p:cNvCxnSpPr>
            <p:nvPr/>
          </p:nvCxnSpPr>
          <p:spPr>
            <a:xfrm>
              <a:off x="1964723" y="2139278"/>
              <a:ext cx="276644"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5" name="文本框 14"/>
          <p:cNvSpPr txBox="1"/>
          <p:nvPr/>
        </p:nvSpPr>
        <p:spPr>
          <a:xfrm>
            <a:off x="881669" y="851642"/>
            <a:ext cx="628044" cy="369332"/>
          </a:xfrm>
          <a:prstGeom prst="rect">
            <a:avLst/>
          </a:prstGeom>
          <a:noFill/>
        </p:spPr>
        <p:txBody>
          <a:bodyPr wrap="square" rtlCol="0">
            <a:spAutoFit/>
          </a:bodyPr>
          <a:lstStyle/>
          <a:p>
            <a:r>
              <a:rPr lang="en-US" altLang="zh-CN"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zh-CN" altLang="en-US"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0" name="十字箭头 6"/>
          <p:cNvSpPr/>
          <p:nvPr/>
        </p:nvSpPr>
        <p:spPr>
          <a:xfrm>
            <a:off x="1107528" y="1469572"/>
            <a:ext cx="4592637" cy="4591050"/>
          </a:xfrm>
          <a:prstGeom prst="quadArrow">
            <a:avLst>
              <a:gd name="adj1" fmla="val 2000"/>
              <a:gd name="adj2" fmla="val 4000"/>
              <a:gd name="adj3" fmla="val 5000"/>
            </a:avLst>
          </a:prstGeom>
          <a:solidFill>
            <a:schemeClr val="bg1">
              <a:lumMod val="50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zh-CN" altLang="en-US"/>
          </a:p>
        </p:txBody>
      </p:sp>
      <p:grpSp>
        <p:nvGrpSpPr>
          <p:cNvPr id="3" name="组合 2"/>
          <p:cNvGrpSpPr/>
          <p:nvPr/>
        </p:nvGrpSpPr>
        <p:grpSpPr>
          <a:xfrm>
            <a:off x="1405978" y="1768022"/>
            <a:ext cx="1836737" cy="1836738"/>
            <a:chOff x="1405978" y="1768022"/>
            <a:chExt cx="1836737" cy="1836738"/>
          </a:xfrm>
        </p:grpSpPr>
        <p:sp>
          <p:nvSpPr>
            <p:cNvPr id="21" name="任意多边形 7"/>
            <p:cNvSpPr/>
            <p:nvPr/>
          </p:nvSpPr>
          <p:spPr>
            <a:xfrm>
              <a:off x="1405978" y="1768022"/>
              <a:ext cx="1836737" cy="1836738"/>
            </a:xfrm>
            <a:custGeom>
              <a:avLst/>
              <a:gdLst>
                <a:gd name="connsiteX0" fmla="*/ 0 w 2167466"/>
                <a:gd name="connsiteY0" fmla="*/ 361252 h 2167466"/>
                <a:gd name="connsiteX1" fmla="*/ 361252 w 2167466"/>
                <a:gd name="connsiteY1" fmla="*/ 0 h 2167466"/>
                <a:gd name="connsiteX2" fmla="*/ 1806214 w 2167466"/>
                <a:gd name="connsiteY2" fmla="*/ 0 h 2167466"/>
                <a:gd name="connsiteX3" fmla="*/ 2167466 w 2167466"/>
                <a:gd name="connsiteY3" fmla="*/ 361252 h 2167466"/>
                <a:gd name="connsiteX4" fmla="*/ 2167466 w 2167466"/>
                <a:gd name="connsiteY4" fmla="*/ 1806214 h 2167466"/>
                <a:gd name="connsiteX5" fmla="*/ 1806214 w 2167466"/>
                <a:gd name="connsiteY5" fmla="*/ 2167466 h 2167466"/>
                <a:gd name="connsiteX6" fmla="*/ 361252 w 2167466"/>
                <a:gd name="connsiteY6" fmla="*/ 2167466 h 2167466"/>
                <a:gd name="connsiteX7" fmla="*/ 0 w 2167466"/>
                <a:gd name="connsiteY7" fmla="*/ 1806214 h 2167466"/>
                <a:gd name="connsiteX8" fmla="*/ 0 w 2167466"/>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7466" h="2167466">
                  <a:moveTo>
                    <a:pt x="0" y="361252"/>
                  </a:moveTo>
                  <a:cubicBezTo>
                    <a:pt x="0" y="161738"/>
                    <a:pt x="161738" y="0"/>
                    <a:pt x="361252" y="0"/>
                  </a:cubicBezTo>
                  <a:lnTo>
                    <a:pt x="1806214" y="0"/>
                  </a:lnTo>
                  <a:cubicBezTo>
                    <a:pt x="2005728" y="0"/>
                    <a:pt x="2167466" y="161738"/>
                    <a:pt x="2167466" y="361252"/>
                  </a:cubicBezTo>
                  <a:lnTo>
                    <a:pt x="2167466" y="1806214"/>
                  </a:lnTo>
                  <a:cubicBezTo>
                    <a:pt x="2167466" y="2005728"/>
                    <a:pt x="2005728" y="2167466"/>
                    <a:pt x="1806214" y="2167466"/>
                  </a:cubicBezTo>
                  <a:lnTo>
                    <a:pt x="361252" y="2167466"/>
                  </a:lnTo>
                  <a:cubicBezTo>
                    <a:pt x="161738" y="2167466"/>
                    <a:pt x="0" y="2005728"/>
                    <a:pt x="0" y="1806214"/>
                  </a:cubicBezTo>
                  <a:lnTo>
                    <a:pt x="0" y="361252"/>
                  </a:lnTo>
                  <a:close/>
                </a:path>
              </a:pathLst>
            </a:custGeom>
            <a:solidFill>
              <a:srgbClr val="A362C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84877" tIns="284877" rIns="284877" bIns="284877" spcCol="1270" anchor="ctr"/>
            <a:lstStyle/>
            <a:p>
              <a:pPr algn="ctr" defTabSz="2089150" eaLnBrk="1" fontAlgn="auto" hangingPunct="1">
                <a:lnSpc>
                  <a:spcPct val="90000"/>
                </a:lnSpc>
                <a:spcAft>
                  <a:spcPct val="35000"/>
                </a:spcAft>
                <a:defRPr/>
              </a:pPr>
              <a:endParaRPr lang="zh-CN" altLang="en-US" sz="4400" dirty="0">
                <a:latin typeface="思源宋体 CN" panose="02020400000000000000" pitchFamily="18" charset="-122"/>
                <a:ea typeface="思源宋体 CN" panose="02020400000000000000" pitchFamily="18" charset="-122"/>
              </a:endParaRPr>
            </a:p>
          </p:txBody>
        </p:sp>
        <p:sp>
          <p:nvSpPr>
            <p:cNvPr id="26" name="KSO_Shape"/>
            <p:cNvSpPr/>
            <p:nvPr/>
          </p:nvSpPr>
          <p:spPr bwMode="auto">
            <a:xfrm>
              <a:off x="1831428" y="2068060"/>
              <a:ext cx="1017587" cy="989012"/>
            </a:xfrm>
            <a:custGeom>
              <a:avLst/>
              <a:gdLst>
                <a:gd name="T0" fmla="*/ 2147483646 w 4656"/>
                <a:gd name="T1" fmla="*/ 2147483646 h 4524"/>
                <a:gd name="T2" fmla="*/ 2147483646 w 4656"/>
                <a:gd name="T3" fmla="*/ 2147483646 h 4524"/>
                <a:gd name="T4" fmla="*/ 2147483646 w 4656"/>
                <a:gd name="T5" fmla="*/ 2147483646 h 4524"/>
                <a:gd name="T6" fmla="*/ 2147483646 w 4656"/>
                <a:gd name="T7" fmla="*/ 2147483646 h 4524"/>
                <a:gd name="T8" fmla="*/ 2147483646 w 4656"/>
                <a:gd name="T9" fmla="*/ 2147483646 h 4524"/>
                <a:gd name="T10" fmla="*/ 2147483646 w 4656"/>
                <a:gd name="T11" fmla="*/ 2147483646 h 4524"/>
                <a:gd name="T12" fmla="*/ 2147483646 w 4656"/>
                <a:gd name="T13" fmla="*/ 2147483646 h 4524"/>
                <a:gd name="T14" fmla="*/ 2147483646 w 4656"/>
                <a:gd name="T15" fmla="*/ 2147483646 h 4524"/>
                <a:gd name="T16" fmla="*/ 2147483646 w 4656"/>
                <a:gd name="T17" fmla="*/ 2147483646 h 4524"/>
                <a:gd name="T18" fmla="*/ 2147483646 w 4656"/>
                <a:gd name="T19" fmla="*/ 2147483646 h 4524"/>
                <a:gd name="T20" fmla="*/ 2147483646 w 4656"/>
                <a:gd name="T21" fmla="*/ 0 h 4524"/>
                <a:gd name="T22" fmla="*/ 2147483646 w 4656"/>
                <a:gd name="T23" fmla="*/ 2147483646 h 4524"/>
                <a:gd name="T24" fmla="*/ 2147483646 w 4656"/>
                <a:gd name="T25" fmla="*/ 2147483646 h 4524"/>
                <a:gd name="T26" fmla="*/ 2147483646 w 4656"/>
                <a:gd name="T27" fmla="*/ 2147483646 h 4524"/>
                <a:gd name="T28" fmla="*/ 2147483646 w 4656"/>
                <a:gd name="T29" fmla="*/ 2147483646 h 4524"/>
                <a:gd name="T30" fmla="*/ 2147483646 w 4656"/>
                <a:gd name="T31" fmla="*/ 2147483646 h 4524"/>
                <a:gd name="T32" fmla="*/ 2147483646 w 4656"/>
                <a:gd name="T33" fmla="*/ 2147483646 h 4524"/>
                <a:gd name="T34" fmla="*/ 2147483646 w 4656"/>
                <a:gd name="T35" fmla="*/ 2147483646 h 4524"/>
                <a:gd name="T36" fmla="*/ 2147483646 w 4656"/>
                <a:gd name="T37" fmla="*/ 2147483646 h 4524"/>
                <a:gd name="T38" fmla="*/ 2147483646 w 4656"/>
                <a:gd name="T39" fmla="*/ 2147483646 h 4524"/>
                <a:gd name="T40" fmla="*/ 2147483646 w 4656"/>
                <a:gd name="T41" fmla="*/ 2147483646 h 4524"/>
                <a:gd name="T42" fmla="*/ 0 w 4656"/>
                <a:gd name="T43" fmla="*/ 2147483646 h 4524"/>
                <a:gd name="T44" fmla="*/ 2147483646 w 4656"/>
                <a:gd name="T45" fmla="*/ 2147483646 h 4524"/>
                <a:gd name="T46" fmla="*/ 2147483646 w 4656"/>
                <a:gd name="T47" fmla="*/ 2147483646 h 4524"/>
                <a:gd name="T48" fmla="*/ 2147483646 w 4656"/>
                <a:gd name="T49" fmla="*/ 2147483646 h 4524"/>
                <a:gd name="T50" fmla="*/ 2147483646 w 4656"/>
                <a:gd name="T51" fmla="*/ 2147483646 h 4524"/>
                <a:gd name="T52" fmla="*/ 2147483646 w 4656"/>
                <a:gd name="T53" fmla="*/ 2147483646 h 4524"/>
                <a:gd name="T54" fmla="*/ 2147483646 w 4656"/>
                <a:gd name="T55" fmla="*/ 2147483646 h 4524"/>
                <a:gd name="T56" fmla="*/ 2147483646 w 4656"/>
                <a:gd name="T57" fmla="*/ 2147483646 h 4524"/>
                <a:gd name="T58" fmla="*/ 2147483646 w 4656"/>
                <a:gd name="T59" fmla="*/ 2147483646 h 4524"/>
                <a:gd name="T60" fmla="*/ 2147483646 w 4656"/>
                <a:gd name="T61" fmla="*/ 2147483646 h 4524"/>
                <a:gd name="T62" fmla="*/ 2147483646 w 4656"/>
                <a:gd name="T63" fmla="*/ 2147483646 h 4524"/>
                <a:gd name="T64" fmla="*/ 2147483646 w 4656"/>
                <a:gd name="T65" fmla="*/ 2147483646 h 4524"/>
                <a:gd name="T66" fmla="*/ 2147483646 w 4656"/>
                <a:gd name="T67" fmla="*/ 2147483646 h 4524"/>
                <a:gd name="T68" fmla="*/ 2147483646 w 4656"/>
                <a:gd name="T69" fmla="*/ 2147483646 h 4524"/>
                <a:gd name="T70" fmla="*/ 2147483646 w 4656"/>
                <a:gd name="T71" fmla="*/ 2147483646 h 4524"/>
                <a:gd name="T72" fmla="*/ 2147483646 w 4656"/>
                <a:gd name="T73" fmla="*/ 2147483646 h 4524"/>
                <a:gd name="T74" fmla="*/ 2147483646 w 4656"/>
                <a:gd name="T75" fmla="*/ 2147483646 h 4524"/>
                <a:gd name="T76" fmla="*/ 2147483646 w 4656"/>
                <a:gd name="T77" fmla="*/ 2147483646 h 4524"/>
                <a:gd name="T78" fmla="*/ 2147483646 w 4656"/>
                <a:gd name="T79" fmla="*/ 2147483646 h 4524"/>
                <a:gd name="T80" fmla="*/ 2147483646 w 4656"/>
                <a:gd name="T81" fmla="*/ 2147483646 h 4524"/>
                <a:gd name="T82" fmla="*/ 2147483646 w 4656"/>
                <a:gd name="T83" fmla="*/ 2147483646 h 4524"/>
                <a:gd name="T84" fmla="*/ 2147483646 w 4656"/>
                <a:gd name="T85" fmla="*/ 2147483646 h 4524"/>
                <a:gd name="T86" fmla="*/ 2147483646 w 4656"/>
                <a:gd name="T87" fmla="*/ 2147483646 h 4524"/>
                <a:gd name="T88" fmla="*/ 2147483646 w 4656"/>
                <a:gd name="T89" fmla="*/ 2147483646 h 4524"/>
                <a:gd name="T90" fmla="*/ 2147483646 w 4656"/>
                <a:gd name="T91" fmla="*/ 2147483646 h 4524"/>
                <a:gd name="T92" fmla="*/ 2147483646 w 4656"/>
                <a:gd name="T93" fmla="*/ 2147483646 h 4524"/>
                <a:gd name="T94" fmla="*/ 2147483646 w 4656"/>
                <a:gd name="T95" fmla="*/ 2147483646 h 4524"/>
                <a:gd name="T96" fmla="*/ 2147483646 w 4656"/>
                <a:gd name="T97" fmla="*/ 2147483646 h 4524"/>
                <a:gd name="T98" fmla="*/ 2147483646 w 4656"/>
                <a:gd name="T99" fmla="*/ 2147483646 h 4524"/>
                <a:gd name="T100" fmla="*/ 2147483646 w 4656"/>
                <a:gd name="T101" fmla="*/ 2147483646 h 4524"/>
                <a:gd name="T102" fmla="*/ 2147483646 w 4656"/>
                <a:gd name="T103" fmla="*/ 2147483646 h 4524"/>
                <a:gd name="T104" fmla="*/ 2147483646 w 4656"/>
                <a:gd name="T105" fmla="*/ 2147483646 h 4524"/>
                <a:gd name="T106" fmla="*/ 2147483646 w 4656"/>
                <a:gd name="T107" fmla="*/ 2147483646 h 452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656"/>
                <a:gd name="T163" fmla="*/ 0 h 4524"/>
                <a:gd name="T164" fmla="*/ 4656 w 4656"/>
                <a:gd name="T165" fmla="*/ 4524 h 452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656" h="4524">
                  <a:moveTo>
                    <a:pt x="3336" y="0"/>
                  </a:moveTo>
                  <a:lnTo>
                    <a:pt x="3336" y="0"/>
                  </a:lnTo>
                  <a:lnTo>
                    <a:pt x="3295" y="0"/>
                  </a:lnTo>
                  <a:lnTo>
                    <a:pt x="3256" y="3"/>
                  </a:lnTo>
                  <a:lnTo>
                    <a:pt x="3217" y="5"/>
                  </a:lnTo>
                  <a:lnTo>
                    <a:pt x="3179" y="9"/>
                  </a:lnTo>
                  <a:lnTo>
                    <a:pt x="3142" y="14"/>
                  </a:lnTo>
                  <a:lnTo>
                    <a:pt x="3103" y="21"/>
                  </a:lnTo>
                  <a:lnTo>
                    <a:pt x="3068" y="28"/>
                  </a:lnTo>
                  <a:lnTo>
                    <a:pt x="3031" y="37"/>
                  </a:lnTo>
                  <a:lnTo>
                    <a:pt x="2995" y="46"/>
                  </a:lnTo>
                  <a:lnTo>
                    <a:pt x="2960" y="57"/>
                  </a:lnTo>
                  <a:lnTo>
                    <a:pt x="2926" y="68"/>
                  </a:lnTo>
                  <a:lnTo>
                    <a:pt x="2892" y="81"/>
                  </a:lnTo>
                  <a:lnTo>
                    <a:pt x="2859" y="95"/>
                  </a:lnTo>
                  <a:lnTo>
                    <a:pt x="2825" y="110"/>
                  </a:lnTo>
                  <a:lnTo>
                    <a:pt x="2793" y="125"/>
                  </a:lnTo>
                  <a:lnTo>
                    <a:pt x="2762" y="141"/>
                  </a:lnTo>
                  <a:lnTo>
                    <a:pt x="2730" y="160"/>
                  </a:lnTo>
                  <a:lnTo>
                    <a:pt x="2699" y="177"/>
                  </a:lnTo>
                  <a:lnTo>
                    <a:pt x="2669" y="197"/>
                  </a:lnTo>
                  <a:lnTo>
                    <a:pt x="2640" y="217"/>
                  </a:lnTo>
                  <a:lnTo>
                    <a:pt x="2610" y="238"/>
                  </a:lnTo>
                  <a:lnTo>
                    <a:pt x="2582" y="260"/>
                  </a:lnTo>
                  <a:lnTo>
                    <a:pt x="2555" y="282"/>
                  </a:lnTo>
                  <a:lnTo>
                    <a:pt x="2527" y="306"/>
                  </a:lnTo>
                  <a:lnTo>
                    <a:pt x="2500" y="331"/>
                  </a:lnTo>
                  <a:lnTo>
                    <a:pt x="2474" y="355"/>
                  </a:lnTo>
                  <a:lnTo>
                    <a:pt x="2448" y="381"/>
                  </a:lnTo>
                  <a:lnTo>
                    <a:pt x="2423" y="408"/>
                  </a:lnTo>
                  <a:lnTo>
                    <a:pt x="2399" y="435"/>
                  </a:lnTo>
                  <a:lnTo>
                    <a:pt x="2375" y="462"/>
                  </a:lnTo>
                  <a:lnTo>
                    <a:pt x="2351" y="491"/>
                  </a:lnTo>
                  <a:lnTo>
                    <a:pt x="2328" y="520"/>
                  </a:lnTo>
                  <a:lnTo>
                    <a:pt x="2305" y="491"/>
                  </a:lnTo>
                  <a:lnTo>
                    <a:pt x="2282" y="462"/>
                  </a:lnTo>
                  <a:lnTo>
                    <a:pt x="2258" y="435"/>
                  </a:lnTo>
                  <a:lnTo>
                    <a:pt x="2232" y="408"/>
                  </a:lnTo>
                  <a:lnTo>
                    <a:pt x="2208" y="381"/>
                  </a:lnTo>
                  <a:lnTo>
                    <a:pt x="2182" y="355"/>
                  </a:lnTo>
                  <a:lnTo>
                    <a:pt x="2156" y="331"/>
                  </a:lnTo>
                  <a:lnTo>
                    <a:pt x="2129" y="306"/>
                  </a:lnTo>
                  <a:lnTo>
                    <a:pt x="2102" y="282"/>
                  </a:lnTo>
                  <a:lnTo>
                    <a:pt x="2074" y="260"/>
                  </a:lnTo>
                  <a:lnTo>
                    <a:pt x="2045" y="238"/>
                  </a:lnTo>
                  <a:lnTo>
                    <a:pt x="2016" y="217"/>
                  </a:lnTo>
                  <a:lnTo>
                    <a:pt x="1986" y="197"/>
                  </a:lnTo>
                  <a:lnTo>
                    <a:pt x="1956" y="177"/>
                  </a:lnTo>
                  <a:lnTo>
                    <a:pt x="1925" y="160"/>
                  </a:lnTo>
                  <a:lnTo>
                    <a:pt x="1894" y="141"/>
                  </a:lnTo>
                  <a:lnTo>
                    <a:pt x="1863" y="125"/>
                  </a:lnTo>
                  <a:lnTo>
                    <a:pt x="1830" y="110"/>
                  </a:lnTo>
                  <a:lnTo>
                    <a:pt x="1797" y="95"/>
                  </a:lnTo>
                  <a:lnTo>
                    <a:pt x="1763" y="81"/>
                  </a:lnTo>
                  <a:lnTo>
                    <a:pt x="1730" y="68"/>
                  </a:lnTo>
                  <a:lnTo>
                    <a:pt x="1695" y="57"/>
                  </a:lnTo>
                  <a:lnTo>
                    <a:pt x="1661" y="46"/>
                  </a:lnTo>
                  <a:lnTo>
                    <a:pt x="1625" y="37"/>
                  </a:lnTo>
                  <a:lnTo>
                    <a:pt x="1589" y="28"/>
                  </a:lnTo>
                  <a:lnTo>
                    <a:pt x="1552" y="21"/>
                  </a:lnTo>
                  <a:lnTo>
                    <a:pt x="1515" y="14"/>
                  </a:lnTo>
                  <a:lnTo>
                    <a:pt x="1477" y="9"/>
                  </a:lnTo>
                  <a:lnTo>
                    <a:pt x="1439" y="5"/>
                  </a:lnTo>
                  <a:lnTo>
                    <a:pt x="1400" y="3"/>
                  </a:lnTo>
                  <a:lnTo>
                    <a:pt x="1360" y="0"/>
                  </a:lnTo>
                  <a:lnTo>
                    <a:pt x="1320" y="0"/>
                  </a:lnTo>
                  <a:lnTo>
                    <a:pt x="1286" y="0"/>
                  </a:lnTo>
                  <a:lnTo>
                    <a:pt x="1253" y="1"/>
                  </a:lnTo>
                  <a:lnTo>
                    <a:pt x="1218" y="4"/>
                  </a:lnTo>
                  <a:lnTo>
                    <a:pt x="1185" y="6"/>
                  </a:lnTo>
                  <a:lnTo>
                    <a:pt x="1152" y="11"/>
                  </a:lnTo>
                  <a:lnTo>
                    <a:pt x="1119" y="15"/>
                  </a:lnTo>
                  <a:lnTo>
                    <a:pt x="1087" y="20"/>
                  </a:lnTo>
                  <a:lnTo>
                    <a:pt x="1054" y="27"/>
                  </a:lnTo>
                  <a:lnTo>
                    <a:pt x="1022" y="34"/>
                  </a:lnTo>
                  <a:lnTo>
                    <a:pt x="991" y="42"/>
                  </a:lnTo>
                  <a:lnTo>
                    <a:pt x="958" y="50"/>
                  </a:lnTo>
                  <a:lnTo>
                    <a:pt x="927" y="59"/>
                  </a:lnTo>
                  <a:lnTo>
                    <a:pt x="897" y="70"/>
                  </a:lnTo>
                  <a:lnTo>
                    <a:pt x="866" y="80"/>
                  </a:lnTo>
                  <a:lnTo>
                    <a:pt x="836" y="91"/>
                  </a:lnTo>
                  <a:lnTo>
                    <a:pt x="806" y="103"/>
                  </a:lnTo>
                  <a:lnTo>
                    <a:pt x="777" y="117"/>
                  </a:lnTo>
                  <a:lnTo>
                    <a:pt x="748" y="130"/>
                  </a:lnTo>
                  <a:lnTo>
                    <a:pt x="719" y="145"/>
                  </a:lnTo>
                  <a:lnTo>
                    <a:pt x="690" y="158"/>
                  </a:lnTo>
                  <a:lnTo>
                    <a:pt x="663" y="175"/>
                  </a:lnTo>
                  <a:lnTo>
                    <a:pt x="635" y="191"/>
                  </a:lnTo>
                  <a:lnTo>
                    <a:pt x="608" y="208"/>
                  </a:lnTo>
                  <a:lnTo>
                    <a:pt x="582" y="225"/>
                  </a:lnTo>
                  <a:lnTo>
                    <a:pt x="555" y="243"/>
                  </a:lnTo>
                  <a:lnTo>
                    <a:pt x="530" y="262"/>
                  </a:lnTo>
                  <a:lnTo>
                    <a:pt x="504" y="281"/>
                  </a:lnTo>
                  <a:lnTo>
                    <a:pt x="480" y="302"/>
                  </a:lnTo>
                  <a:lnTo>
                    <a:pt x="456" y="321"/>
                  </a:lnTo>
                  <a:lnTo>
                    <a:pt x="432" y="343"/>
                  </a:lnTo>
                  <a:lnTo>
                    <a:pt x="408" y="364"/>
                  </a:lnTo>
                  <a:lnTo>
                    <a:pt x="387" y="386"/>
                  </a:lnTo>
                  <a:lnTo>
                    <a:pt x="365" y="409"/>
                  </a:lnTo>
                  <a:lnTo>
                    <a:pt x="343" y="432"/>
                  </a:lnTo>
                  <a:lnTo>
                    <a:pt x="322" y="457"/>
                  </a:lnTo>
                  <a:lnTo>
                    <a:pt x="301" y="481"/>
                  </a:lnTo>
                  <a:lnTo>
                    <a:pt x="281" y="505"/>
                  </a:lnTo>
                  <a:lnTo>
                    <a:pt x="262" y="530"/>
                  </a:lnTo>
                  <a:lnTo>
                    <a:pt x="243" y="556"/>
                  </a:lnTo>
                  <a:lnTo>
                    <a:pt x="225" y="582"/>
                  </a:lnTo>
                  <a:lnTo>
                    <a:pt x="207" y="609"/>
                  </a:lnTo>
                  <a:lnTo>
                    <a:pt x="190" y="636"/>
                  </a:lnTo>
                  <a:lnTo>
                    <a:pt x="174" y="663"/>
                  </a:lnTo>
                  <a:lnTo>
                    <a:pt x="159" y="691"/>
                  </a:lnTo>
                  <a:lnTo>
                    <a:pt x="144" y="719"/>
                  </a:lnTo>
                  <a:lnTo>
                    <a:pt x="129" y="748"/>
                  </a:lnTo>
                  <a:lnTo>
                    <a:pt x="116" y="777"/>
                  </a:lnTo>
                  <a:lnTo>
                    <a:pt x="104" y="807"/>
                  </a:lnTo>
                  <a:lnTo>
                    <a:pt x="91" y="837"/>
                  </a:lnTo>
                  <a:lnTo>
                    <a:pt x="79" y="867"/>
                  </a:lnTo>
                  <a:lnTo>
                    <a:pt x="69" y="897"/>
                  </a:lnTo>
                  <a:lnTo>
                    <a:pt x="58" y="928"/>
                  </a:lnTo>
                  <a:lnTo>
                    <a:pt x="49" y="959"/>
                  </a:lnTo>
                  <a:lnTo>
                    <a:pt x="41" y="990"/>
                  </a:lnTo>
                  <a:lnTo>
                    <a:pt x="33" y="1023"/>
                  </a:lnTo>
                  <a:lnTo>
                    <a:pt x="26" y="1055"/>
                  </a:lnTo>
                  <a:lnTo>
                    <a:pt x="20" y="1087"/>
                  </a:lnTo>
                  <a:lnTo>
                    <a:pt x="15" y="1120"/>
                  </a:lnTo>
                  <a:lnTo>
                    <a:pt x="10" y="1153"/>
                  </a:lnTo>
                  <a:lnTo>
                    <a:pt x="6" y="1185"/>
                  </a:lnTo>
                  <a:lnTo>
                    <a:pt x="3" y="1219"/>
                  </a:lnTo>
                  <a:lnTo>
                    <a:pt x="1" y="1252"/>
                  </a:lnTo>
                  <a:lnTo>
                    <a:pt x="0" y="1287"/>
                  </a:lnTo>
                  <a:lnTo>
                    <a:pt x="0" y="1321"/>
                  </a:lnTo>
                  <a:lnTo>
                    <a:pt x="1" y="1383"/>
                  </a:lnTo>
                  <a:lnTo>
                    <a:pt x="4" y="1444"/>
                  </a:lnTo>
                  <a:lnTo>
                    <a:pt x="10" y="1504"/>
                  </a:lnTo>
                  <a:lnTo>
                    <a:pt x="18" y="1563"/>
                  </a:lnTo>
                  <a:lnTo>
                    <a:pt x="30" y="1622"/>
                  </a:lnTo>
                  <a:lnTo>
                    <a:pt x="42" y="1679"/>
                  </a:lnTo>
                  <a:lnTo>
                    <a:pt x="57" y="1735"/>
                  </a:lnTo>
                  <a:lnTo>
                    <a:pt x="75" y="1791"/>
                  </a:lnTo>
                  <a:lnTo>
                    <a:pt x="93" y="1845"/>
                  </a:lnTo>
                  <a:lnTo>
                    <a:pt x="114" y="1898"/>
                  </a:lnTo>
                  <a:lnTo>
                    <a:pt x="137" y="1950"/>
                  </a:lnTo>
                  <a:lnTo>
                    <a:pt x="161" y="2002"/>
                  </a:lnTo>
                  <a:lnTo>
                    <a:pt x="188" y="2053"/>
                  </a:lnTo>
                  <a:lnTo>
                    <a:pt x="217" y="2103"/>
                  </a:lnTo>
                  <a:lnTo>
                    <a:pt x="246" y="2151"/>
                  </a:lnTo>
                  <a:lnTo>
                    <a:pt x="278" y="2200"/>
                  </a:lnTo>
                  <a:lnTo>
                    <a:pt x="310" y="2247"/>
                  </a:lnTo>
                  <a:lnTo>
                    <a:pt x="345" y="2293"/>
                  </a:lnTo>
                  <a:lnTo>
                    <a:pt x="380" y="2338"/>
                  </a:lnTo>
                  <a:lnTo>
                    <a:pt x="417" y="2383"/>
                  </a:lnTo>
                  <a:lnTo>
                    <a:pt x="456" y="2427"/>
                  </a:lnTo>
                  <a:lnTo>
                    <a:pt x="495" y="2470"/>
                  </a:lnTo>
                  <a:lnTo>
                    <a:pt x="536" y="2513"/>
                  </a:lnTo>
                  <a:lnTo>
                    <a:pt x="577" y="2554"/>
                  </a:lnTo>
                  <a:lnTo>
                    <a:pt x="620" y="2595"/>
                  </a:lnTo>
                  <a:lnTo>
                    <a:pt x="663" y="2635"/>
                  </a:lnTo>
                  <a:lnTo>
                    <a:pt x="708" y="2675"/>
                  </a:lnTo>
                  <a:lnTo>
                    <a:pt x="753" y="2713"/>
                  </a:lnTo>
                  <a:lnTo>
                    <a:pt x="799" y="2751"/>
                  </a:lnTo>
                  <a:lnTo>
                    <a:pt x="845" y="2788"/>
                  </a:lnTo>
                  <a:lnTo>
                    <a:pt x="892" y="2825"/>
                  </a:lnTo>
                  <a:lnTo>
                    <a:pt x="940" y="2861"/>
                  </a:lnTo>
                  <a:lnTo>
                    <a:pt x="1032" y="2930"/>
                  </a:lnTo>
                  <a:lnTo>
                    <a:pt x="1129" y="3006"/>
                  </a:lnTo>
                  <a:lnTo>
                    <a:pt x="1229" y="3087"/>
                  </a:lnTo>
                  <a:lnTo>
                    <a:pt x="1279" y="3131"/>
                  </a:lnTo>
                  <a:lnTo>
                    <a:pt x="1331" y="3175"/>
                  </a:lnTo>
                  <a:lnTo>
                    <a:pt x="1383" y="3221"/>
                  </a:lnTo>
                  <a:lnTo>
                    <a:pt x="1435" y="3267"/>
                  </a:lnTo>
                  <a:lnTo>
                    <a:pt x="1487" y="3316"/>
                  </a:lnTo>
                  <a:lnTo>
                    <a:pt x="1539" y="3365"/>
                  </a:lnTo>
                  <a:lnTo>
                    <a:pt x="1590" y="3415"/>
                  </a:lnTo>
                  <a:lnTo>
                    <a:pt x="1642" y="3467"/>
                  </a:lnTo>
                  <a:lnTo>
                    <a:pt x="1692" y="3520"/>
                  </a:lnTo>
                  <a:lnTo>
                    <a:pt x="1743" y="3573"/>
                  </a:lnTo>
                  <a:lnTo>
                    <a:pt x="1791" y="3628"/>
                  </a:lnTo>
                  <a:lnTo>
                    <a:pt x="1840" y="3683"/>
                  </a:lnTo>
                  <a:lnTo>
                    <a:pt x="1886" y="3740"/>
                  </a:lnTo>
                  <a:lnTo>
                    <a:pt x="1932" y="3796"/>
                  </a:lnTo>
                  <a:lnTo>
                    <a:pt x="1976" y="3854"/>
                  </a:lnTo>
                  <a:lnTo>
                    <a:pt x="2019" y="3913"/>
                  </a:lnTo>
                  <a:lnTo>
                    <a:pt x="2059" y="3972"/>
                  </a:lnTo>
                  <a:lnTo>
                    <a:pt x="2098" y="4031"/>
                  </a:lnTo>
                  <a:lnTo>
                    <a:pt x="2135" y="4091"/>
                  </a:lnTo>
                  <a:lnTo>
                    <a:pt x="2171" y="4152"/>
                  </a:lnTo>
                  <a:lnTo>
                    <a:pt x="2204" y="4213"/>
                  </a:lnTo>
                  <a:lnTo>
                    <a:pt x="2234" y="4274"/>
                  </a:lnTo>
                  <a:lnTo>
                    <a:pt x="2261" y="4337"/>
                  </a:lnTo>
                  <a:lnTo>
                    <a:pt x="2287" y="4399"/>
                  </a:lnTo>
                  <a:lnTo>
                    <a:pt x="2298" y="4430"/>
                  </a:lnTo>
                  <a:lnTo>
                    <a:pt x="2309" y="4462"/>
                  </a:lnTo>
                  <a:lnTo>
                    <a:pt x="2319" y="4493"/>
                  </a:lnTo>
                  <a:lnTo>
                    <a:pt x="2328" y="4524"/>
                  </a:lnTo>
                  <a:lnTo>
                    <a:pt x="2338" y="4493"/>
                  </a:lnTo>
                  <a:lnTo>
                    <a:pt x="2347" y="4462"/>
                  </a:lnTo>
                  <a:lnTo>
                    <a:pt x="2358" y="4430"/>
                  </a:lnTo>
                  <a:lnTo>
                    <a:pt x="2369" y="4399"/>
                  </a:lnTo>
                  <a:lnTo>
                    <a:pt x="2394" y="4337"/>
                  </a:lnTo>
                  <a:lnTo>
                    <a:pt x="2422" y="4274"/>
                  </a:lnTo>
                  <a:lnTo>
                    <a:pt x="2452" y="4213"/>
                  </a:lnTo>
                  <a:lnTo>
                    <a:pt x="2484" y="4152"/>
                  </a:lnTo>
                  <a:lnTo>
                    <a:pt x="2520" y="4091"/>
                  </a:lnTo>
                  <a:lnTo>
                    <a:pt x="2557" y="4031"/>
                  </a:lnTo>
                  <a:lnTo>
                    <a:pt x="2596" y="3972"/>
                  </a:lnTo>
                  <a:lnTo>
                    <a:pt x="2637" y="3913"/>
                  </a:lnTo>
                  <a:lnTo>
                    <a:pt x="2680" y="3854"/>
                  </a:lnTo>
                  <a:lnTo>
                    <a:pt x="2723" y="3796"/>
                  </a:lnTo>
                  <a:lnTo>
                    <a:pt x="2770" y="3740"/>
                  </a:lnTo>
                  <a:lnTo>
                    <a:pt x="2817" y="3683"/>
                  </a:lnTo>
                  <a:lnTo>
                    <a:pt x="2864" y="3628"/>
                  </a:lnTo>
                  <a:lnTo>
                    <a:pt x="2914" y="3573"/>
                  </a:lnTo>
                  <a:lnTo>
                    <a:pt x="2964" y="3520"/>
                  </a:lnTo>
                  <a:lnTo>
                    <a:pt x="3015" y="3467"/>
                  </a:lnTo>
                  <a:lnTo>
                    <a:pt x="3065" y="3415"/>
                  </a:lnTo>
                  <a:lnTo>
                    <a:pt x="3117" y="3365"/>
                  </a:lnTo>
                  <a:lnTo>
                    <a:pt x="3168" y="3316"/>
                  </a:lnTo>
                  <a:lnTo>
                    <a:pt x="3220" y="3267"/>
                  </a:lnTo>
                  <a:lnTo>
                    <a:pt x="3272" y="3221"/>
                  </a:lnTo>
                  <a:lnTo>
                    <a:pt x="3324" y="3175"/>
                  </a:lnTo>
                  <a:lnTo>
                    <a:pt x="3376" y="3131"/>
                  </a:lnTo>
                  <a:lnTo>
                    <a:pt x="3427" y="3087"/>
                  </a:lnTo>
                  <a:lnTo>
                    <a:pt x="3527" y="3006"/>
                  </a:lnTo>
                  <a:lnTo>
                    <a:pt x="3623" y="2930"/>
                  </a:lnTo>
                  <a:lnTo>
                    <a:pt x="3716" y="2861"/>
                  </a:lnTo>
                  <a:lnTo>
                    <a:pt x="3763" y="2825"/>
                  </a:lnTo>
                  <a:lnTo>
                    <a:pt x="3810" y="2788"/>
                  </a:lnTo>
                  <a:lnTo>
                    <a:pt x="3858" y="2751"/>
                  </a:lnTo>
                  <a:lnTo>
                    <a:pt x="3903" y="2713"/>
                  </a:lnTo>
                  <a:lnTo>
                    <a:pt x="3948" y="2675"/>
                  </a:lnTo>
                  <a:lnTo>
                    <a:pt x="3993" y="2635"/>
                  </a:lnTo>
                  <a:lnTo>
                    <a:pt x="4037" y="2595"/>
                  </a:lnTo>
                  <a:lnTo>
                    <a:pt x="4078" y="2554"/>
                  </a:lnTo>
                  <a:lnTo>
                    <a:pt x="4120" y="2513"/>
                  </a:lnTo>
                  <a:lnTo>
                    <a:pt x="4160" y="2470"/>
                  </a:lnTo>
                  <a:lnTo>
                    <a:pt x="4201" y="2427"/>
                  </a:lnTo>
                  <a:lnTo>
                    <a:pt x="4239" y="2383"/>
                  </a:lnTo>
                  <a:lnTo>
                    <a:pt x="4276" y="2338"/>
                  </a:lnTo>
                  <a:lnTo>
                    <a:pt x="4311" y="2293"/>
                  </a:lnTo>
                  <a:lnTo>
                    <a:pt x="4345" y="2247"/>
                  </a:lnTo>
                  <a:lnTo>
                    <a:pt x="4378" y="2200"/>
                  </a:lnTo>
                  <a:lnTo>
                    <a:pt x="4410" y="2151"/>
                  </a:lnTo>
                  <a:lnTo>
                    <a:pt x="4439" y="2103"/>
                  </a:lnTo>
                  <a:lnTo>
                    <a:pt x="4468" y="2053"/>
                  </a:lnTo>
                  <a:lnTo>
                    <a:pt x="4494" y="2002"/>
                  </a:lnTo>
                  <a:lnTo>
                    <a:pt x="4519" y="1950"/>
                  </a:lnTo>
                  <a:lnTo>
                    <a:pt x="4542" y="1898"/>
                  </a:lnTo>
                  <a:lnTo>
                    <a:pt x="4562" y="1845"/>
                  </a:lnTo>
                  <a:lnTo>
                    <a:pt x="4581" y="1791"/>
                  </a:lnTo>
                  <a:lnTo>
                    <a:pt x="4598" y="1735"/>
                  </a:lnTo>
                  <a:lnTo>
                    <a:pt x="4613" y="1679"/>
                  </a:lnTo>
                  <a:lnTo>
                    <a:pt x="4626" y="1622"/>
                  </a:lnTo>
                  <a:lnTo>
                    <a:pt x="4636" y="1563"/>
                  </a:lnTo>
                  <a:lnTo>
                    <a:pt x="4646" y="1504"/>
                  </a:lnTo>
                  <a:lnTo>
                    <a:pt x="4651" y="1444"/>
                  </a:lnTo>
                  <a:lnTo>
                    <a:pt x="4655" y="1383"/>
                  </a:lnTo>
                  <a:lnTo>
                    <a:pt x="4656" y="1321"/>
                  </a:lnTo>
                  <a:lnTo>
                    <a:pt x="4656" y="1287"/>
                  </a:lnTo>
                  <a:lnTo>
                    <a:pt x="4655" y="1252"/>
                  </a:lnTo>
                  <a:lnTo>
                    <a:pt x="4653" y="1219"/>
                  </a:lnTo>
                  <a:lnTo>
                    <a:pt x="4649" y="1185"/>
                  </a:lnTo>
                  <a:lnTo>
                    <a:pt x="4646" y="1153"/>
                  </a:lnTo>
                  <a:lnTo>
                    <a:pt x="4641" y="1120"/>
                  </a:lnTo>
                  <a:lnTo>
                    <a:pt x="4635" y="1087"/>
                  </a:lnTo>
                  <a:lnTo>
                    <a:pt x="4629" y="1055"/>
                  </a:lnTo>
                  <a:lnTo>
                    <a:pt x="4623" y="1023"/>
                  </a:lnTo>
                  <a:lnTo>
                    <a:pt x="4614" y="990"/>
                  </a:lnTo>
                  <a:lnTo>
                    <a:pt x="4606" y="959"/>
                  </a:lnTo>
                  <a:lnTo>
                    <a:pt x="4597" y="928"/>
                  </a:lnTo>
                  <a:lnTo>
                    <a:pt x="4587" y="897"/>
                  </a:lnTo>
                  <a:lnTo>
                    <a:pt x="4576" y="867"/>
                  </a:lnTo>
                  <a:lnTo>
                    <a:pt x="4565" y="837"/>
                  </a:lnTo>
                  <a:lnTo>
                    <a:pt x="4552" y="807"/>
                  </a:lnTo>
                  <a:lnTo>
                    <a:pt x="4539" y="777"/>
                  </a:lnTo>
                  <a:lnTo>
                    <a:pt x="4527" y="748"/>
                  </a:lnTo>
                  <a:lnTo>
                    <a:pt x="4512" y="719"/>
                  </a:lnTo>
                  <a:lnTo>
                    <a:pt x="4497" y="691"/>
                  </a:lnTo>
                  <a:lnTo>
                    <a:pt x="4482" y="663"/>
                  </a:lnTo>
                  <a:lnTo>
                    <a:pt x="4465" y="636"/>
                  </a:lnTo>
                  <a:lnTo>
                    <a:pt x="4448" y="609"/>
                  </a:lnTo>
                  <a:lnTo>
                    <a:pt x="4431" y="582"/>
                  </a:lnTo>
                  <a:lnTo>
                    <a:pt x="4412" y="556"/>
                  </a:lnTo>
                  <a:lnTo>
                    <a:pt x="4394" y="530"/>
                  </a:lnTo>
                  <a:lnTo>
                    <a:pt x="4374" y="505"/>
                  </a:lnTo>
                  <a:lnTo>
                    <a:pt x="4355" y="481"/>
                  </a:lnTo>
                  <a:lnTo>
                    <a:pt x="4334" y="457"/>
                  </a:lnTo>
                  <a:lnTo>
                    <a:pt x="4313" y="432"/>
                  </a:lnTo>
                  <a:lnTo>
                    <a:pt x="4291" y="409"/>
                  </a:lnTo>
                  <a:lnTo>
                    <a:pt x="4269" y="386"/>
                  </a:lnTo>
                  <a:lnTo>
                    <a:pt x="4247" y="364"/>
                  </a:lnTo>
                  <a:lnTo>
                    <a:pt x="4224" y="343"/>
                  </a:lnTo>
                  <a:lnTo>
                    <a:pt x="4200" y="321"/>
                  </a:lnTo>
                  <a:lnTo>
                    <a:pt x="4175" y="302"/>
                  </a:lnTo>
                  <a:lnTo>
                    <a:pt x="4151" y="281"/>
                  </a:lnTo>
                  <a:lnTo>
                    <a:pt x="4126" y="262"/>
                  </a:lnTo>
                  <a:lnTo>
                    <a:pt x="4100" y="243"/>
                  </a:lnTo>
                  <a:lnTo>
                    <a:pt x="4074" y="225"/>
                  </a:lnTo>
                  <a:lnTo>
                    <a:pt x="4047" y="208"/>
                  </a:lnTo>
                  <a:lnTo>
                    <a:pt x="4021" y="191"/>
                  </a:lnTo>
                  <a:lnTo>
                    <a:pt x="3993" y="175"/>
                  </a:lnTo>
                  <a:lnTo>
                    <a:pt x="3965" y="158"/>
                  </a:lnTo>
                  <a:lnTo>
                    <a:pt x="3936" y="145"/>
                  </a:lnTo>
                  <a:lnTo>
                    <a:pt x="3907" y="130"/>
                  </a:lnTo>
                  <a:lnTo>
                    <a:pt x="3879" y="117"/>
                  </a:lnTo>
                  <a:lnTo>
                    <a:pt x="3850" y="103"/>
                  </a:lnTo>
                  <a:lnTo>
                    <a:pt x="3820" y="91"/>
                  </a:lnTo>
                  <a:lnTo>
                    <a:pt x="3790" y="80"/>
                  </a:lnTo>
                  <a:lnTo>
                    <a:pt x="3758" y="70"/>
                  </a:lnTo>
                  <a:lnTo>
                    <a:pt x="3728" y="59"/>
                  </a:lnTo>
                  <a:lnTo>
                    <a:pt x="3697" y="50"/>
                  </a:lnTo>
                  <a:lnTo>
                    <a:pt x="3665" y="42"/>
                  </a:lnTo>
                  <a:lnTo>
                    <a:pt x="3634" y="34"/>
                  </a:lnTo>
                  <a:lnTo>
                    <a:pt x="3601" y="27"/>
                  </a:lnTo>
                  <a:lnTo>
                    <a:pt x="3569" y="20"/>
                  </a:lnTo>
                  <a:lnTo>
                    <a:pt x="3537" y="15"/>
                  </a:lnTo>
                  <a:lnTo>
                    <a:pt x="3503" y="11"/>
                  </a:lnTo>
                  <a:lnTo>
                    <a:pt x="3470" y="6"/>
                  </a:lnTo>
                  <a:lnTo>
                    <a:pt x="3437" y="4"/>
                  </a:lnTo>
                  <a:lnTo>
                    <a:pt x="3403" y="1"/>
                  </a:lnTo>
                  <a:lnTo>
                    <a:pt x="3369" y="0"/>
                  </a:lnTo>
                  <a:lnTo>
                    <a:pt x="3336"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latin typeface="思源宋体 CN" panose="02020400000000000000" pitchFamily="18" charset="-122"/>
                <a:ea typeface="思源宋体 CN" panose="02020400000000000000" pitchFamily="18" charset="-122"/>
              </a:endParaRPr>
            </a:p>
          </p:txBody>
        </p:sp>
        <p:sp>
          <p:nvSpPr>
            <p:cNvPr id="33" name="文本框 19"/>
            <p:cNvSpPr txBox="1">
              <a:spLocks noChangeArrowheads="1"/>
            </p:cNvSpPr>
            <p:nvPr/>
          </p:nvSpPr>
          <p:spPr bwMode="auto">
            <a:xfrm>
              <a:off x="2006086" y="3149147"/>
              <a:ext cx="5950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文本</a:t>
              </a:r>
            </a:p>
          </p:txBody>
        </p:sp>
      </p:grpSp>
      <p:grpSp>
        <p:nvGrpSpPr>
          <p:cNvPr id="4" name="组合 3"/>
          <p:cNvGrpSpPr/>
          <p:nvPr/>
        </p:nvGrpSpPr>
        <p:grpSpPr>
          <a:xfrm>
            <a:off x="3563390" y="1768022"/>
            <a:ext cx="1836738" cy="1836738"/>
            <a:chOff x="3563390" y="1768022"/>
            <a:chExt cx="1836738" cy="1836738"/>
          </a:xfrm>
        </p:grpSpPr>
        <p:sp>
          <p:nvSpPr>
            <p:cNvPr id="22" name="任意多边形 8"/>
            <p:cNvSpPr/>
            <p:nvPr/>
          </p:nvSpPr>
          <p:spPr>
            <a:xfrm>
              <a:off x="3563390" y="1768022"/>
              <a:ext cx="1836738" cy="1836738"/>
            </a:xfrm>
            <a:custGeom>
              <a:avLst/>
              <a:gdLst>
                <a:gd name="connsiteX0" fmla="*/ 0 w 2167466"/>
                <a:gd name="connsiteY0" fmla="*/ 361252 h 2167466"/>
                <a:gd name="connsiteX1" fmla="*/ 361252 w 2167466"/>
                <a:gd name="connsiteY1" fmla="*/ 0 h 2167466"/>
                <a:gd name="connsiteX2" fmla="*/ 1806214 w 2167466"/>
                <a:gd name="connsiteY2" fmla="*/ 0 h 2167466"/>
                <a:gd name="connsiteX3" fmla="*/ 2167466 w 2167466"/>
                <a:gd name="connsiteY3" fmla="*/ 361252 h 2167466"/>
                <a:gd name="connsiteX4" fmla="*/ 2167466 w 2167466"/>
                <a:gd name="connsiteY4" fmla="*/ 1806214 h 2167466"/>
                <a:gd name="connsiteX5" fmla="*/ 1806214 w 2167466"/>
                <a:gd name="connsiteY5" fmla="*/ 2167466 h 2167466"/>
                <a:gd name="connsiteX6" fmla="*/ 361252 w 2167466"/>
                <a:gd name="connsiteY6" fmla="*/ 2167466 h 2167466"/>
                <a:gd name="connsiteX7" fmla="*/ 0 w 2167466"/>
                <a:gd name="connsiteY7" fmla="*/ 1806214 h 2167466"/>
                <a:gd name="connsiteX8" fmla="*/ 0 w 2167466"/>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7466" h="2167466">
                  <a:moveTo>
                    <a:pt x="0" y="361252"/>
                  </a:moveTo>
                  <a:cubicBezTo>
                    <a:pt x="0" y="161738"/>
                    <a:pt x="161738" y="0"/>
                    <a:pt x="361252" y="0"/>
                  </a:cubicBezTo>
                  <a:lnTo>
                    <a:pt x="1806214" y="0"/>
                  </a:lnTo>
                  <a:cubicBezTo>
                    <a:pt x="2005728" y="0"/>
                    <a:pt x="2167466" y="161738"/>
                    <a:pt x="2167466" y="361252"/>
                  </a:cubicBezTo>
                  <a:lnTo>
                    <a:pt x="2167466" y="1806214"/>
                  </a:lnTo>
                  <a:cubicBezTo>
                    <a:pt x="2167466" y="2005728"/>
                    <a:pt x="2005728" y="2167466"/>
                    <a:pt x="1806214" y="2167466"/>
                  </a:cubicBezTo>
                  <a:lnTo>
                    <a:pt x="361252" y="2167466"/>
                  </a:lnTo>
                  <a:cubicBezTo>
                    <a:pt x="161738" y="2167466"/>
                    <a:pt x="0" y="2005728"/>
                    <a:pt x="0" y="1806214"/>
                  </a:cubicBezTo>
                  <a:lnTo>
                    <a:pt x="0" y="361252"/>
                  </a:lnTo>
                  <a:close/>
                </a:path>
              </a:pathLst>
            </a:custGeom>
            <a:solidFill>
              <a:srgbClr val="FAAF3B"/>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84877" tIns="284877" rIns="284877" bIns="284877" spcCol="1270" anchor="ctr"/>
            <a:lstStyle/>
            <a:p>
              <a:pPr algn="ctr" defTabSz="2089150" eaLnBrk="1" fontAlgn="auto" hangingPunct="1">
                <a:lnSpc>
                  <a:spcPct val="90000"/>
                </a:lnSpc>
                <a:spcAft>
                  <a:spcPct val="35000"/>
                </a:spcAft>
                <a:defRPr/>
              </a:pPr>
              <a:endParaRPr lang="zh-CN" altLang="en-US" sz="4400" dirty="0">
                <a:latin typeface="思源宋体 CN" panose="02020400000000000000" pitchFamily="18" charset="-122"/>
                <a:ea typeface="思源宋体 CN" panose="02020400000000000000" pitchFamily="18" charset="-122"/>
              </a:endParaRPr>
            </a:p>
          </p:txBody>
        </p:sp>
        <p:sp>
          <p:nvSpPr>
            <p:cNvPr id="49" name="KSO_Shape"/>
            <p:cNvSpPr/>
            <p:nvPr/>
          </p:nvSpPr>
          <p:spPr bwMode="auto">
            <a:xfrm>
              <a:off x="4109355" y="2053772"/>
              <a:ext cx="682897" cy="1017588"/>
            </a:xfrm>
            <a:custGeom>
              <a:avLst/>
              <a:gdLst>
                <a:gd name="T0" fmla="*/ 634 w 811"/>
                <a:gd name="T1" fmla="*/ 223 h 1210"/>
                <a:gd name="T2" fmla="*/ 644 w 811"/>
                <a:gd name="T3" fmla="*/ 291 h 1210"/>
                <a:gd name="T4" fmla="*/ 406 w 811"/>
                <a:gd name="T5" fmla="*/ 529 h 1210"/>
                <a:gd name="T6" fmla="*/ 168 w 811"/>
                <a:gd name="T7" fmla="*/ 291 h 1210"/>
                <a:gd name="T8" fmla="*/ 179 w 811"/>
                <a:gd name="T9" fmla="*/ 220 h 1210"/>
                <a:gd name="T10" fmla="*/ 192 w 811"/>
                <a:gd name="T11" fmla="*/ 223 h 1210"/>
                <a:gd name="T12" fmla="*/ 401 w 811"/>
                <a:gd name="T13" fmla="*/ 256 h 1210"/>
                <a:gd name="T14" fmla="*/ 634 w 811"/>
                <a:gd name="T15" fmla="*/ 223 h 1210"/>
                <a:gd name="T16" fmla="*/ 464 w 811"/>
                <a:gd name="T17" fmla="*/ 680 h 1210"/>
                <a:gd name="T18" fmla="*/ 501 w 811"/>
                <a:gd name="T19" fmla="*/ 1097 h 1210"/>
                <a:gd name="T20" fmla="*/ 395 w 811"/>
                <a:gd name="T21" fmla="*/ 1210 h 1210"/>
                <a:gd name="T22" fmla="*/ 303 w 811"/>
                <a:gd name="T23" fmla="*/ 1098 h 1210"/>
                <a:gd name="T24" fmla="*/ 347 w 811"/>
                <a:gd name="T25" fmla="*/ 674 h 1210"/>
                <a:gd name="T26" fmla="*/ 279 w 811"/>
                <a:gd name="T27" fmla="*/ 549 h 1210"/>
                <a:gd name="T28" fmla="*/ 305 w 811"/>
                <a:gd name="T29" fmla="*/ 545 h 1210"/>
                <a:gd name="T30" fmla="*/ 507 w 811"/>
                <a:gd name="T31" fmla="*/ 545 h 1210"/>
                <a:gd name="T32" fmla="*/ 544 w 811"/>
                <a:gd name="T33" fmla="*/ 551 h 1210"/>
                <a:gd name="T34" fmla="*/ 464 w 811"/>
                <a:gd name="T35" fmla="*/ 680 h 1210"/>
                <a:gd name="T36" fmla="*/ 439 w 811"/>
                <a:gd name="T37" fmla="*/ 661 h 1210"/>
                <a:gd name="T38" fmla="*/ 494 w 811"/>
                <a:gd name="T39" fmla="*/ 596 h 1210"/>
                <a:gd name="T40" fmla="*/ 456 w 811"/>
                <a:gd name="T41" fmla="*/ 558 h 1210"/>
                <a:gd name="T42" fmla="*/ 406 w 811"/>
                <a:gd name="T43" fmla="*/ 562 h 1210"/>
                <a:gd name="T44" fmla="*/ 355 w 811"/>
                <a:gd name="T45" fmla="*/ 558 h 1210"/>
                <a:gd name="T46" fmla="*/ 318 w 811"/>
                <a:gd name="T47" fmla="*/ 596 h 1210"/>
                <a:gd name="T48" fmla="*/ 368 w 811"/>
                <a:gd name="T49" fmla="*/ 659 h 1210"/>
                <a:gd name="T50" fmla="*/ 333 w 811"/>
                <a:gd name="T51" fmla="*/ 1073 h 1210"/>
                <a:gd name="T52" fmla="*/ 399 w 811"/>
                <a:gd name="T53" fmla="*/ 1166 h 1210"/>
                <a:gd name="T54" fmla="*/ 468 w 811"/>
                <a:gd name="T55" fmla="*/ 1080 h 1210"/>
                <a:gd name="T56" fmla="*/ 439 w 811"/>
                <a:gd name="T57" fmla="*/ 661 h 1210"/>
                <a:gd name="T58" fmla="*/ 252 w 811"/>
                <a:gd name="T59" fmla="*/ 555 h 1210"/>
                <a:gd name="T60" fmla="*/ 220 w 811"/>
                <a:gd name="T61" fmla="*/ 564 h 1210"/>
                <a:gd name="T62" fmla="*/ 0 w 811"/>
                <a:gd name="T63" fmla="*/ 856 h 1210"/>
                <a:gd name="T64" fmla="*/ 0 w 811"/>
                <a:gd name="T65" fmla="*/ 1103 h 1210"/>
                <a:gd name="T66" fmla="*/ 1 w 811"/>
                <a:gd name="T67" fmla="*/ 1107 h 1210"/>
                <a:gd name="T68" fmla="*/ 18 w 811"/>
                <a:gd name="T69" fmla="*/ 1112 h 1210"/>
                <a:gd name="T70" fmla="*/ 266 w 811"/>
                <a:gd name="T71" fmla="*/ 1168 h 1210"/>
                <a:gd name="T72" fmla="*/ 319 w 811"/>
                <a:gd name="T73" fmla="*/ 680 h 1210"/>
                <a:gd name="T74" fmla="*/ 252 w 811"/>
                <a:gd name="T75" fmla="*/ 555 h 1210"/>
                <a:gd name="T76" fmla="*/ 593 w 811"/>
                <a:gd name="T77" fmla="*/ 564 h 1210"/>
                <a:gd name="T78" fmla="*/ 594 w 811"/>
                <a:gd name="T79" fmla="*/ 564 h 1210"/>
                <a:gd name="T80" fmla="*/ 589 w 811"/>
                <a:gd name="T81" fmla="*/ 563 h 1210"/>
                <a:gd name="T82" fmla="*/ 586 w 811"/>
                <a:gd name="T83" fmla="*/ 562 h 1210"/>
                <a:gd name="T84" fmla="*/ 586 w 811"/>
                <a:gd name="T85" fmla="*/ 562 h 1210"/>
                <a:gd name="T86" fmla="*/ 571 w 811"/>
                <a:gd name="T87" fmla="*/ 558 h 1210"/>
                <a:gd name="T88" fmla="*/ 505 w 811"/>
                <a:gd name="T89" fmla="*/ 680 h 1210"/>
                <a:gd name="T90" fmla="*/ 558 w 811"/>
                <a:gd name="T91" fmla="*/ 1172 h 1210"/>
                <a:gd name="T92" fmla="*/ 794 w 811"/>
                <a:gd name="T93" fmla="*/ 1111 h 1210"/>
                <a:gd name="T94" fmla="*/ 810 w 811"/>
                <a:gd name="T95" fmla="*/ 1103 h 1210"/>
                <a:gd name="T96" fmla="*/ 811 w 811"/>
                <a:gd name="T97" fmla="*/ 1103 h 1210"/>
                <a:gd name="T98" fmla="*/ 811 w 811"/>
                <a:gd name="T99" fmla="*/ 856 h 1210"/>
                <a:gd name="T100" fmla="*/ 593 w 811"/>
                <a:gd name="T101" fmla="*/ 564 h 1210"/>
                <a:gd name="T102" fmla="*/ 172 w 811"/>
                <a:gd name="T103" fmla="*/ 183 h 1210"/>
                <a:gd name="T104" fmla="*/ 399 w 811"/>
                <a:gd name="T105" fmla="*/ 216 h 1210"/>
                <a:gd name="T106" fmla="*/ 639 w 811"/>
                <a:gd name="T107" fmla="*/ 183 h 1210"/>
                <a:gd name="T108" fmla="*/ 608 w 811"/>
                <a:gd name="T109" fmla="*/ 48 h 1210"/>
                <a:gd name="T110" fmla="*/ 776 w 811"/>
                <a:gd name="T111" fmla="*/ 48 h 1210"/>
                <a:gd name="T112" fmla="*/ 776 w 811"/>
                <a:gd name="T113" fmla="*/ 0 h 1210"/>
                <a:gd name="T114" fmla="*/ 60 w 811"/>
                <a:gd name="T115" fmla="*/ 0 h 1210"/>
                <a:gd name="T116" fmla="*/ 60 w 811"/>
                <a:gd name="T117" fmla="*/ 48 h 1210"/>
                <a:gd name="T118" fmla="*/ 203 w 811"/>
                <a:gd name="T119" fmla="*/ 48 h 1210"/>
                <a:gd name="T120" fmla="*/ 172 w 811"/>
                <a:gd name="T121" fmla="*/ 18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11" h="1210">
                  <a:moveTo>
                    <a:pt x="634" y="223"/>
                  </a:moveTo>
                  <a:cubicBezTo>
                    <a:pt x="640" y="244"/>
                    <a:pt x="644" y="267"/>
                    <a:pt x="644" y="291"/>
                  </a:cubicBezTo>
                  <a:cubicBezTo>
                    <a:pt x="644" y="422"/>
                    <a:pt x="537" y="529"/>
                    <a:pt x="406" y="529"/>
                  </a:cubicBezTo>
                  <a:cubicBezTo>
                    <a:pt x="274" y="529"/>
                    <a:pt x="168" y="422"/>
                    <a:pt x="168" y="291"/>
                  </a:cubicBezTo>
                  <a:cubicBezTo>
                    <a:pt x="168" y="266"/>
                    <a:pt x="172" y="242"/>
                    <a:pt x="179" y="220"/>
                  </a:cubicBezTo>
                  <a:cubicBezTo>
                    <a:pt x="183" y="222"/>
                    <a:pt x="187" y="223"/>
                    <a:pt x="192" y="223"/>
                  </a:cubicBezTo>
                  <a:lnTo>
                    <a:pt x="401" y="256"/>
                  </a:lnTo>
                  <a:lnTo>
                    <a:pt x="634" y="223"/>
                  </a:lnTo>
                  <a:close/>
                  <a:moveTo>
                    <a:pt x="464" y="680"/>
                  </a:moveTo>
                  <a:lnTo>
                    <a:pt x="501" y="1097"/>
                  </a:lnTo>
                  <a:lnTo>
                    <a:pt x="395" y="1210"/>
                  </a:lnTo>
                  <a:lnTo>
                    <a:pt x="303" y="1098"/>
                  </a:lnTo>
                  <a:lnTo>
                    <a:pt x="347" y="674"/>
                  </a:lnTo>
                  <a:lnTo>
                    <a:pt x="279" y="549"/>
                  </a:lnTo>
                  <a:cubicBezTo>
                    <a:pt x="289" y="547"/>
                    <a:pt x="299" y="545"/>
                    <a:pt x="305" y="545"/>
                  </a:cubicBezTo>
                  <a:lnTo>
                    <a:pt x="507" y="545"/>
                  </a:lnTo>
                  <a:cubicBezTo>
                    <a:pt x="517" y="545"/>
                    <a:pt x="530" y="547"/>
                    <a:pt x="544" y="551"/>
                  </a:cubicBezTo>
                  <a:lnTo>
                    <a:pt x="464" y="680"/>
                  </a:lnTo>
                  <a:close/>
                  <a:moveTo>
                    <a:pt x="439" y="661"/>
                  </a:moveTo>
                  <a:lnTo>
                    <a:pt x="494" y="596"/>
                  </a:lnTo>
                  <a:cubicBezTo>
                    <a:pt x="494" y="575"/>
                    <a:pt x="477" y="558"/>
                    <a:pt x="456" y="558"/>
                  </a:cubicBezTo>
                  <a:cubicBezTo>
                    <a:pt x="456" y="558"/>
                    <a:pt x="429" y="562"/>
                    <a:pt x="406" y="562"/>
                  </a:cubicBezTo>
                  <a:cubicBezTo>
                    <a:pt x="384" y="562"/>
                    <a:pt x="355" y="558"/>
                    <a:pt x="355" y="558"/>
                  </a:cubicBezTo>
                  <a:cubicBezTo>
                    <a:pt x="335" y="558"/>
                    <a:pt x="318" y="575"/>
                    <a:pt x="318" y="596"/>
                  </a:cubicBezTo>
                  <a:lnTo>
                    <a:pt x="368" y="659"/>
                  </a:lnTo>
                  <a:lnTo>
                    <a:pt x="333" y="1073"/>
                  </a:lnTo>
                  <a:lnTo>
                    <a:pt x="399" y="1166"/>
                  </a:lnTo>
                  <a:lnTo>
                    <a:pt x="468" y="1080"/>
                  </a:lnTo>
                  <a:lnTo>
                    <a:pt x="439" y="661"/>
                  </a:lnTo>
                  <a:close/>
                  <a:moveTo>
                    <a:pt x="252" y="555"/>
                  </a:moveTo>
                  <a:cubicBezTo>
                    <a:pt x="236" y="559"/>
                    <a:pt x="223" y="563"/>
                    <a:pt x="220" y="564"/>
                  </a:cubicBezTo>
                  <a:cubicBezTo>
                    <a:pt x="93" y="601"/>
                    <a:pt x="0" y="718"/>
                    <a:pt x="0" y="856"/>
                  </a:cubicBezTo>
                  <a:lnTo>
                    <a:pt x="0" y="1103"/>
                  </a:lnTo>
                  <a:lnTo>
                    <a:pt x="1" y="1107"/>
                  </a:lnTo>
                  <a:lnTo>
                    <a:pt x="18" y="1112"/>
                  </a:lnTo>
                  <a:cubicBezTo>
                    <a:pt x="108" y="1140"/>
                    <a:pt x="190" y="1158"/>
                    <a:pt x="266" y="1168"/>
                  </a:cubicBezTo>
                  <a:lnTo>
                    <a:pt x="319" y="680"/>
                  </a:lnTo>
                  <a:lnTo>
                    <a:pt x="252" y="555"/>
                  </a:lnTo>
                  <a:close/>
                  <a:moveTo>
                    <a:pt x="593" y="564"/>
                  </a:moveTo>
                  <a:lnTo>
                    <a:pt x="594" y="564"/>
                  </a:lnTo>
                  <a:cubicBezTo>
                    <a:pt x="592" y="564"/>
                    <a:pt x="591" y="564"/>
                    <a:pt x="589" y="563"/>
                  </a:cubicBezTo>
                  <a:cubicBezTo>
                    <a:pt x="588" y="563"/>
                    <a:pt x="587" y="562"/>
                    <a:pt x="586" y="562"/>
                  </a:cubicBezTo>
                  <a:lnTo>
                    <a:pt x="586" y="562"/>
                  </a:lnTo>
                  <a:cubicBezTo>
                    <a:pt x="581" y="561"/>
                    <a:pt x="576" y="559"/>
                    <a:pt x="571" y="558"/>
                  </a:cubicBezTo>
                  <a:lnTo>
                    <a:pt x="505" y="680"/>
                  </a:lnTo>
                  <a:lnTo>
                    <a:pt x="558" y="1172"/>
                  </a:lnTo>
                  <a:cubicBezTo>
                    <a:pt x="704" y="1155"/>
                    <a:pt x="787" y="1114"/>
                    <a:pt x="794" y="1111"/>
                  </a:cubicBezTo>
                  <a:lnTo>
                    <a:pt x="810" y="1103"/>
                  </a:lnTo>
                  <a:lnTo>
                    <a:pt x="811" y="1103"/>
                  </a:lnTo>
                  <a:lnTo>
                    <a:pt x="811" y="856"/>
                  </a:lnTo>
                  <a:cubicBezTo>
                    <a:pt x="811" y="718"/>
                    <a:pt x="719" y="602"/>
                    <a:pt x="593" y="564"/>
                  </a:cubicBezTo>
                  <a:close/>
                  <a:moveTo>
                    <a:pt x="172" y="183"/>
                  </a:moveTo>
                  <a:lnTo>
                    <a:pt x="399" y="216"/>
                  </a:lnTo>
                  <a:lnTo>
                    <a:pt x="639" y="183"/>
                  </a:lnTo>
                  <a:cubicBezTo>
                    <a:pt x="639" y="183"/>
                    <a:pt x="636" y="144"/>
                    <a:pt x="608" y="48"/>
                  </a:cubicBezTo>
                  <a:lnTo>
                    <a:pt x="776" y="48"/>
                  </a:lnTo>
                  <a:lnTo>
                    <a:pt x="776" y="0"/>
                  </a:lnTo>
                  <a:lnTo>
                    <a:pt x="60" y="0"/>
                  </a:lnTo>
                  <a:lnTo>
                    <a:pt x="60" y="48"/>
                  </a:lnTo>
                  <a:lnTo>
                    <a:pt x="203" y="48"/>
                  </a:lnTo>
                  <a:lnTo>
                    <a:pt x="172" y="183"/>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latin typeface="思源宋体 CN" panose="02020400000000000000" pitchFamily="18" charset="-122"/>
                <a:ea typeface="思源宋体 CN" panose="02020400000000000000" pitchFamily="18" charset="-122"/>
              </a:endParaRPr>
            </a:p>
          </p:txBody>
        </p:sp>
        <p:sp>
          <p:nvSpPr>
            <p:cNvPr id="34" name="文本框 20"/>
            <p:cNvSpPr txBox="1">
              <a:spLocks noChangeArrowheads="1"/>
            </p:cNvSpPr>
            <p:nvPr/>
          </p:nvSpPr>
          <p:spPr bwMode="auto">
            <a:xfrm>
              <a:off x="4126807" y="3149147"/>
              <a:ext cx="5950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None/>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文本</a:t>
              </a:r>
            </a:p>
          </p:txBody>
        </p:sp>
      </p:grpSp>
      <p:grpSp>
        <p:nvGrpSpPr>
          <p:cNvPr id="6" name="组合 5"/>
          <p:cNvGrpSpPr/>
          <p:nvPr/>
        </p:nvGrpSpPr>
        <p:grpSpPr>
          <a:xfrm>
            <a:off x="3563390" y="3925435"/>
            <a:ext cx="1836738" cy="1836737"/>
            <a:chOff x="3563390" y="3925435"/>
            <a:chExt cx="1836738" cy="1836737"/>
          </a:xfrm>
        </p:grpSpPr>
        <p:sp>
          <p:nvSpPr>
            <p:cNvPr id="24" name="任意多边形 10"/>
            <p:cNvSpPr/>
            <p:nvPr/>
          </p:nvSpPr>
          <p:spPr>
            <a:xfrm>
              <a:off x="3563390" y="3925435"/>
              <a:ext cx="1836738" cy="1836737"/>
            </a:xfrm>
            <a:custGeom>
              <a:avLst/>
              <a:gdLst>
                <a:gd name="connsiteX0" fmla="*/ 0 w 2167466"/>
                <a:gd name="connsiteY0" fmla="*/ 361252 h 2167466"/>
                <a:gd name="connsiteX1" fmla="*/ 361252 w 2167466"/>
                <a:gd name="connsiteY1" fmla="*/ 0 h 2167466"/>
                <a:gd name="connsiteX2" fmla="*/ 1806214 w 2167466"/>
                <a:gd name="connsiteY2" fmla="*/ 0 h 2167466"/>
                <a:gd name="connsiteX3" fmla="*/ 2167466 w 2167466"/>
                <a:gd name="connsiteY3" fmla="*/ 361252 h 2167466"/>
                <a:gd name="connsiteX4" fmla="*/ 2167466 w 2167466"/>
                <a:gd name="connsiteY4" fmla="*/ 1806214 h 2167466"/>
                <a:gd name="connsiteX5" fmla="*/ 1806214 w 2167466"/>
                <a:gd name="connsiteY5" fmla="*/ 2167466 h 2167466"/>
                <a:gd name="connsiteX6" fmla="*/ 361252 w 2167466"/>
                <a:gd name="connsiteY6" fmla="*/ 2167466 h 2167466"/>
                <a:gd name="connsiteX7" fmla="*/ 0 w 2167466"/>
                <a:gd name="connsiteY7" fmla="*/ 1806214 h 2167466"/>
                <a:gd name="connsiteX8" fmla="*/ 0 w 2167466"/>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7466" h="2167466">
                  <a:moveTo>
                    <a:pt x="0" y="361252"/>
                  </a:moveTo>
                  <a:cubicBezTo>
                    <a:pt x="0" y="161738"/>
                    <a:pt x="161738" y="0"/>
                    <a:pt x="361252" y="0"/>
                  </a:cubicBezTo>
                  <a:lnTo>
                    <a:pt x="1806214" y="0"/>
                  </a:lnTo>
                  <a:cubicBezTo>
                    <a:pt x="2005728" y="0"/>
                    <a:pt x="2167466" y="161738"/>
                    <a:pt x="2167466" y="361252"/>
                  </a:cubicBezTo>
                  <a:lnTo>
                    <a:pt x="2167466" y="1806214"/>
                  </a:lnTo>
                  <a:cubicBezTo>
                    <a:pt x="2167466" y="2005728"/>
                    <a:pt x="2005728" y="2167466"/>
                    <a:pt x="1806214" y="2167466"/>
                  </a:cubicBezTo>
                  <a:lnTo>
                    <a:pt x="361252" y="2167466"/>
                  </a:lnTo>
                  <a:cubicBezTo>
                    <a:pt x="161738" y="2167466"/>
                    <a:pt x="0" y="2005728"/>
                    <a:pt x="0" y="1806214"/>
                  </a:cubicBezTo>
                  <a:lnTo>
                    <a:pt x="0" y="361252"/>
                  </a:lnTo>
                  <a:close/>
                </a:path>
              </a:pathLst>
            </a:custGeom>
            <a:solidFill>
              <a:srgbClr val="179A4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84877" tIns="284877" rIns="284877" bIns="284877" spcCol="1270" anchor="ctr"/>
            <a:lstStyle/>
            <a:p>
              <a:pPr algn="ctr" defTabSz="2089150" eaLnBrk="1" fontAlgn="auto" hangingPunct="1">
                <a:lnSpc>
                  <a:spcPct val="90000"/>
                </a:lnSpc>
                <a:spcAft>
                  <a:spcPct val="35000"/>
                </a:spcAft>
                <a:defRPr/>
              </a:pPr>
              <a:endParaRPr lang="zh-CN" altLang="en-US" sz="4400" dirty="0">
                <a:latin typeface="思源宋体 CN" panose="02020400000000000000" pitchFamily="18" charset="-122"/>
                <a:ea typeface="思源宋体 CN" panose="02020400000000000000" pitchFamily="18" charset="-122"/>
              </a:endParaRPr>
            </a:p>
          </p:txBody>
        </p:sp>
        <p:sp>
          <p:nvSpPr>
            <p:cNvPr id="27" name="KSO_Shape"/>
            <p:cNvSpPr/>
            <p:nvPr/>
          </p:nvSpPr>
          <p:spPr bwMode="auto">
            <a:xfrm>
              <a:off x="4082503" y="4246110"/>
              <a:ext cx="800100" cy="1017587"/>
            </a:xfrm>
            <a:custGeom>
              <a:avLst/>
              <a:gdLst>
                <a:gd name="T0" fmla="*/ 2147483646 w 4116"/>
                <a:gd name="T1" fmla="*/ 2147483646 h 5239"/>
                <a:gd name="T2" fmla="*/ 2147483646 w 4116"/>
                <a:gd name="T3" fmla="*/ 2147483646 h 5239"/>
                <a:gd name="T4" fmla="*/ 2147483646 w 4116"/>
                <a:gd name="T5" fmla="*/ 2147483646 h 5239"/>
                <a:gd name="T6" fmla="*/ 2147483646 w 4116"/>
                <a:gd name="T7" fmla="*/ 2147483646 h 5239"/>
                <a:gd name="T8" fmla="*/ 2147483646 w 4116"/>
                <a:gd name="T9" fmla="*/ 2147483646 h 5239"/>
                <a:gd name="T10" fmla="*/ 2147483646 w 4116"/>
                <a:gd name="T11" fmla="*/ 2147483646 h 5239"/>
                <a:gd name="T12" fmla="*/ 2147483646 w 4116"/>
                <a:gd name="T13" fmla="*/ 2147483646 h 5239"/>
                <a:gd name="T14" fmla="*/ 2147483646 w 4116"/>
                <a:gd name="T15" fmla="*/ 2147483646 h 5239"/>
                <a:gd name="T16" fmla="*/ 2147483646 w 4116"/>
                <a:gd name="T17" fmla="*/ 2147483646 h 5239"/>
                <a:gd name="T18" fmla="*/ 2147483646 w 4116"/>
                <a:gd name="T19" fmla="*/ 2147483646 h 5239"/>
                <a:gd name="T20" fmla="*/ 2147483646 w 4116"/>
                <a:gd name="T21" fmla="*/ 2147483646 h 5239"/>
                <a:gd name="T22" fmla="*/ 2147483646 w 4116"/>
                <a:gd name="T23" fmla="*/ 2147483646 h 5239"/>
                <a:gd name="T24" fmla="*/ 2147483646 w 4116"/>
                <a:gd name="T25" fmla="*/ 2147483646 h 5239"/>
                <a:gd name="T26" fmla="*/ 2147483646 w 4116"/>
                <a:gd name="T27" fmla="*/ 2147483646 h 5239"/>
                <a:gd name="T28" fmla="*/ 2147483646 w 4116"/>
                <a:gd name="T29" fmla="*/ 2147483646 h 5239"/>
                <a:gd name="T30" fmla="*/ 2147483646 w 4116"/>
                <a:gd name="T31" fmla="*/ 2147483646 h 5239"/>
                <a:gd name="T32" fmla="*/ 2147483646 w 4116"/>
                <a:gd name="T33" fmla="*/ 2147483646 h 5239"/>
                <a:gd name="T34" fmla="*/ 2147483646 w 4116"/>
                <a:gd name="T35" fmla="*/ 2147483646 h 5239"/>
                <a:gd name="T36" fmla="*/ 2147483646 w 4116"/>
                <a:gd name="T37" fmla="*/ 2147483646 h 5239"/>
                <a:gd name="T38" fmla="*/ 2147483646 w 4116"/>
                <a:gd name="T39" fmla="*/ 2147483646 h 5239"/>
                <a:gd name="T40" fmla="*/ 2147483646 w 4116"/>
                <a:gd name="T41" fmla="*/ 2147483646 h 5239"/>
                <a:gd name="T42" fmla="*/ 2147483646 w 4116"/>
                <a:gd name="T43" fmla="*/ 2147483646 h 5239"/>
                <a:gd name="T44" fmla="*/ 2147483646 w 4116"/>
                <a:gd name="T45" fmla="*/ 2147483646 h 5239"/>
                <a:gd name="T46" fmla="*/ 2147483646 w 4116"/>
                <a:gd name="T47" fmla="*/ 2147483646 h 5239"/>
                <a:gd name="T48" fmla="*/ 2147483646 w 4116"/>
                <a:gd name="T49" fmla="*/ 2147483646 h 5239"/>
                <a:gd name="T50" fmla="*/ 2147483646 w 4116"/>
                <a:gd name="T51" fmla="*/ 2147483646 h 5239"/>
                <a:gd name="T52" fmla="*/ 2147483646 w 4116"/>
                <a:gd name="T53" fmla="*/ 2147483646 h 5239"/>
                <a:gd name="T54" fmla="*/ 2147483646 w 4116"/>
                <a:gd name="T55" fmla="*/ 2147483646 h 5239"/>
                <a:gd name="T56" fmla="*/ 2147483646 w 4116"/>
                <a:gd name="T57" fmla="*/ 2147483646 h 5239"/>
                <a:gd name="T58" fmla="*/ 2147483646 w 4116"/>
                <a:gd name="T59" fmla="*/ 2147483646 h 5239"/>
                <a:gd name="T60" fmla="*/ 2147483646 w 4116"/>
                <a:gd name="T61" fmla="*/ 2147483646 h 5239"/>
                <a:gd name="T62" fmla="*/ 2147483646 w 4116"/>
                <a:gd name="T63" fmla="*/ 2147483646 h 5239"/>
                <a:gd name="T64" fmla="*/ 2147483646 w 4116"/>
                <a:gd name="T65" fmla="*/ 2147483646 h 5239"/>
                <a:gd name="T66" fmla="*/ 2147483646 w 4116"/>
                <a:gd name="T67" fmla="*/ 2147483646 h 5239"/>
                <a:gd name="T68" fmla="*/ 2147483646 w 4116"/>
                <a:gd name="T69" fmla="*/ 2147483646 h 5239"/>
                <a:gd name="T70" fmla="*/ 2147483646 w 4116"/>
                <a:gd name="T71" fmla="*/ 2147483646 h 5239"/>
                <a:gd name="T72" fmla="*/ 2147483646 w 4116"/>
                <a:gd name="T73" fmla="*/ 2147483646 h 5239"/>
                <a:gd name="T74" fmla="*/ 2147483646 w 4116"/>
                <a:gd name="T75" fmla="*/ 2147483646 h 5239"/>
                <a:gd name="T76" fmla="*/ 2147483646 w 4116"/>
                <a:gd name="T77" fmla="*/ 2147483646 h 5239"/>
                <a:gd name="T78" fmla="*/ 2147483646 w 4116"/>
                <a:gd name="T79" fmla="*/ 2147483646 h 5239"/>
                <a:gd name="T80" fmla="*/ 2147483646 w 4116"/>
                <a:gd name="T81" fmla="*/ 2147483646 h 5239"/>
                <a:gd name="T82" fmla="*/ 2147483646 w 4116"/>
                <a:gd name="T83" fmla="*/ 2147483646 h 5239"/>
                <a:gd name="T84" fmla="*/ 2147483646 w 4116"/>
                <a:gd name="T85" fmla="*/ 2147483646 h 5239"/>
                <a:gd name="T86" fmla="*/ 2147483646 w 4116"/>
                <a:gd name="T87" fmla="*/ 2147483646 h 5239"/>
                <a:gd name="T88" fmla="*/ 2147483646 w 4116"/>
                <a:gd name="T89" fmla="*/ 2147483646 h 5239"/>
                <a:gd name="T90" fmla="*/ 2147483646 w 4116"/>
                <a:gd name="T91" fmla="*/ 2147483646 h 5239"/>
                <a:gd name="T92" fmla="*/ 0 w 4116"/>
                <a:gd name="T93" fmla="*/ 2147483646 h 5239"/>
                <a:gd name="T94" fmla="*/ 2147483646 w 4116"/>
                <a:gd name="T95" fmla="*/ 2147483646 h 5239"/>
                <a:gd name="T96" fmla="*/ 2147483646 w 4116"/>
                <a:gd name="T97" fmla="*/ 2147483646 h 5239"/>
                <a:gd name="T98" fmla="*/ 2147483646 w 4116"/>
                <a:gd name="T99" fmla="*/ 2147483646 h 5239"/>
                <a:gd name="T100" fmla="*/ 2147483646 w 4116"/>
                <a:gd name="T101" fmla="*/ 2147483646 h 5239"/>
                <a:gd name="T102" fmla="*/ 2147483646 w 4116"/>
                <a:gd name="T103" fmla="*/ 2147483646 h 5239"/>
                <a:gd name="T104" fmla="*/ 2147483646 w 4116"/>
                <a:gd name="T105" fmla="*/ 2147483646 h 5239"/>
                <a:gd name="T106" fmla="*/ 2147483646 w 4116"/>
                <a:gd name="T107" fmla="*/ 2147483646 h 5239"/>
                <a:gd name="T108" fmla="*/ 2147483646 w 4116"/>
                <a:gd name="T109" fmla="*/ 2147483646 h 5239"/>
                <a:gd name="T110" fmla="*/ 2147483646 w 4116"/>
                <a:gd name="T111" fmla="*/ 2147483646 h 5239"/>
                <a:gd name="T112" fmla="*/ 2147483646 w 4116"/>
                <a:gd name="T113" fmla="*/ 2147483646 h 5239"/>
                <a:gd name="T114" fmla="*/ 2147483646 w 4116"/>
                <a:gd name="T115" fmla="*/ 2147483646 h 523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4116"/>
                <a:gd name="T175" fmla="*/ 0 h 5239"/>
                <a:gd name="T176" fmla="*/ 4116 w 4116"/>
                <a:gd name="T177" fmla="*/ 5239 h 5239"/>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4116" h="5239">
                  <a:moveTo>
                    <a:pt x="2496" y="2121"/>
                  </a:moveTo>
                  <a:lnTo>
                    <a:pt x="2496" y="2121"/>
                  </a:lnTo>
                  <a:lnTo>
                    <a:pt x="2443" y="2107"/>
                  </a:lnTo>
                  <a:lnTo>
                    <a:pt x="2390" y="2095"/>
                  </a:lnTo>
                  <a:lnTo>
                    <a:pt x="2336" y="2084"/>
                  </a:lnTo>
                  <a:lnTo>
                    <a:pt x="2282" y="2075"/>
                  </a:lnTo>
                  <a:lnTo>
                    <a:pt x="2227" y="2068"/>
                  </a:lnTo>
                  <a:lnTo>
                    <a:pt x="2171" y="2063"/>
                  </a:lnTo>
                  <a:lnTo>
                    <a:pt x="2115" y="2060"/>
                  </a:lnTo>
                  <a:lnTo>
                    <a:pt x="2058" y="2059"/>
                  </a:lnTo>
                  <a:lnTo>
                    <a:pt x="2002" y="2060"/>
                  </a:lnTo>
                  <a:lnTo>
                    <a:pt x="1945" y="2063"/>
                  </a:lnTo>
                  <a:lnTo>
                    <a:pt x="1890" y="2068"/>
                  </a:lnTo>
                  <a:lnTo>
                    <a:pt x="1835" y="2075"/>
                  </a:lnTo>
                  <a:lnTo>
                    <a:pt x="1780" y="2084"/>
                  </a:lnTo>
                  <a:lnTo>
                    <a:pt x="1726" y="2095"/>
                  </a:lnTo>
                  <a:lnTo>
                    <a:pt x="1673" y="2107"/>
                  </a:lnTo>
                  <a:lnTo>
                    <a:pt x="1621" y="2121"/>
                  </a:lnTo>
                  <a:lnTo>
                    <a:pt x="1621" y="761"/>
                  </a:lnTo>
                  <a:lnTo>
                    <a:pt x="452" y="761"/>
                  </a:lnTo>
                  <a:lnTo>
                    <a:pt x="452" y="1438"/>
                  </a:lnTo>
                  <a:lnTo>
                    <a:pt x="1020" y="2446"/>
                  </a:lnTo>
                  <a:lnTo>
                    <a:pt x="989" y="2473"/>
                  </a:lnTo>
                  <a:lnTo>
                    <a:pt x="958" y="2502"/>
                  </a:lnTo>
                  <a:lnTo>
                    <a:pt x="928" y="2532"/>
                  </a:lnTo>
                  <a:lnTo>
                    <a:pt x="900" y="2561"/>
                  </a:lnTo>
                  <a:lnTo>
                    <a:pt x="871" y="2593"/>
                  </a:lnTo>
                  <a:lnTo>
                    <a:pt x="844" y="2624"/>
                  </a:lnTo>
                  <a:lnTo>
                    <a:pt x="817" y="2656"/>
                  </a:lnTo>
                  <a:lnTo>
                    <a:pt x="792" y="2689"/>
                  </a:lnTo>
                  <a:lnTo>
                    <a:pt x="767" y="2723"/>
                  </a:lnTo>
                  <a:lnTo>
                    <a:pt x="743" y="2758"/>
                  </a:lnTo>
                  <a:lnTo>
                    <a:pt x="720" y="2792"/>
                  </a:lnTo>
                  <a:lnTo>
                    <a:pt x="697" y="2828"/>
                  </a:lnTo>
                  <a:lnTo>
                    <a:pt x="676" y="2864"/>
                  </a:lnTo>
                  <a:lnTo>
                    <a:pt x="655" y="2901"/>
                  </a:lnTo>
                  <a:lnTo>
                    <a:pt x="636" y="2938"/>
                  </a:lnTo>
                  <a:lnTo>
                    <a:pt x="618" y="2977"/>
                  </a:lnTo>
                  <a:lnTo>
                    <a:pt x="600" y="3015"/>
                  </a:lnTo>
                  <a:lnTo>
                    <a:pt x="584" y="3054"/>
                  </a:lnTo>
                  <a:lnTo>
                    <a:pt x="569" y="3094"/>
                  </a:lnTo>
                  <a:lnTo>
                    <a:pt x="554" y="3134"/>
                  </a:lnTo>
                  <a:lnTo>
                    <a:pt x="540" y="3174"/>
                  </a:lnTo>
                  <a:lnTo>
                    <a:pt x="528" y="3216"/>
                  </a:lnTo>
                  <a:lnTo>
                    <a:pt x="517" y="3257"/>
                  </a:lnTo>
                  <a:lnTo>
                    <a:pt x="507" y="3300"/>
                  </a:lnTo>
                  <a:lnTo>
                    <a:pt x="499" y="3341"/>
                  </a:lnTo>
                  <a:lnTo>
                    <a:pt x="490" y="3384"/>
                  </a:lnTo>
                  <a:lnTo>
                    <a:pt x="483" y="3428"/>
                  </a:lnTo>
                  <a:lnTo>
                    <a:pt x="478" y="3472"/>
                  </a:lnTo>
                  <a:lnTo>
                    <a:pt x="474" y="3515"/>
                  </a:lnTo>
                  <a:lnTo>
                    <a:pt x="471" y="3559"/>
                  </a:lnTo>
                  <a:lnTo>
                    <a:pt x="469" y="3604"/>
                  </a:lnTo>
                  <a:lnTo>
                    <a:pt x="468" y="3649"/>
                  </a:lnTo>
                  <a:lnTo>
                    <a:pt x="469" y="3691"/>
                  </a:lnTo>
                  <a:lnTo>
                    <a:pt x="470" y="3731"/>
                  </a:lnTo>
                  <a:lnTo>
                    <a:pt x="473" y="3771"/>
                  </a:lnTo>
                  <a:lnTo>
                    <a:pt x="476" y="3812"/>
                  </a:lnTo>
                  <a:lnTo>
                    <a:pt x="481" y="3852"/>
                  </a:lnTo>
                  <a:lnTo>
                    <a:pt x="486" y="3891"/>
                  </a:lnTo>
                  <a:lnTo>
                    <a:pt x="493" y="3931"/>
                  </a:lnTo>
                  <a:lnTo>
                    <a:pt x="501" y="3970"/>
                  </a:lnTo>
                  <a:lnTo>
                    <a:pt x="509" y="4008"/>
                  </a:lnTo>
                  <a:lnTo>
                    <a:pt x="519" y="4046"/>
                  </a:lnTo>
                  <a:lnTo>
                    <a:pt x="529" y="4085"/>
                  </a:lnTo>
                  <a:lnTo>
                    <a:pt x="540" y="4122"/>
                  </a:lnTo>
                  <a:lnTo>
                    <a:pt x="552" y="4159"/>
                  </a:lnTo>
                  <a:lnTo>
                    <a:pt x="565" y="4196"/>
                  </a:lnTo>
                  <a:lnTo>
                    <a:pt x="579" y="4233"/>
                  </a:lnTo>
                  <a:lnTo>
                    <a:pt x="593" y="4268"/>
                  </a:lnTo>
                  <a:lnTo>
                    <a:pt x="609" y="4304"/>
                  </a:lnTo>
                  <a:lnTo>
                    <a:pt x="625" y="4339"/>
                  </a:lnTo>
                  <a:lnTo>
                    <a:pt x="642" y="4373"/>
                  </a:lnTo>
                  <a:lnTo>
                    <a:pt x="661" y="4407"/>
                  </a:lnTo>
                  <a:lnTo>
                    <a:pt x="679" y="4440"/>
                  </a:lnTo>
                  <a:lnTo>
                    <a:pt x="698" y="4474"/>
                  </a:lnTo>
                  <a:lnTo>
                    <a:pt x="719" y="4507"/>
                  </a:lnTo>
                  <a:lnTo>
                    <a:pt x="740" y="4538"/>
                  </a:lnTo>
                  <a:lnTo>
                    <a:pt x="761" y="4570"/>
                  </a:lnTo>
                  <a:lnTo>
                    <a:pt x="785" y="4600"/>
                  </a:lnTo>
                  <a:lnTo>
                    <a:pt x="807" y="4631"/>
                  </a:lnTo>
                  <a:lnTo>
                    <a:pt x="832" y="4660"/>
                  </a:lnTo>
                  <a:lnTo>
                    <a:pt x="856" y="4690"/>
                  </a:lnTo>
                  <a:lnTo>
                    <a:pt x="882" y="4718"/>
                  </a:lnTo>
                  <a:lnTo>
                    <a:pt x="907" y="4746"/>
                  </a:lnTo>
                  <a:lnTo>
                    <a:pt x="935" y="4773"/>
                  </a:lnTo>
                  <a:lnTo>
                    <a:pt x="961" y="4800"/>
                  </a:lnTo>
                  <a:lnTo>
                    <a:pt x="990" y="4826"/>
                  </a:lnTo>
                  <a:lnTo>
                    <a:pt x="1018" y="4852"/>
                  </a:lnTo>
                  <a:lnTo>
                    <a:pt x="1047" y="4876"/>
                  </a:lnTo>
                  <a:lnTo>
                    <a:pt x="1077" y="4900"/>
                  </a:lnTo>
                  <a:lnTo>
                    <a:pt x="1107" y="4923"/>
                  </a:lnTo>
                  <a:lnTo>
                    <a:pt x="1138" y="4946"/>
                  </a:lnTo>
                  <a:lnTo>
                    <a:pt x="1170" y="4968"/>
                  </a:lnTo>
                  <a:lnTo>
                    <a:pt x="1201" y="4988"/>
                  </a:lnTo>
                  <a:lnTo>
                    <a:pt x="1234" y="5009"/>
                  </a:lnTo>
                  <a:lnTo>
                    <a:pt x="1267" y="5028"/>
                  </a:lnTo>
                  <a:lnTo>
                    <a:pt x="1300" y="5047"/>
                  </a:lnTo>
                  <a:lnTo>
                    <a:pt x="1335" y="5065"/>
                  </a:lnTo>
                  <a:lnTo>
                    <a:pt x="1370" y="5082"/>
                  </a:lnTo>
                  <a:lnTo>
                    <a:pt x="1404" y="5098"/>
                  </a:lnTo>
                  <a:lnTo>
                    <a:pt x="1440" y="5114"/>
                  </a:lnTo>
                  <a:lnTo>
                    <a:pt x="1476" y="5129"/>
                  </a:lnTo>
                  <a:lnTo>
                    <a:pt x="1512" y="5142"/>
                  </a:lnTo>
                  <a:lnTo>
                    <a:pt x="1549" y="5155"/>
                  </a:lnTo>
                  <a:lnTo>
                    <a:pt x="1586" y="5168"/>
                  </a:lnTo>
                  <a:lnTo>
                    <a:pt x="1623" y="5179"/>
                  </a:lnTo>
                  <a:lnTo>
                    <a:pt x="1661" y="5189"/>
                  </a:lnTo>
                  <a:lnTo>
                    <a:pt x="1700" y="5198"/>
                  </a:lnTo>
                  <a:lnTo>
                    <a:pt x="1738" y="5206"/>
                  </a:lnTo>
                  <a:lnTo>
                    <a:pt x="1777" y="5214"/>
                  </a:lnTo>
                  <a:lnTo>
                    <a:pt x="1817" y="5221"/>
                  </a:lnTo>
                  <a:lnTo>
                    <a:pt x="1855" y="5227"/>
                  </a:lnTo>
                  <a:lnTo>
                    <a:pt x="1896" y="5231"/>
                  </a:lnTo>
                  <a:lnTo>
                    <a:pt x="1936" y="5235"/>
                  </a:lnTo>
                  <a:lnTo>
                    <a:pt x="1977" y="5237"/>
                  </a:lnTo>
                  <a:lnTo>
                    <a:pt x="2017" y="5239"/>
                  </a:lnTo>
                  <a:lnTo>
                    <a:pt x="2058" y="5239"/>
                  </a:lnTo>
                  <a:lnTo>
                    <a:pt x="2099" y="5239"/>
                  </a:lnTo>
                  <a:lnTo>
                    <a:pt x="2141" y="5237"/>
                  </a:lnTo>
                  <a:lnTo>
                    <a:pt x="2180" y="5235"/>
                  </a:lnTo>
                  <a:lnTo>
                    <a:pt x="2221" y="5231"/>
                  </a:lnTo>
                  <a:lnTo>
                    <a:pt x="2261" y="5227"/>
                  </a:lnTo>
                  <a:lnTo>
                    <a:pt x="2301" y="5221"/>
                  </a:lnTo>
                  <a:lnTo>
                    <a:pt x="2339" y="5214"/>
                  </a:lnTo>
                  <a:lnTo>
                    <a:pt x="2379" y="5206"/>
                  </a:lnTo>
                  <a:lnTo>
                    <a:pt x="2418" y="5198"/>
                  </a:lnTo>
                  <a:lnTo>
                    <a:pt x="2456" y="5189"/>
                  </a:lnTo>
                  <a:lnTo>
                    <a:pt x="2494" y="5179"/>
                  </a:lnTo>
                  <a:lnTo>
                    <a:pt x="2531" y="5168"/>
                  </a:lnTo>
                  <a:lnTo>
                    <a:pt x="2569" y="5155"/>
                  </a:lnTo>
                  <a:lnTo>
                    <a:pt x="2605" y="5142"/>
                  </a:lnTo>
                  <a:lnTo>
                    <a:pt x="2642" y="5129"/>
                  </a:lnTo>
                  <a:lnTo>
                    <a:pt x="2678" y="5114"/>
                  </a:lnTo>
                  <a:lnTo>
                    <a:pt x="2713" y="5098"/>
                  </a:lnTo>
                  <a:lnTo>
                    <a:pt x="2748" y="5082"/>
                  </a:lnTo>
                  <a:lnTo>
                    <a:pt x="2783" y="5065"/>
                  </a:lnTo>
                  <a:lnTo>
                    <a:pt x="2816" y="5047"/>
                  </a:lnTo>
                  <a:lnTo>
                    <a:pt x="2850" y="5028"/>
                  </a:lnTo>
                  <a:lnTo>
                    <a:pt x="2883" y="5009"/>
                  </a:lnTo>
                  <a:lnTo>
                    <a:pt x="2915" y="4988"/>
                  </a:lnTo>
                  <a:lnTo>
                    <a:pt x="2948" y="4968"/>
                  </a:lnTo>
                  <a:lnTo>
                    <a:pt x="2979" y="4946"/>
                  </a:lnTo>
                  <a:lnTo>
                    <a:pt x="3010" y="4923"/>
                  </a:lnTo>
                  <a:lnTo>
                    <a:pt x="3040" y="4900"/>
                  </a:lnTo>
                  <a:lnTo>
                    <a:pt x="3070" y="4876"/>
                  </a:lnTo>
                  <a:lnTo>
                    <a:pt x="3099" y="4852"/>
                  </a:lnTo>
                  <a:lnTo>
                    <a:pt x="3128" y="4826"/>
                  </a:lnTo>
                  <a:lnTo>
                    <a:pt x="3155" y="4800"/>
                  </a:lnTo>
                  <a:lnTo>
                    <a:pt x="3183" y="4773"/>
                  </a:lnTo>
                  <a:lnTo>
                    <a:pt x="3209" y="4746"/>
                  </a:lnTo>
                  <a:lnTo>
                    <a:pt x="3236" y="4718"/>
                  </a:lnTo>
                  <a:lnTo>
                    <a:pt x="3260" y="4690"/>
                  </a:lnTo>
                  <a:lnTo>
                    <a:pt x="3286" y="4660"/>
                  </a:lnTo>
                  <a:lnTo>
                    <a:pt x="3309" y="4631"/>
                  </a:lnTo>
                  <a:lnTo>
                    <a:pt x="3333" y="4600"/>
                  </a:lnTo>
                  <a:lnTo>
                    <a:pt x="3355" y="4570"/>
                  </a:lnTo>
                  <a:lnTo>
                    <a:pt x="3376" y="4538"/>
                  </a:lnTo>
                  <a:lnTo>
                    <a:pt x="3398" y="4507"/>
                  </a:lnTo>
                  <a:lnTo>
                    <a:pt x="3418" y="4474"/>
                  </a:lnTo>
                  <a:lnTo>
                    <a:pt x="3438" y="4440"/>
                  </a:lnTo>
                  <a:lnTo>
                    <a:pt x="3457" y="4407"/>
                  </a:lnTo>
                  <a:lnTo>
                    <a:pt x="3474" y="4373"/>
                  </a:lnTo>
                  <a:lnTo>
                    <a:pt x="3492" y="4339"/>
                  </a:lnTo>
                  <a:lnTo>
                    <a:pt x="3508" y="4304"/>
                  </a:lnTo>
                  <a:lnTo>
                    <a:pt x="3523" y="4268"/>
                  </a:lnTo>
                  <a:lnTo>
                    <a:pt x="3538" y="4233"/>
                  </a:lnTo>
                  <a:lnTo>
                    <a:pt x="3552" y="4196"/>
                  </a:lnTo>
                  <a:lnTo>
                    <a:pt x="3565" y="4159"/>
                  </a:lnTo>
                  <a:lnTo>
                    <a:pt x="3577" y="4122"/>
                  </a:lnTo>
                  <a:lnTo>
                    <a:pt x="3588" y="4085"/>
                  </a:lnTo>
                  <a:lnTo>
                    <a:pt x="3599" y="4046"/>
                  </a:lnTo>
                  <a:lnTo>
                    <a:pt x="3608" y="4008"/>
                  </a:lnTo>
                  <a:lnTo>
                    <a:pt x="3616" y="3970"/>
                  </a:lnTo>
                  <a:lnTo>
                    <a:pt x="3624" y="3931"/>
                  </a:lnTo>
                  <a:lnTo>
                    <a:pt x="3630" y="3891"/>
                  </a:lnTo>
                  <a:lnTo>
                    <a:pt x="3635" y="3852"/>
                  </a:lnTo>
                  <a:lnTo>
                    <a:pt x="3640" y="3812"/>
                  </a:lnTo>
                  <a:lnTo>
                    <a:pt x="3643" y="3771"/>
                  </a:lnTo>
                  <a:lnTo>
                    <a:pt x="3646" y="3731"/>
                  </a:lnTo>
                  <a:lnTo>
                    <a:pt x="3648" y="3691"/>
                  </a:lnTo>
                  <a:lnTo>
                    <a:pt x="3648" y="3649"/>
                  </a:lnTo>
                  <a:lnTo>
                    <a:pt x="3647" y="3601"/>
                  </a:lnTo>
                  <a:lnTo>
                    <a:pt x="3645" y="3552"/>
                  </a:lnTo>
                  <a:lnTo>
                    <a:pt x="3642" y="3504"/>
                  </a:lnTo>
                  <a:lnTo>
                    <a:pt x="3637" y="3457"/>
                  </a:lnTo>
                  <a:lnTo>
                    <a:pt x="3631" y="3411"/>
                  </a:lnTo>
                  <a:lnTo>
                    <a:pt x="3623" y="3364"/>
                  </a:lnTo>
                  <a:lnTo>
                    <a:pt x="3614" y="3318"/>
                  </a:lnTo>
                  <a:lnTo>
                    <a:pt x="3604" y="3272"/>
                  </a:lnTo>
                  <a:lnTo>
                    <a:pt x="3591" y="3227"/>
                  </a:lnTo>
                  <a:lnTo>
                    <a:pt x="3579" y="3182"/>
                  </a:lnTo>
                  <a:lnTo>
                    <a:pt x="3565" y="3139"/>
                  </a:lnTo>
                  <a:lnTo>
                    <a:pt x="3550" y="3095"/>
                  </a:lnTo>
                  <a:lnTo>
                    <a:pt x="3532" y="3052"/>
                  </a:lnTo>
                  <a:lnTo>
                    <a:pt x="3515" y="3010"/>
                  </a:lnTo>
                  <a:lnTo>
                    <a:pt x="3496" y="2969"/>
                  </a:lnTo>
                  <a:lnTo>
                    <a:pt x="3475" y="2928"/>
                  </a:lnTo>
                  <a:lnTo>
                    <a:pt x="3454" y="2887"/>
                  </a:lnTo>
                  <a:lnTo>
                    <a:pt x="3431" y="2847"/>
                  </a:lnTo>
                  <a:lnTo>
                    <a:pt x="3408" y="2809"/>
                  </a:lnTo>
                  <a:lnTo>
                    <a:pt x="3384" y="2771"/>
                  </a:lnTo>
                  <a:lnTo>
                    <a:pt x="3358" y="2733"/>
                  </a:lnTo>
                  <a:lnTo>
                    <a:pt x="3332" y="2697"/>
                  </a:lnTo>
                  <a:lnTo>
                    <a:pt x="3304" y="2661"/>
                  </a:lnTo>
                  <a:lnTo>
                    <a:pt x="3276" y="2626"/>
                  </a:lnTo>
                  <a:lnTo>
                    <a:pt x="3246" y="2592"/>
                  </a:lnTo>
                  <a:lnTo>
                    <a:pt x="3215" y="2559"/>
                  </a:lnTo>
                  <a:lnTo>
                    <a:pt x="3184" y="2526"/>
                  </a:lnTo>
                  <a:lnTo>
                    <a:pt x="3151" y="2495"/>
                  </a:lnTo>
                  <a:lnTo>
                    <a:pt x="3118" y="2464"/>
                  </a:lnTo>
                  <a:lnTo>
                    <a:pt x="3084" y="2435"/>
                  </a:lnTo>
                  <a:lnTo>
                    <a:pt x="3049" y="2406"/>
                  </a:lnTo>
                  <a:lnTo>
                    <a:pt x="3014" y="2378"/>
                  </a:lnTo>
                  <a:lnTo>
                    <a:pt x="3666" y="1453"/>
                  </a:lnTo>
                  <a:lnTo>
                    <a:pt x="3666" y="761"/>
                  </a:lnTo>
                  <a:lnTo>
                    <a:pt x="2496" y="761"/>
                  </a:lnTo>
                  <a:lnTo>
                    <a:pt x="2496" y="2121"/>
                  </a:lnTo>
                  <a:close/>
                  <a:moveTo>
                    <a:pt x="3080" y="3649"/>
                  </a:moveTo>
                  <a:lnTo>
                    <a:pt x="3080" y="3649"/>
                  </a:lnTo>
                  <a:lnTo>
                    <a:pt x="3079" y="3675"/>
                  </a:lnTo>
                  <a:lnTo>
                    <a:pt x="3078" y="3702"/>
                  </a:lnTo>
                  <a:lnTo>
                    <a:pt x="3077" y="3727"/>
                  </a:lnTo>
                  <a:lnTo>
                    <a:pt x="3074" y="3754"/>
                  </a:lnTo>
                  <a:lnTo>
                    <a:pt x="3072" y="3779"/>
                  </a:lnTo>
                  <a:lnTo>
                    <a:pt x="3068" y="3805"/>
                  </a:lnTo>
                  <a:lnTo>
                    <a:pt x="3064" y="3829"/>
                  </a:lnTo>
                  <a:lnTo>
                    <a:pt x="3059" y="3855"/>
                  </a:lnTo>
                  <a:lnTo>
                    <a:pt x="3053" y="3879"/>
                  </a:lnTo>
                  <a:lnTo>
                    <a:pt x="3047" y="3905"/>
                  </a:lnTo>
                  <a:lnTo>
                    <a:pt x="3041" y="3928"/>
                  </a:lnTo>
                  <a:lnTo>
                    <a:pt x="3033" y="3952"/>
                  </a:lnTo>
                  <a:lnTo>
                    <a:pt x="3026" y="3976"/>
                  </a:lnTo>
                  <a:lnTo>
                    <a:pt x="3018" y="4000"/>
                  </a:lnTo>
                  <a:lnTo>
                    <a:pt x="3009" y="4023"/>
                  </a:lnTo>
                  <a:lnTo>
                    <a:pt x="3000" y="4046"/>
                  </a:lnTo>
                  <a:lnTo>
                    <a:pt x="2979" y="4091"/>
                  </a:lnTo>
                  <a:lnTo>
                    <a:pt x="2956" y="4136"/>
                  </a:lnTo>
                  <a:lnTo>
                    <a:pt x="2931" y="4179"/>
                  </a:lnTo>
                  <a:lnTo>
                    <a:pt x="2905" y="4219"/>
                  </a:lnTo>
                  <a:lnTo>
                    <a:pt x="2876" y="4260"/>
                  </a:lnTo>
                  <a:lnTo>
                    <a:pt x="2846" y="4299"/>
                  </a:lnTo>
                  <a:lnTo>
                    <a:pt x="2814" y="4335"/>
                  </a:lnTo>
                  <a:lnTo>
                    <a:pt x="2780" y="4371"/>
                  </a:lnTo>
                  <a:lnTo>
                    <a:pt x="2745" y="4405"/>
                  </a:lnTo>
                  <a:lnTo>
                    <a:pt x="2707" y="4437"/>
                  </a:lnTo>
                  <a:lnTo>
                    <a:pt x="2669" y="4467"/>
                  </a:lnTo>
                  <a:lnTo>
                    <a:pt x="2629" y="4495"/>
                  </a:lnTo>
                  <a:lnTo>
                    <a:pt x="2588" y="4522"/>
                  </a:lnTo>
                  <a:lnTo>
                    <a:pt x="2545" y="4547"/>
                  </a:lnTo>
                  <a:lnTo>
                    <a:pt x="2500" y="4570"/>
                  </a:lnTo>
                  <a:lnTo>
                    <a:pt x="2456" y="4590"/>
                  </a:lnTo>
                  <a:lnTo>
                    <a:pt x="2432" y="4599"/>
                  </a:lnTo>
                  <a:lnTo>
                    <a:pt x="2410" y="4608"/>
                  </a:lnTo>
                  <a:lnTo>
                    <a:pt x="2385" y="4617"/>
                  </a:lnTo>
                  <a:lnTo>
                    <a:pt x="2362" y="4625"/>
                  </a:lnTo>
                  <a:lnTo>
                    <a:pt x="2337" y="4632"/>
                  </a:lnTo>
                  <a:lnTo>
                    <a:pt x="2313" y="4638"/>
                  </a:lnTo>
                  <a:lnTo>
                    <a:pt x="2288" y="4644"/>
                  </a:lnTo>
                  <a:lnTo>
                    <a:pt x="2264" y="4649"/>
                  </a:lnTo>
                  <a:lnTo>
                    <a:pt x="2239" y="4654"/>
                  </a:lnTo>
                  <a:lnTo>
                    <a:pt x="2214" y="4658"/>
                  </a:lnTo>
                  <a:lnTo>
                    <a:pt x="2189" y="4662"/>
                  </a:lnTo>
                  <a:lnTo>
                    <a:pt x="2163" y="4665"/>
                  </a:lnTo>
                  <a:lnTo>
                    <a:pt x="2137" y="4668"/>
                  </a:lnTo>
                  <a:lnTo>
                    <a:pt x="2111" y="4669"/>
                  </a:lnTo>
                  <a:lnTo>
                    <a:pt x="2085" y="4670"/>
                  </a:lnTo>
                  <a:lnTo>
                    <a:pt x="2058" y="4671"/>
                  </a:lnTo>
                  <a:lnTo>
                    <a:pt x="2032" y="4670"/>
                  </a:lnTo>
                  <a:lnTo>
                    <a:pt x="2006" y="4669"/>
                  </a:lnTo>
                  <a:lnTo>
                    <a:pt x="1980" y="4668"/>
                  </a:lnTo>
                  <a:lnTo>
                    <a:pt x="1954" y="4665"/>
                  </a:lnTo>
                  <a:lnTo>
                    <a:pt x="1929" y="4662"/>
                  </a:lnTo>
                  <a:lnTo>
                    <a:pt x="1903" y="4658"/>
                  </a:lnTo>
                  <a:lnTo>
                    <a:pt x="1878" y="4654"/>
                  </a:lnTo>
                  <a:lnTo>
                    <a:pt x="1852" y="4649"/>
                  </a:lnTo>
                  <a:lnTo>
                    <a:pt x="1828" y="4644"/>
                  </a:lnTo>
                  <a:lnTo>
                    <a:pt x="1804" y="4638"/>
                  </a:lnTo>
                  <a:lnTo>
                    <a:pt x="1779" y="4632"/>
                  </a:lnTo>
                  <a:lnTo>
                    <a:pt x="1755" y="4625"/>
                  </a:lnTo>
                  <a:lnTo>
                    <a:pt x="1731" y="4617"/>
                  </a:lnTo>
                  <a:lnTo>
                    <a:pt x="1708" y="4608"/>
                  </a:lnTo>
                  <a:lnTo>
                    <a:pt x="1684" y="4599"/>
                  </a:lnTo>
                  <a:lnTo>
                    <a:pt x="1661" y="4590"/>
                  </a:lnTo>
                  <a:lnTo>
                    <a:pt x="1616" y="4570"/>
                  </a:lnTo>
                  <a:lnTo>
                    <a:pt x="1572" y="4547"/>
                  </a:lnTo>
                  <a:lnTo>
                    <a:pt x="1530" y="4522"/>
                  </a:lnTo>
                  <a:lnTo>
                    <a:pt x="1488" y="4495"/>
                  </a:lnTo>
                  <a:lnTo>
                    <a:pt x="1448" y="4467"/>
                  </a:lnTo>
                  <a:lnTo>
                    <a:pt x="1409" y="4437"/>
                  </a:lnTo>
                  <a:lnTo>
                    <a:pt x="1373" y="4405"/>
                  </a:lnTo>
                  <a:lnTo>
                    <a:pt x="1337" y="4371"/>
                  </a:lnTo>
                  <a:lnTo>
                    <a:pt x="1303" y="4335"/>
                  </a:lnTo>
                  <a:lnTo>
                    <a:pt x="1271" y="4299"/>
                  </a:lnTo>
                  <a:lnTo>
                    <a:pt x="1240" y="4260"/>
                  </a:lnTo>
                  <a:lnTo>
                    <a:pt x="1212" y="4219"/>
                  </a:lnTo>
                  <a:lnTo>
                    <a:pt x="1185" y="4179"/>
                  </a:lnTo>
                  <a:lnTo>
                    <a:pt x="1161" y="4136"/>
                  </a:lnTo>
                  <a:lnTo>
                    <a:pt x="1138" y="4091"/>
                  </a:lnTo>
                  <a:lnTo>
                    <a:pt x="1118" y="4046"/>
                  </a:lnTo>
                  <a:lnTo>
                    <a:pt x="1108" y="4023"/>
                  </a:lnTo>
                  <a:lnTo>
                    <a:pt x="1100" y="4000"/>
                  </a:lnTo>
                  <a:lnTo>
                    <a:pt x="1091" y="3976"/>
                  </a:lnTo>
                  <a:lnTo>
                    <a:pt x="1083" y="3952"/>
                  </a:lnTo>
                  <a:lnTo>
                    <a:pt x="1076" y="3928"/>
                  </a:lnTo>
                  <a:lnTo>
                    <a:pt x="1069" y="3905"/>
                  </a:lnTo>
                  <a:lnTo>
                    <a:pt x="1064" y="3879"/>
                  </a:lnTo>
                  <a:lnTo>
                    <a:pt x="1058" y="3855"/>
                  </a:lnTo>
                  <a:lnTo>
                    <a:pt x="1053" y="3829"/>
                  </a:lnTo>
                  <a:lnTo>
                    <a:pt x="1049" y="3805"/>
                  </a:lnTo>
                  <a:lnTo>
                    <a:pt x="1046" y="3779"/>
                  </a:lnTo>
                  <a:lnTo>
                    <a:pt x="1043" y="3754"/>
                  </a:lnTo>
                  <a:lnTo>
                    <a:pt x="1041" y="3727"/>
                  </a:lnTo>
                  <a:lnTo>
                    <a:pt x="1038" y="3702"/>
                  </a:lnTo>
                  <a:lnTo>
                    <a:pt x="1037" y="3675"/>
                  </a:lnTo>
                  <a:lnTo>
                    <a:pt x="1037" y="3649"/>
                  </a:lnTo>
                  <a:lnTo>
                    <a:pt x="1037" y="3622"/>
                  </a:lnTo>
                  <a:lnTo>
                    <a:pt x="1038" y="3597"/>
                  </a:lnTo>
                  <a:lnTo>
                    <a:pt x="1041" y="3571"/>
                  </a:lnTo>
                  <a:lnTo>
                    <a:pt x="1043" y="3545"/>
                  </a:lnTo>
                  <a:lnTo>
                    <a:pt x="1046" y="3520"/>
                  </a:lnTo>
                  <a:lnTo>
                    <a:pt x="1049" y="3494"/>
                  </a:lnTo>
                  <a:lnTo>
                    <a:pt x="1053" y="3469"/>
                  </a:lnTo>
                  <a:lnTo>
                    <a:pt x="1058" y="3444"/>
                  </a:lnTo>
                  <a:lnTo>
                    <a:pt x="1064" y="3419"/>
                  </a:lnTo>
                  <a:lnTo>
                    <a:pt x="1069" y="3394"/>
                  </a:lnTo>
                  <a:lnTo>
                    <a:pt x="1076" y="3370"/>
                  </a:lnTo>
                  <a:lnTo>
                    <a:pt x="1083" y="3346"/>
                  </a:lnTo>
                  <a:lnTo>
                    <a:pt x="1091" y="3322"/>
                  </a:lnTo>
                  <a:lnTo>
                    <a:pt x="1100" y="3299"/>
                  </a:lnTo>
                  <a:lnTo>
                    <a:pt x="1108" y="3275"/>
                  </a:lnTo>
                  <a:lnTo>
                    <a:pt x="1118" y="3252"/>
                  </a:lnTo>
                  <a:lnTo>
                    <a:pt x="1138" y="3207"/>
                  </a:lnTo>
                  <a:lnTo>
                    <a:pt x="1161" y="3163"/>
                  </a:lnTo>
                  <a:lnTo>
                    <a:pt x="1185" y="3120"/>
                  </a:lnTo>
                  <a:lnTo>
                    <a:pt x="1212" y="3079"/>
                  </a:lnTo>
                  <a:lnTo>
                    <a:pt x="1240" y="3039"/>
                  </a:lnTo>
                  <a:lnTo>
                    <a:pt x="1271" y="3000"/>
                  </a:lnTo>
                  <a:lnTo>
                    <a:pt x="1303" y="2963"/>
                  </a:lnTo>
                  <a:lnTo>
                    <a:pt x="1337" y="2928"/>
                  </a:lnTo>
                  <a:lnTo>
                    <a:pt x="1373" y="2894"/>
                  </a:lnTo>
                  <a:lnTo>
                    <a:pt x="1409" y="2862"/>
                  </a:lnTo>
                  <a:lnTo>
                    <a:pt x="1448" y="2831"/>
                  </a:lnTo>
                  <a:lnTo>
                    <a:pt x="1488" y="2802"/>
                  </a:lnTo>
                  <a:lnTo>
                    <a:pt x="1530" y="2776"/>
                  </a:lnTo>
                  <a:lnTo>
                    <a:pt x="1572" y="2752"/>
                  </a:lnTo>
                  <a:lnTo>
                    <a:pt x="1616" y="2729"/>
                  </a:lnTo>
                  <a:lnTo>
                    <a:pt x="1661" y="2709"/>
                  </a:lnTo>
                  <a:lnTo>
                    <a:pt x="1684" y="2700"/>
                  </a:lnTo>
                  <a:lnTo>
                    <a:pt x="1708" y="2690"/>
                  </a:lnTo>
                  <a:lnTo>
                    <a:pt x="1731" y="2682"/>
                  </a:lnTo>
                  <a:lnTo>
                    <a:pt x="1755" y="2674"/>
                  </a:lnTo>
                  <a:lnTo>
                    <a:pt x="1779" y="2667"/>
                  </a:lnTo>
                  <a:lnTo>
                    <a:pt x="1804" y="2661"/>
                  </a:lnTo>
                  <a:lnTo>
                    <a:pt x="1828" y="2655"/>
                  </a:lnTo>
                  <a:lnTo>
                    <a:pt x="1852" y="2649"/>
                  </a:lnTo>
                  <a:lnTo>
                    <a:pt x="1878" y="2645"/>
                  </a:lnTo>
                  <a:lnTo>
                    <a:pt x="1903" y="2640"/>
                  </a:lnTo>
                  <a:lnTo>
                    <a:pt x="1929" y="2636"/>
                  </a:lnTo>
                  <a:lnTo>
                    <a:pt x="1954" y="2633"/>
                  </a:lnTo>
                  <a:lnTo>
                    <a:pt x="1980" y="2631"/>
                  </a:lnTo>
                  <a:lnTo>
                    <a:pt x="2006" y="2629"/>
                  </a:lnTo>
                  <a:lnTo>
                    <a:pt x="2032" y="2628"/>
                  </a:lnTo>
                  <a:lnTo>
                    <a:pt x="2058" y="2628"/>
                  </a:lnTo>
                  <a:lnTo>
                    <a:pt x="2085" y="2628"/>
                  </a:lnTo>
                  <a:lnTo>
                    <a:pt x="2111" y="2629"/>
                  </a:lnTo>
                  <a:lnTo>
                    <a:pt x="2137" y="2631"/>
                  </a:lnTo>
                  <a:lnTo>
                    <a:pt x="2163" y="2633"/>
                  </a:lnTo>
                  <a:lnTo>
                    <a:pt x="2189" y="2636"/>
                  </a:lnTo>
                  <a:lnTo>
                    <a:pt x="2214" y="2640"/>
                  </a:lnTo>
                  <a:lnTo>
                    <a:pt x="2239" y="2645"/>
                  </a:lnTo>
                  <a:lnTo>
                    <a:pt x="2264" y="2649"/>
                  </a:lnTo>
                  <a:lnTo>
                    <a:pt x="2288" y="2655"/>
                  </a:lnTo>
                  <a:lnTo>
                    <a:pt x="2313" y="2661"/>
                  </a:lnTo>
                  <a:lnTo>
                    <a:pt x="2337" y="2667"/>
                  </a:lnTo>
                  <a:lnTo>
                    <a:pt x="2362" y="2674"/>
                  </a:lnTo>
                  <a:lnTo>
                    <a:pt x="2385" y="2682"/>
                  </a:lnTo>
                  <a:lnTo>
                    <a:pt x="2410" y="2690"/>
                  </a:lnTo>
                  <a:lnTo>
                    <a:pt x="2432" y="2700"/>
                  </a:lnTo>
                  <a:lnTo>
                    <a:pt x="2456" y="2709"/>
                  </a:lnTo>
                  <a:lnTo>
                    <a:pt x="2500" y="2729"/>
                  </a:lnTo>
                  <a:lnTo>
                    <a:pt x="2545" y="2752"/>
                  </a:lnTo>
                  <a:lnTo>
                    <a:pt x="2588" y="2776"/>
                  </a:lnTo>
                  <a:lnTo>
                    <a:pt x="2629" y="2802"/>
                  </a:lnTo>
                  <a:lnTo>
                    <a:pt x="2669" y="2831"/>
                  </a:lnTo>
                  <a:lnTo>
                    <a:pt x="2707" y="2862"/>
                  </a:lnTo>
                  <a:lnTo>
                    <a:pt x="2745" y="2894"/>
                  </a:lnTo>
                  <a:lnTo>
                    <a:pt x="2780" y="2928"/>
                  </a:lnTo>
                  <a:lnTo>
                    <a:pt x="2814" y="2963"/>
                  </a:lnTo>
                  <a:lnTo>
                    <a:pt x="2846" y="3000"/>
                  </a:lnTo>
                  <a:lnTo>
                    <a:pt x="2876" y="3039"/>
                  </a:lnTo>
                  <a:lnTo>
                    <a:pt x="2905" y="3079"/>
                  </a:lnTo>
                  <a:lnTo>
                    <a:pt x="2931" y="3120"/>
                  </a:lnTo>
                  <a:lnTo>
                    <a:pt x="2956" y="3163"/>
                  </a:lnTo>
                  <a:lnTo>
                    <a:pt x="2979" y="3207"/>
                  </a:lnTo>
                  <a:lnTo>
                    <a:pt x="3000" y="3252"/>
                  </a:lnTo>
                  <a:lnTo>
                    <a:pt x="3009" y="3275"/>
                  </a:lnTo>
                  <a:lnTo>
                    <a:pt x="3018" y="3299"/>
                  </a:lnTo>
                  <a:lnTo>
                    <a:pt x="3026" y="3322"/>
                  </a:lnTo>
                  <a:lnTo>
                    <a:pt x="3033" y="3346"/>
                  </a:lnTo>
                  <a:lnTo>
                    <a:pt x="3041" y="3370"/>
                  </a:lnTo>
                  <a:lnTo>
                    <a:pt x="3047" y="3394"/>
                  </a:lnTo>
                  <a:lnTo>
                    <a:pt x="3053" y="3419"/>
                  </a:lnTo>
                  <a:lnTo>
                    <a:pt x="3059" y="3444"/>
                  </a:lnTo>
                  <a:lnTo>
                    <a:pt x="3064" y="3469"/>
                  </a:lnTo>
                  <a:lnTo>
                    <a:pt x="3068" y="3494"/>
                  </a:lnTo>
                  <a:lnTo>
                    <a:pt x="3072" y="3520"/>
                  </a:lnTo>
                  <a:lnTo>
                    <a:pt x="3074" y="3545"/>
                  </a:lnTo>
                  <a:lnTo>
                    <a:pt x="3077" y="3571"/>
                  </a:lnTo>
                  <a:lnTo>
                    <a:pt x="3078" y="3597"/>
                  </a:lnTo>
                  <a:lnTo>
                    <a:pt x="3079" y="3622"/>
                  </a:lnTo>
                  <a:lnTo>
                    <a:pt x="3080" y="3649"/>
                  </a:lnTo>
                  <a:close/>
                  <a:moveTo>
                    <a:pt x="0" y="0"/>
                  </a:moveTo>
                  <a:lnTo>
                    <a:pt x="0" y="462"/>
                  </a:lnTo>
                  <a:lnTo>
                    <a:pt x="4116" y="462"/>
                  </a:lnTo>
                  <a:lnTo>
                    <a:pt x="4116" y="0"/>
                  </a:lnTo>
                  <a:lnTo>
                    <a:pt x="0" y="0"/>
                  </a:lnTo>
                  <a:close/>
                  <a:moveTo>
                    <a:pt x="2024" y="2698"/>
                  </a:moveTo>
                  <a:lnTo>
                    <a:pt x="1820" y="3321"/>
                  </a:lnTo>
                  <a:lnTo>
                    <a:pt x="1165" y="3321"/>
                  </a:lnTo>
                  <a:lnTo>
                    <a:pt x="1159" y="3321"/>
                  </a:lnTo>
                  <a:lnTo>
                    <a:pt x="1154" y="3323"/>
                  </a:lnTo>
                  <a:lnTo>
                    <a:pt x="1149" y="3325"/>
                  </a:lnTo>
                  <a:lnTo>
                    <a:pt x="1143" y="3328"/>
                  </a:lnTo>
                  <a:lnTo>
                    <a:pt x="1139" y="3331"/>
                  </a:lnTo>
                  <a:lnTo>
                    <a:pt x="1135" y="3335"/>
                  </a:lnTo>
                  <a:lnTo>
                    <a:pt x="1133" y="3340"/>
                  </a:lnTo>
                  <a:lnTo>
                    <a:pt x="1130" y="3345"/>
                  </a:lnTo>
                  <a:lnTo>
                    <a:pt x="1129" y="3352"/>
                  </a:lnTo>
                  <a:lnTo>
                    <a:pt x="1129" y="3357"/>
                  </a:lnTo>
                  <a:lnTo>
                    <a:pt x="1129" y="3363"/>
                  </a:lnTo>
                  <a:lnTo>
                    <a:pt x="1130" y="3368"/>
                  </a:lnTo>
                  <a:lnTo>
                    <a:pt x="1132" y="3373"/>
                  </a:lnTo>
                  <a:lnTo>
                    <a:pt x="1135" y="3378"/>
                  </a:lnTo>
                  <a:lnTo>
                    <a:pt x="1139" y="3382"/>
                  </a:lnTo>
                  <a:lnTo>
                    <a:pt x="1143" y="3386"/>
                  </a:lnTo>
                  <a:lnTo>
                    <a:pt x="1673" y="3772"/>
                  </a:lnTo>
                  <a:lnTo>
                    <a:pt x="1469" y="4400"/>
                  </a:lnTo>
                  <a:lnTo>
                    <a:pt x="1468" y="4405"/>
                  </a:lnTo>
                  <a:lnTo>
                    <a:pt x="1467" y="4411"/>
                  </a:lnTo>
                  <a:lnTo>
                    <a:pt x="1468" y="4416"/>
                  </a:lnTo>
                  <a:lnTo>
                    <a:pt x="1469" y="4422"/>
                  </a:lnTo>
                  <a:lnTo>
                    <a:pt x="1471" y="4427"/>
                  </a:lnTo>
                  <a:lnTo>
                    <a:pt x="1475" y="4431"/>
                  </a:lnTo>
                  <a:lnTo>
                    <a:pt x="1479" y="4436"/>
                  </a:lnTo>
                  <a:lnTo>
                    <a:pt x="1483" y="4439"/>
                  </a:lnTo>
                  <a:lnTo>
                    <a:pt x="1488" y="4442"/>
                  </a:lnTo>
                  <a:lnTo>
                    <a:pt x="1493" y="4444"/>
                  </a:lnTo>
                  <a:lnTo>
                    <a:pt x="1498" y="4446"/>
                  </a:lnTo>
                  <a:lnTo>
                    <a:pt x="1504" y="4446"/>
                  </a:lnTo>
                  <a:lnTo>
                    <a:pt x="1509" y="4446"/>
                  </a:lnTo>
                  <a:lnTo>
                    <a:pt x="1515" y="4444"/>
                  </a:lnTo>
                  <a:lnTo>
                    <a:pt x="1520" y="4442"/>
                  </a:lnTo>
                  <a:lnTo>
                    <a:pt x="1525" y="4439"/>
                  </a:lnTo>
                  <a:lnTo>
                    <a:pt x="2058" y="4052"/>
                  </a:lnTo>
                  <a:lnTo>
                    <a:pt x="2591" y="4439"/>
                  </a:lnTo>
                  <a:lnTo>
                    <a:pt x="2596" y="4442"/>
                  </a:lnTo>
                  <a:lnTo>
                    <a:pt x="2601" y="4444"/>
                  </a:lnTo>
                  <a:lnTo>
                    <a:pt x="2606" y="4446"/>
                  </a:lnTo>
                  <a:lnTo>
                    <a:pt x="2612" y="4446"/>
                  </a:lnTo>
                  <a:lnTo>
                    <a:pt x="2617" y="4446"/>
                  </a:lnTo>
                  <a:lnTo>
                    <a:pt x="2623" y="4444"/>
                  </a:lnTo>
                  <a:lnTo>
                    <a:pt x="2628" y="4442"/>
                  </a:lnTo>
                  <a:lnTo>
                    <a:pt x="2633" y="4439"/>
                  </a:lnTo>
                  <a:lnTo>
                    <a:pt x="2638" y="4436"/>
                  </a:lnTo>
                  <a:lnTo>
                    <a:pt x="2641" y="4431"/>
                  </a:lnTo>
                  <a:lnTo>
                    <a:pt x="2644" y="4427"/>
                  </a:lnTo>
                  <a:lnTo>
                    <a:pt x="2646" y="4422"/>
                  </a:lnTo>
                  <a:lnTo>
                    <a:pt x="2648" y="4416"/>
                  </a:lnTo>
                  <a:lnTo>
                    <a:pt x="2648" y="4411"/>
                  </a:lnTo>
                  <a:lnTo>
                    <a:pt x="2648" y="4405"/>
                  </a:lnTo>
                  <a:lnTo>
                    <a:pt x="2646" y="4400"/>
                  </a:lnTo>
                  <a:lnTo>
                    <a:pt x="2442" y="3772"/>
                  </a:lnTo>
                  <a:lnTo>
                    <a:pt x="2973" y="3386"/>
                  </a:lnTo>
                  <a:lnTo>
                    <a:pt x="2977" y="3382"/>
                  </a:lnTo>
                  <a:lnTo>
                    <a:pt x="2981" y="3378"/>
                  </a:lnTo>
                  <a:lnTo>
                    <a:pt x="2984" y="3373"/>
                  </a:lnTo>
                  <a:lnTo>
                    <a:pt x="2986" y="3368"/>
                  </a:lnTo>
                  <a:lnTo>
                    <a:pt x="2987" y="3363"/>
                  </a:lnTo>
                  <a:lnTo>
                    <a:pt x="2988" y="3357"/>
                  </a:lnTo>
                  <a:lnTo>
                    <a:pt x="2987" y="3352"/>
                  </a:lnTo>
                  <a:lnTo>
                    <a:pt x="2986" y="3345"/>
                  </a:lnTo>
                  <a:lnTo>
                    <a:pt x="2984" y="3340"/>
                  </a:lnTo>
                  <a:lnTo>
                    <a:pt x="2981" y="3335"/>
                  </a:lnTo>
                  <a:lnTo>
                    <a:pt x="2977" y="3331"/>
                  </a:lnTo>
                  <a:lnTo>
                    <a:pt x="2973" y="3328"/>
                  </a:lnTo>
                  <a:lnTo>
                    <a:pt x="2968" y="3325"/>
                  </a:lnTo>
                  <a:lnTo>
                    <a:pt x="2963" y="3323"/>
                  </a:lnTo>
                  <a:lnTo>
                    <a:pt x="2958" y="3321"/>
                  </a:lnTo>
                  <a:lnTo>
                    <a:pt x="2952" y="3321"/>
                  </a:lnTo>
                  <a:lnTo>
                    <a:pt x="2296" y="3321"/>
                  </a:lnTo>
                  <a:lnTo>
                    <a:pt x="2093" y="2698"/>
                  </a:lnTo>
                  <a:lnTo>
                    <a:pt x="2091" y="2691"/>
                  </a:lnTo>
                  <a:lnTo>
                    <a:pt x="2088" y="2687"/>
                  </a:lnTo>
                  <a:lnTo>
                    <a:pt x="2084" y="2682"/>
                  </a:lnTo>
                  <a:lnTo>
                    <a:pt x="2080" y="2679"/>
                  </a:lnTo>
                  <a:lnTo>
                    <a:pt x="2075" y="2676"/>
                  </a:lnTo>
                  <a:lnTo>
                    <a:pt x="2069" y="2674"/>
                  </a:lnTo>
                  <a:lnTo>
                    <a:pt x="2064" y="2673"/>
                  </a:lnTo>
                  <a:lnTo>
                    <a:pt x="2058" y="2672"/>
                  </a:lnTo>
                  <a:lnTo>
                    <a:pt x="2053" y="2673"/>
                  </a:lnTo>
                  <a:lnTo>
                    <a:pt x="2047" y="2674"/>
                  </a:lnTo>
                  <a:lnTo>
                    <a:pt x="2042" y="2676"/>
                  </a:lnTo>
                  <a:lnTo>
                    <a:pt x="2037" y="2679"/>
                  </a:lnTo>
                  <a:lnTo>
                    <a:pt x="2033" y="2682"/>
                  </a:lnTo>
                  <a:lnTo>
                    <a:pt x="2030" y="2687"/>
                  </a:lnTo>
                  <a:lnTo>
                    <a:pt x="2027" y="2691"/>
                  </a:lnTo>
                  <a:lnTo>
                    <a:pt x="2024" y="2698"/>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latin typeface="思源宋体 CN" panose="02020400000000000000" pitchFamily="18" charset="-122"/>
                <a:ea typeface="思源宋体 CN" panose="02020400000000000000" pitchFamily="18" charset="-122"/>
              </a:endParaRPr>
            </a:p>
          </p:txBody>
        </p:sp>
        <p:sp>
          <p:nvSpPr>
            <p:cNvPr id="35" name="文本框 21"/>
            <p:cNvSpPr txBox="1">
              <a:spLocks noChangeArrowheads="1"/>
            </p:cNvSpPr>
            <p:nvPr/>
          </p:nvSpPr>
          <p:spPr bwMode="auto">
            <a:xfrm>
              <a:off x="4164038" y="5325610"/>
              <a:ext cx="58862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None/>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文本</a:t>
              </a:r>
            </a:p>
          </p:txBody>
        </p:sp>
      </p:grpSp>
      <p:grpSp>
        <p:nvGrpSpPr>
          <p:cNvPr id="5" name="组合 4"/>
          <p:cNvGrpSpPr/>
          <p:nvPr/>
        </p:nvGrpSpPr>
        <p:grpSpPr>
          <a:xfrm>
            <a:off x="1405978" y="3925435"/>
            <a:ext cx="1836737" cy="1836737"/>
            <a:chOff x="1405978" y="3925435"/>
            <a:chExt cx="1836737" cy="1836737"/>
          </a:xfrm>
        </p:grpSpPr>
        <p:sp>
          <p:nvSpPr>
            <p:cNvPr id="23" name="任意多边形 9"/>
            <p:cNvSpPr/>
            <p:nvPr/>
          </p:nvSpPr>
          <p:spPr>
            <a:xfrm>
              <a:off x="1405978" y="3925435"/>
              <a:ext cx="1836737" cy="1836737"/>
            </a:xfrm>
            <a:custGeom>
              <a:avLst/>
              <a:gdLst>
                <a:gd name="connsiteX0" fmla="*/ 0 w 2167466"/>
                <a:gd name="connsiteY0" fmla="*/ 361252 h 2167466"/>
                <a:gd name="connsiteX1" fmla="*/ 361252 w 2167466"/>
                <a:gd name="connsiteY1" fmla="*/ 0 h 2167466"/>
                <a:gd name="connsiteX2" fmla="*/ 1806214 w 2167466"/>
                <a:gd name="connsiteY2" fmla="*/ 0 h 2167466"/>
                <a:gd name="connsiteX3" fmla="*/ 2167466 w 2167466"/>
                <a:gd name="connsiteY3" fmla="*/ 361252 h 2167466"/>
                <a:gd name="connsiteX4" fmla="*/ 2167466 w 2167466"/>
                <a:gd name="connsiteY4" fmla="*/ 1806214 h 2167466"/>
                <a:gd name="connsiteX5" fmla="*/ 1806214 w 2167466"/>
                <a:gd name="connsiteY5" fmla="*/ 2167466 h 2167466"/>
                <a:gd name="connsiteX6" fmla="*/ 361252 w 2167466"/>
                <a:gd name="connsiteY6" fmla="*/ 2167466 h 2167466"/>
                <a:gd name="connsiteX7" fmla="*/ 0 w 2167466"/>
                <a:gd name="connsiteY7" fmla="*/ 1806214 h 2167466"/>
                <a:gd name="connsiteX8" fmla="*/ 0 w 2167466"/>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7466" h="2167466">
                  <a:moveTo>
                    <a:pt x="0" y="361252"/>
                  </a:moveTo>
                  <a:cubicBezTo>
                    <a:pt x="0" y="161738"/>
                    <a:pt x="161738" y="0"/>
                    <a:pt x="361252" y="0"/>
                  </a:cubicBezTo>
                  <a:lnTo>
                    <a:pt x="1806214" y="0"/>
                  </a:lnTo>
                  <a:cubicBezTo>
                    <a:pt x="2005728" y="0"/>
                    <a:pt x="2167466" y="161738"/>
                    <a:pt x="2167466" y="361252"/>
                  </a:cubicBezTo>
                  <a:lnTo>
                    <a:pt x="2167466" y="1806214"/>
                  </a:lnTo>
                  <a:cubicBezTo>
                    <a:pt x="2167466" y="2005728"/>
                    <a:pt x="2005728" y="2167466"/>
                    <a:pt x="1806214" y="2167466"/>
                  </a:cubicBezTo>
                  <a:lnTo>
                    <a:pt x="361252" y="2167466"/>
                  </a:lnTo>
                  <a:cubicBezTo>
                    <a:pt x="161738" y="2167466"/>
                    <a:pt x="0" y="2005728"/>
                    <a:pt x="0" y="1806214"/>
                  </a:cubicBezTo>
                  <a:lnTo>
                    <a:pt x="0" y="361252"/>
                  </a:lnTo>
                  <a:close/>
                </a:path>
              </a:pathLst>
            </a:custGeom>
            <a:solidFill>
              <a:srgbClr val="F05A2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84877" tIns="284877" rIns="284877" bIns="284877" spcCol="1270" anchor="ctr"/>
            <a:lstStyle/>
            <a:p>
              <a:pPr algn="ctr" defTabSz="2089150" eaLnBrk="1" fontAlgn="auto" hangingPunct="1">
                <a:lnSpc>
                  <a:spcPct val="90000"/>
                </a:lnSpc>
                <a:spcAft>
                  <a:spcPct val="35000"/>
                </a:spcAft>
                <a:defRPr/>
              </a:pPr>
              <a:endParaRPr lang="zh-CN" altLang="en-US" sz="4400" dirty="0">
                <a:latin typeface="思源宋体 CN" panose="02020400000000000000" pitchFamily="18" charset="-122"/>
                <a:ea typeface="思源宋体 CN" panose="02020400000000000000" pitchFamily="18" charset="-122"/>
              </a:endParaRPr>
            </a:p>
          </p:txBody>
        </p:sp>
        <p:sp>
          <p:nvSpPr>
            <p:cNvPr id="25" name="KSO_Shape"/>
            <p:cNvSpPr/>
            <p:nvPr/>
          </p:nvSpPr>
          <p:spPr>
            <a:xfrm>
              <a:off x="2017165" y="4246110"/>
              <a:ext cx="612775" cy="1017587"/>
            </a:xfrm>
            <a:custGeom>
              <a:avLst/>
              <a:gdLst>
                <a:gd name="connsiteX0" fmla="*/ 588566 w 1536700"/>
                <a:gd name="connsiteY0" fmla="*/ 2172931 h 2555648"/>
                <a:gd name="connsiteX1" fmla="*/ 588566 w 1536700"/>
                <a:gd name="connsiteY1" fmla="*/ 2232462 h 2555648"/>
                <a:gd name="connsiteX2" fmla="*/ 948135 w 1536700"/>
                <a:gd name="connsiteY2" fmla="*/ 2232462 h 2555648"/>
                <a:gd name="connsiteX3" fmla="*/ 948135 w 1536700"/>
                <a:gd name="connsiteY3" fmla="*/ 2172931 h 2555648"/>
                <a:gd name="connsiteX4" fmla="*/ 588566 w 1536700"/>
                <a:gd name="connsiteY4" fmla="*/ 2014319 h 2555648"/>
                <a:gd name="connsiteX5" fmla="*/ 588566 w 1536700"/>
                <a:gd name="connsiteY5" fmla="*/ 2073850 h 2555648"/>
                <a:gd name="connsiteX6" fmla="*/ 948135 w 1536700"/>
                <a:gd name="connsiteY6" fmla="*/ 2073850 h 2555648"/>
                <a:gd name="connsiteX7" fmla="*/ 948135 w 1536700"/>
                <a:gd name="connsiteY7" fmla="*/ 2014319 h 2555648"/>
                <a:gd name="connsiteX8" fmla="*/ 439655 w 1536700"/>
                <a:gd name="connsiteY8" fmla="*/ 1865655 h 2555648"/>
                <a:gd name="connsiteX9" fmla="*/ 1097045 w 1536700"/>
                <a:gd name="connsiteY9" fmla="*/ 1865655 h 2555648"/>
                <a:gd name="connsiteX10" fmla="*/ 1189236 w 1536700"/>
                <a:gd name="connsiteY10" fmla="*/ 1953225 h 2555648"/>
                <a:gd name="connsiteX11" fmla="*/ 1097045 w 1536700"/>
                <a:gd name="connsiteY11" fmla="*/ 2040795 h 2555648"/>
                <a:gd name="connsiteX12" fmla="*/ 1189236 w 1536700"/>
                <a:gd name="connsiteY12" fmla="*/ 2128365 h 2555648"/>
                <a:gd name="connsiteX13" fmla="*/ 1097045 w 1536700"/>
                <a:gd name="connsiteY13" fmla="*/ 2215935 h 2555648"/>
                <a:gd name="connsiteX14" fmla="*/ 1189236 w 1536700"/>
                <a:gd name="connsiteY14" fmla="*/ 2303505 h 2555648"/>
                <a:gd name="connsiteX15" fmla="*/ 1097045 w 1536700"/>
                <a:gd name="connsiteY15" fmla="*/ 2391075 h 2555648"/>
                <a:gd name="connsiteX16" fmla="*/ 948071 w 1536700"/>
                <a:gd name="connsiteY16" fmla="*/ 2391075 h 2555648"/>
                <a:gd name="connsiteX17" fmla="*/ 937297 w 1536700"/>
                <a:gd name="connsiteY17" fmla="*/ 2444188 h 2555648"/>
                <a:gd name="connsiteX18" fmla="*/ 768350 w 1536700"/>
                <a:gd name="connsiteY18" fmla="*/ 2555648 h 2555648"/>
                <a:gd name="connsiteX19" fmla="*/ 599403 w 1536700"/>
                <a:gd name="connsiteY19" fmla="*/ 2444188 h 2555648"/>
                <a:gd name="connsiteX20" fmla="*/ 588630 w 1536700"/>
                <a:gd name="connsiteY20" fmla="*/ 2391075 h 2555648"/>
                <a:gd name="connsiteX21" fmla="*/ 439655 w 1536700"/>
                <a:gd name="connsiteY21" fmla="*/ 2391075 h 2555648"/>
                <a:gd name="connsiteX22" fmla="*/ 347464 w 1536700"/>
                <a:gd name="connsiteY22" fmla="*/ 2303505 h 2555648"/>
                <a:gd name="connsiteX23" fmla="*/ 439655 w 1536700"/>
                <a:gd name="connsiteY23" fmla="*/ 2215935 h 2555648"/>
                <a:gd name="connsiteX24" fmla="*/ 347464 w 1536700"/>
                <a:gd name="connsiteY24" fmla="*/ 2128365 h 2555648"/>
                <a:gd name="connsiteX25" fmla="*/ 439655 w 1536700"/>
                <a:gd name="connsiteY25" fmla="*/ 2040795 h 2555648"/>
                <a:gd name="connsiteX26" fmla="*/ 347464 w 1536700"/>
                <a:gd name="connsiteY26" fmla="*/ 1953225 h 2555648"/>
                <a:gd name="connsiteX27" fmla="*/ 439655 w 1536700"/>
                <a:gd name="connsiteY27" fmla="*/ 1865655 h 2555648"/>
                <a:gd name="connsiteX28" fmla="*/ 768350 w 1536700"/>
                <a:gd name="connsiteY28" fmla="*/ 0 h 2555648"/>
                <a:gd name="connsiteX29" fmla="*/ 1536700 w 1536700"/>
                <a:gd name="connsiteY29" fmla="*/ 770343 h 2555648"/>
                <a:gd name="connsiteX30" fmla="*/ 1521090 w 1536700"/>
                <a:gd name="connsiteY30" fmla="*/ 925594 h 2555648"/>
                <a:gd name="connsiteX31" fmla="*/ 1491688 w 1536700"/>
                <a:gd name="connsiteY31" fmla="*/ 1020556 h 2555648"/>
                <a:gd name="connsiteX32" fmla="*/ 1491950 w 1536700"/>
                <a:gd name="connsiteY32" fmla="*/ 1020556 h 2555648"/>
                <a:gd name="connsiteX33" fmla="*/ 1140478 w 1536700"/>
                <a:gd name="connsiteY33" fmla="*/ 1823920 h 2555648"/>
                <a:gd name="connsiteX34" fmla="*/ 396222 w 1536700"/>
                <a:gd name="connsiteY34" fmla="*/ 1823920 h 2555648"/>
                <a:gd name="connsiteX35" fmla="*/ 44750 w 1536700"/>
                <a:gd name="connsiteY35" fmla="*/ 1020556 h 2555648"/>
                <a:gd name="connsiteX36" fmla="*/ 45012 w 1536700"/>
                <a:gd name="connsiteY36" fmla="*/ 1020556 h 2555648"/>
                <a:gd name="connsiteX37" fmla="*/ 15610 w 1536700"/>
                <a:gd name="connsiteY37" fmla="*/ 925594 h 2555648"/>
                <a:gd name="connsiteX38" fmla="*/ 0 w 1536700"/>
                <a:gd name="connsiteY38" fmla="*/ 770343 h 2555648"/>
                <a:gd name="connsiteX39" fmla="*/ 768350 w 1536700"/>
                <a:gd name="connsiteY39" fmla="*/ 0 h 2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36700" h="2555648">
                  <a:moveTo>
                    <a:pt x="588566" y="2172931"/>
                  </a:moveTo>
                  <a:lnTo>
                    <a:pt x="588566" y="2232462"/>
                  </a:lnTo>
                  <a:lnTo>
                    <a:pt x="948135" y="2232462"/>
                  </a:lnTo>
                  <a:lnTo>
                    <a:pt x="948135" y="2172931"/>
                  </a:lnTo>
                  <a:close/>
                  <a:moveTo>
                    <a:pt x="588566" y="2014319"/>
                  </a:moveTo>
                  <a:lnTo>
                    <a:pt x="588566" y="2073850"/>
                  </a:lnTo>
                  <a:lnTo>
                    <a:pt x="948135" y="2073850"/>
                  </a:lnTo>
                  <a:lnTo>
                    <a:pt x="948135" y="2014319"/>
                  </a:lnTo>
                  <a:close/>
                  <a:moveTo>
                    <a:pt x="439655" y="1865655"/>
                  </a:moveTo>
                  <a:lnTo>
                    <a:pt x="1097045" y="1865655"/>
                  </a:lnTo>
                  <a:cubicBezTo>
                    <a:pt x="1147961" y="1865655"/>
                    <a:pt x="1189236" y="1904861"/>
                    <a:pt x="1189236" y="1953225"/>
                  </a:cubicBezTo>
                  <a:cubicBezTo>
                    <a:pt x="1189236" y="2001589"/>
                    <a:pt x="1147961" y="2040795"/>
                    <a:pt x="1097045" y="2040795"/>
                  </a:cubicBezTo>
                  <a:cubicBezTo>
                    <a:pt x="1147961" y="2040795"/>
                    <a:pt x="1189236" y="2080001"/>
                    <a:pt x="1189236" y="2128365"/>
                  </a:cubicBezTo>
                  <a:cubicBezTo>
                    <a:pt x="1189236" y="2176729"/>
                    <a:pt x="1147961" y="2215935"/>
                    <a:pt x="1097045" y="2215935"/>
                  </a:cubicBezTo>
                  <a:cubicBezTo>
                    <a:pt x="1147961" y="2215935"/>
                    <a:pt x="1189236" y="2255141"/>
                    <a:pt x="1189236" y="2303505"/>
                  </a:cubicBezTo>
                  <a:cubicBezTo>
                    <a:pt x="1189236" y="2351869"/>
                    <a:pt x="1147961" y="2391075"/>
                    <a:pt x="1097045" y="2391075"/>
                  </a:cubicBezTo>
                  <a:lnTo>
                    <a:pt x="948071" y="2391075"/>
                  </a:lnTo>
                  <a:lnTo>
                    <a:pt x="937297" y="2444188"/>
                  </a:lnTo>
                  <a:cubicBezTo>
                    <a:pt x="909462" y="2509689"/>
                    <a:pt x="844299" y="2555648"/>
                    <a:pt x="768350" y="2555648"/>
                  </a:cubicBezTo>
                  <a:cubicBezTo>
                    <a:pt x="692402" y="2555648"/>
                    <a:pt x="627238" y="2509689"/>
                    <a:pt x="599403" y="2444188"/>
                  </a:cubicBezTo>
                  <a:lnTo>
                    <a:pt x="588630" y="2391075"/>
                  </a:lnTo>
                  <a:lnTo>
                    <a:pt x="439655" y="2391075"/>
                  </a:lnTo>
                  <a:cubicBezTo>
                    <a:pt x="388739" y="2391075"/>
                    <a:pt x="347464" y="2351869"/>
                    <a:pt x="347464" y="2303505"/>
                  </a:cubicBezTo>
                  <a:cubicBezTo>
                    <a:pt x="347464" y="2255141"/>
                    <a:pt x="388739" y="2215935"/>
                    <a:pt x="439655" y="2215935"/>
                  </a:cubicBezTo>
                  <a:cubicBezTo>
                    <a:pt x="388739" y="2215935"/>
                    <a:pt x="347464" y="2176729"/>
                    <a:pt x="347464" y="2128365"/>
                  </a:cubicBezTo>
                  <a:cubicBezTo>
                    <a:pt x="347464" y="2080001"/>
                    <a:pt x="388739" y="2040795"/>
                    <a:pt x="439655" y="2040795"/>
                  </a:cubicBezTo>
                  <a:cubicBezTo>
                    <a:pt x="388739" y="2040795"/>
                    <a:pt x="347464" y="2001589"/>
                    <a:pt x="347464" y="1953225"/>
                  </a:cubicBezTo>
                  <a:cubicBezTo>
                    <a:pt x="347464" y="1904861"/>
                    <a:pt x="388739" y="1865655"/>
                    <a:pt x="439655" y="1865655"/>
                  </a:cubicBezTo>
                  <a:close/>
                  <a:moveTo>
                    <a:pt x="768350" y="0"/>
                  </a:moveTo>
                  <a:cubicBezTo>
                    <a:pt x="1192698" y="0"/>
                    <a:pt x="1536700" y="344894"/>
                    <a:pt x="1536700" y="770343"/>
                  </a:cubicBezTo>
                  <a:cubicBezTo>
                    <a:pt x="1536700" y="823524"/>
                    <a:pt x="1531325" y="875447"/>
                    <a:pt x="1521090" y="925594"/>
                  </a:cubicBezTo>
                  <a:lnTo>
                    <a:pt x="1491688" y="1020556"/>
                  </a:lnTo>
                  <a:lnTo>
                    <a:pt x="1491950" y="1020556"/>
                  </a:lnTo>
                  <a:lnTo>
                    <a:pt x="1140478" y="1823920"/>
                  </a:lnTo>
                  <a:lnTo>
                    <a:pt x="396222" y="1823920"/>
                  </a:lnTo>
                  <a:lnTo>
                    <a:pt x="44750" y="1020556"/>
                  </a:lnTo>
                  <a:lnTo>
                    <a:pt x="45012" y="1020556"/>
                  </a:lnTo>
                  <a:lnTo>
                    <a:pt x="15610" y="925594"/>
                  </a:lnTo>
                  <a:cubicBezTo>
                    <a:pt x="5375" y="875447"/>
                    <a:pt x="0" y="823524"/>
                    <a:pt x="0" y="770343"/>
                  </a:cubicBezTo>
                  <a:cubicBezTo>
                    <a:pt x="0" y="344894"/>
                    <a:pt x="344002" y="0"/>
                    <a:pt x="76835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dirty="0">
                <a:latin typeface="思源宋体 CN" panose="02020400000000000000" pitchFamily="18" charset="-122"/>
                <a:ea typeface="思源宋体 CN" panose="02020400000000000000" pitchFamily="18" charset="-122"/>
              </a:endParaRPr>
            </a:p>
          </p:txBody>
        </p:sp>
        <p:sp>
          <p:nvSpPr>
            <p:cNvPr id="36" name="文本框 22"/>
            <p:cNvSpPr txBox="1">
              <a:spLocks noChangeArrowheads="1"/>
            </p:cNvSpPr>
            <p:nvPr/>
          </p:nvSpPr>
          <p:spPr bwMode="auto">
            <a:xfrm>
              <a:off x="1981270" y="5325610"/>
              <a:ext cx="58862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None/>
              </a:pPr>
              <a:r>
                <a:rPr lang="zh-CN" altLang="en-US" sz="16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文本</a:t>
              </a:r>
            </a:p>
          </p:txBody>
        </p:sp>
      </p:grpSp>
      <p:grpSp>
        <p:nvGrpSpPr>
          <p:cNvPr id="7" name="组合 6"/>
          <p:cNvGrpSpPr/>
          <p:nvPr/>
        </p:nvGrpSpPr>
        <p:grpSpPr>
          <a:xfrm>
            <a:off x="7102107" y="1729922"/>
            <a:ext cx="4305300" cy="3940702"/>
            <a:chOff x="7102107" y="1729922"/>
            <a:chExt cx="4305300" cy="3940702"/>
          </a:xfrm>
        </p:grpSpPr>
        <p:sp>
          <p:nvSpPr>
            <p:cNvPr id="38" name="文本框 26"/>
            <p:cNvSpPr txBox="1">
              <a:spLocks noChangeArrowheads="1"/>
            </p:cNvSpPr>
            <p:nvPr/>
          </p:nvSpPr>
          <p:spPr bwMode="auto">
            <a:xfrm>
              <a:off x="7102107" y="1729922"/>
              <a:ext cx="1338828"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buNone/>
                <a:defRPr/>
              </a:pPr>
              <a:r>
                <a:rPr lang="zh-CN" altLang="en-US" sz="1800" b="1" kern="0" dirty="0">
                  <a:latin typeface="思源宋体 CN" panose="02020400000000000000" pitchFamily="18" charset="-122"/>
                  <a:ea typeface="思源宋体 CN" panose="02020400000000000000" pitchFamily="18" charset="-122"/>
                </a:rPr>
                <a:t>背景与意义</a:t>
              </a:r>
            </a:p>
          </p:txBody>
        </p:sp>
        <p:sp>
          <p:nvSpPr>
            <p:cNvPr id="39" name="TextBox 15"/>
            <p:cNvSpPr txBox="1">
              <a:spLocks noChangeArrowheads="1"/>
            </p:cNvSpPr>
            <p:nvPr/>
          </p:nvSpPr>
          <p:spPr bwMode="auto">
            <a:xfrm>
              <a:off x="7102107" y="2001385"/>
              <a:ext cx="4305300" cy="343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spcBef>
                  <a:spcPct val="0"/>
                </a:spcBef>
                <a:buFontTx/>
                <a:buNone/>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这里输入简单的文字概述这里输入简单字概述</a:t>
              </a:r>
            </a:p>
          </p:txBody>
        </p:sp>
        <p:sp>
          <p:nvSpPr>
            <p:cNvPr id="41" name="文本框 36"/>
            <p:cNvSpPr txBox="1">
              <a:spLocks noChangeArrowheads="1"/>
            </p:cNvSpPr>
            <p:nvPr/>
          </p:nvSpPr>
          <p:spPr bwMode="auto">
            <a:xfrm>
              <a:off x="7102107" y="2839585"/>
              <a:ext cx="1338828"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buNone/>
                <a:defRPr/>
              </a:pPr>
              <a:r>
                <a:rPr lang="zh-CN" altLang="en-US" sz="1800" b="1" kern="0" dirty="0">
                  <a:latin typeface="思源宋体 CN" panose="02020400000000000000" pitchFamily="18" charset="-122"/>
                  <a:ea typeface="思源宋体 CN" panose="02020400000000000000" pitchFamily="18" charset="-122"/>
                </a:rPr>
                <a:t>背景与意义</a:t>
              </a:r>
            </a:p>
          </p:txBody>
        </p:sp>
        <p:sp>
          <p:nvSpPr>
            <p:cNvPr id="42" name="TextBox 15"/>
            <p:cNvSpPr txBox="1">
              <a:spLocks noChangeArrowheads="1"/>
            </p:cNvSpPr>
            <p:nvPr/>
          </p:nvSpPr>
          <p:spPr bwMode="auto">
            <a:xfrm>
              <a:off x="7102107" y="3111047"/>
              <a:ext cx="4305300" cy="343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spcBef>
                  <a:spcPct val="0"/>
                </a:spcBef>
                <a:buFontTx/>
                <a:buNone/>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这里输入简单的文字概述这里输入简单字概述</a:t>
              </a:r>
            </a:p>
          </p:txBody>
        </p:sp>
        <p:sp>
          <p:nvSpPr>
            <p:cNvPr id="44" name="文本框 40"/>
            <p:cNvSpPr txBox="1">
              <a:spLocks noChangeArrowheads="1"/>
            </p:cNvSpPr>
            <p:nvPr/>
          </p:nvSpPr>
          <p:spPr bwMode="auto">
            <a:xfrm>
              <a:off x="7102107" y="3947660"/>
              <a:ext cx="1338828"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buNone/>
                <a:defRPr/>
              </a:pPr>
              <a:r>
                <a:rPr lang="zh-CN" altLang="en-US" sz="1800" b="1" kern="0" dirty="0">
                  <a:latin typeface="思源宋体 CN" panose="02020400000000000000" pitchFamily="18" charset="-122"/>
                  <a:ea typeface="思源宋体 CN" panose="02020400000000000000" pitchFamily="18" charset="-122"/>
                </a:rPr>
                <a:t>背景与意义</a:t>
              </a:r>
            </a:p>
          </p:txBody>
        </p:sp>
        <p:sp>
          <p:nvSpPr>
            <p:cNvPr id="45" name="TextBox 15"/>
            <p:cNvSpPr txBox="1">
              <a:spLocks noChangeArrowheads="1"/>
            </p:cNvSpPr>
            <p:nvPr/>
          </p:nvSpPr>
          <p:spPr bwMode="auto">
            <a:xfrm>
              <a:off x="7102107" y="4219122"/>
              <a:ext cx="4305300" cy="343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spcBef>
                  <a:spcPct val="0"/>
                </a:spcBef>
                <a:buFontTx/>
                <a:buNone/>
              </a:pPr>
              <a:r>
                <a:rPr lang="zh-CN" altLang="en-US" sz="1200">
                  <a:latin typeface="阿里巴巴普惠体 R" panose="00020600040101010101" pitchFamily="18" charset="-122"/>
                  <a:ea typeface="阿里巴巴普惠体 R" panose="00020600040101010101" pitchFamily="18" charset="-122"/>
                  <a:cs typeface="阿里巴巴普惠体 R" panose="00020600040101010101" pitchFamily="18" charset="-122"/>
                </a:rPr>
                <a:t>这里输入简单的文字概述这里输入简单字概述</a:t>
              </a:r>
            </a:p>
          </p:txBody>
        </p:sp>
        <p:sp>
          <p:nvSpPr>
            <p:cNvPr id="47" name="文本框 44"/>
            <p:cNvSpPr txBox="1">
              <a:spLocks noChangeArrowheads="1"/>
            </p:cNvSpPr>
            <p:nvPr/>
          </p:nvSpPr>
          <p:spPr bwMode="auto">
            <a:xfrm>
              <a:off x="7102107" y="5055735"/>
              <a:ext cx="1338828"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buNone/>
                <a:defRPr/>
              </a:pPr>
              <a:r>
                <a:rPr lang="zh-CN" altLang="en-US" sz="1800" b="1" kern="0" dirty="0">
                  <a:latin typeface="思源宋体 CN" panose="02020400000000000000" pitchFamily="18" charset="-122"/>
                  <a:ea typeface="思源宋体 CN" panose="02020400000000000000" pitchFamily="18" charset="-122"/>
                </a:rPr>
                <a:t>背景与意义</a:t>
              </a:r>
            </a:p>
          </p:txBody>
        </p:sp>
        <p:sp>
          <p:nvSpPr>
            <p:cNvPr id="48" name="TextBox 15"/>
            <p:cNvSpPr txBox="1">
              <a:spLocks noChangeArrowheads="1"/>
            </p:cNvSpPr>
            <p:nvPr/>
          </p:nvSpPr>
          <p:spPr bwMode="auto">
            <a:xfrm>
              <a:off x="7102107" y="5327197"/>
              <a:ext cx="4305300" cy="343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spcBef>
                  <a:spcPct val="0"/>
                </a:spcBef>
                <a:buFontTx/>
                <a:buNone/>
              </a:pPr>
              <a:r>
                <a:rPr lang="zh-CN" altLang="en-US" sz="1200">
                  <a:latin typeface="阿里巴巴普惠体 R" panose="00020600040101010101" pitchFamily="18" charset="-122"/>
                  <a:ea typeface="阿里巴巴普惠体 R" panose="00020600040101010101" pitchFamily="18" charset="-122"/>
                  <a:cs typeface="阿里巴巴普惠体 R" panose="00020600040101010101" pitchFamily="18" charset="-122"/>
                </a:rPr>
                <a:t>这里输入简单的文字概述这里输入简单字概述</a:t>
              </a:r>
            </a:p>
          </p:txBody>
        </p:sp>
      </p:grpSp>
      <p:grpSp>
        <p:nvGrpSpPr>
          <p:cNvPr id="50" name="组合 49"/>
          <p:cNvGrpSpPr/>
          <p:nvPr/>
        </p:nvGrpSpPr>
        <p:grpSpPr>
          <a:xfrm>
            <a:off x="11891100" y="5403402"/>
            <a:ext cx="203241" cy="906808"/>
            <a:chOff x="11720292" y="5872853"/>
            <a:chExt cx="203241" cy="906808"/>
          </a:xfrm>
        </p:grpSpPr>
        <p:sp>
          <p:nvSpPr>
            <p:cNvPr id="51" name="椭圆 50"/>
            <p:cNvSpPr/>
            <p:nvPr/>
          </p:nvSpPr>
          <p:spPr>
            <a:xfrm flipV="1">
              <a:off x="11720292" y="6576420"/>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52" name="椭圆 51"/>
            <p:cNvSpPr/>
            <p:nvPr/>
          </p:nvSpPr>
          <p:spPr>
            <a:xfrm flipV="1">
              <a:off x="11720292" y="6224636"/>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53" name="椭圆 52"/>
            <p:cNvSpPr/>
            <p:nvPr/>
          </p:nvSpPr>
          <p:spPr>
            <a:xfrm flipV="1">
              <a:off x="11720292" y="5872853"/>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par>
                                <p:cTn id="34" presetID="21" presetClass="entr" presetSubtype="1" fill="hold" nodeType="with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heel(1)">
                                      <p:cBhvr>
                                        <p:cTn id="3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3672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8" name="矩形 447"/>
          <p:cNvSpPr/>
          <p:nvPr/>
        </p:nvSpPr>
        <p:spPr>
          <a:xfrm>
            <a:off x="370680" y="323164"/>
            <a:ext cx="11450641" cy="621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 name="文本框 3"/>
          <p:cNvSpPr txBox="1"/>
          <p:nvPr/>
        </p:nvSpPr>
        <p:spPr>
          <a:xfrm>
            <a:off x="6601485" y="2074783"/>
            <a:ext cx="3150606" cy="1354217"/>
          </a:xfrm>
          <a:prstGeom prst="rect">
            <a:avLst/>
          </a:prstGeom>
          <a:noFill/>
        </p:spPr>
        <p:txBody>
          <a:bodyPr wrap="square" rtlCol="0">
            <a:spAutoFit/>
          </a:bodyPr>
          <a:lstStyle/>
          <a:p>
            <a:pPr algn="ctr"/>
            <a:r>
              <a:rPr lang="en-US" altLang="zh-CN" sz="5400" dirty="0">
                <a:solidFill>
                  <a:srgbClr val="3672EA"/>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02</a:t>
            </a:r>
          </a:p>
          <a:p>
            <a:pPr algn="ctr"/>
            <a:r>
              <a:rPr lang="zh-CN" altLang="en-US" sz="28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研究方法与过程</a:t>
            </a:r>
            <a:endParaRPr lang="en-US" altLang="zh-CN" sz="28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 name="矩形 4"/>
          <p:cNvSpPr/>
          <p:nvPr/>
        </p:nvSpPr>
        <p:spPr>
          <a:xfrm>
            <a:off x="6184212" y="3385020"/>
            <a:ext cx="4270218" cy="1071447"/>
          </a:xfrm>
          <a:prstGeom prst="rect">
            <a:avLst/>
          </a:prstGeom>
        </p:spPr>
        <p:txBody>
          <a:bodyPr wrap="square">
            <a:spAutoFit/>
          </a:bodyPr>
          <a:lstStyle/>
          <a:p>
            <a:pPr algn="ctr" defTabSz="1216660">
              <a:lnSpc>
                <a:spcPct val="120000"/>
              </a:lnSpc>
              <a:spcBef>
                <a:spcPct val="20000"/>
              </a:spcBef>
            </a:pPr>
            <a:r>
              <a:rPr lang="zh-CN" altLang="en-US" dirty="0">
                <a:solidFill>
                  <a:prstClr val="black">
                    <a:lumMod val="85000"/>
                    <a:lumOff val="15000"/>
                  </a:prst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Arial" panose="020B0604020202020204" pitchFamily="34" charset="0"/>
              </a:rPr>
              <a:t>单击</a:t>
            </a:r>
            <a:r>
              <a:rPr lang="zh-CN" altLang="en-US"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Arial" panose="020B0604020202020204" pitchFamily="34" charset="0"/>
              </a:rPr>
              <a:t>此处</a:t>
            </a:r>
            <a:r>
              <a:rPr lang="zh-CN" altLang="en-US" dirty="0">
                <a:solidFill>
                  <a:prstClr val="black">
                    <a:lumMod val="85000"/>
                    <a:lumOff val="15000"/>
                  </a:prst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Arial" panose="020B0604020202020204" pitchFamily="34" charset="0"/>
              </a:rPr>
              <a:t>编辑您要的内容，本模版所有图形线条及其相应素材均可自由编辑、改色、替换。</a:t>
            </a:r>
            <a:endParaRPr lang="en-US" altLang="zh-CN" dirty="0">
              <a:solidFill>
                <a:prstClr val="black">
                  <a:lumMod val="85000"/>
                  <a:lumOff val="15000"/>
                </a:prst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Arial" panose="020B0604020202020204" pitchFamily="34" charset="0"/>
            </a:endParaRPr>
          </a:p>
        </p:txBody>
      </p:sp>
      <p:sp>
        <p:nvSpPr>
          <p:cNvPr id="62" name="椭圆 61"/>
          <p:cNvSpPr/>
          <p:nvPr/>
        </p:nvSpPr>
        <p:spPr>
          <a:xfrm rot="15026415">
            <a:off x="11322260" y="214810"/>
            <a:ext cx="665958" cy="665958"/>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nvGrpSpPr>
          <p:cNvPr id="10" name="组合 9"/>
          <p:cNvGrpSpPr/>
          <p:nvPr/>
        </p:nvGrpSpPr>
        <p:grpSpPr>
          <a:xfrm>
            <a:off x="864265" y="2193733"/>
            <a:ext cx="4817749" cy="3878834"/>
            <a:chOff x="864265" y="2193733"/>
            <a:chExt cx="4817749" cy="3878834"/>
          </a:xfrm>
        </p:grpSpPr>
        <p:grpSp>
          <p:nvGrpSpPr>
            <p:cNvPr id="6" name="组合 5"/>
            <p:cNvGrpSpPr/>
            <p:nvPr/>
          </p:nvGrpSpPr>
          <p:grpSpPr>
            <a:xfrm>
              <a:off x="864265" y="2193733"/>
              <a:ext cx="4817749" cy="3878834"/>
              <a:chOff x="864265" y="2193733"/>
              <a:chExt cx="4817749" cy="3878834"/>
            </a:xfrm>
          </p:grpSpPr>
          <p:grpSp>
            <p:nvGrpSpPr>
              <p:cNvPr id="64" name="c3d1740d-7a8d-43fe-aa8b-3a8cc8bdb5d4"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bwMode="auto">
              <a:xfrm>
                <a:off x="864265" y="2751891"/>
                <a:ext cx="4817749" cy="3320676"/>
                <a:chOff x="713" y="8"/>
                <a:chExt cx="6256" cy="4312"/>
              </a:xfrm>
            </p:grpSpPr>
            <p:grpSp>
              <p:nvGrpSpPr>
                <p:cNvPr id="65" name="íṩļíḍê"/>
                <p:cNvGrpSpPr/>
                <p:nvPr/>
              </p:nvGrpSpPr>
              <p:grpSpPr bwMode="auto">
                <a:xfrm>
                  <a:off x="1828" y="8"/>
                  <a:ext cx="3759" cy="4312"/>
                  <a:chOff x="1828" y="8"/>
                  <a:chExt cx="3759" cy="4312"/>
                </a:xfrm>
              </p:grpSpPr>
              <p:sp>
                <p:nvSpPr>
                  <p:cNvPr id="242" name="íṧļiďé"/>
                  <p:cNvSpPr/>
                  <p:nvPr/>
                </p:nvSpPr>
                <p:spPr bwMode="auto">
                  <a:xfrm>
                    <a:off x="3400" y="968"/>
                    <a:ext cx="838" cy="1339"/>
                  </a:xfrm>
                  <a:custGeom>
                    <a:avLst/>
                    <a:gdLst>
                      <a:gd name="T0" fmla="*/ 440 w 440"/>
                      <a:gd name="T1" fmla="*/ 178 h 703"/>
                      <a:gd name="T2" fmla="*/ 440 w 440"/>
                      <a:gd name="T3" fmla="*/ 703 h 703"/>
                      <a:gd name="T4" fmla="*/ 0 w 440"/>
                      <a:gd name="T5" fmla="*/ 703 h 703"/>
                      <a:gd name="T6" fmla="*/ 0 w 440"/>
                      <a:gd name="T7" fmla="*/ 105 h 703"/>
                      <a:gd name="T8" fmla="*/ 105 w 440"/>
                      <a:gd name="T9" fmla="*/ 0 h 703"/>
                      <a:gd name="T10" fmla="*/ 339 w 440"/>
                      <a:gd name="T11" fmla="*/ 0 h 703"/>
                      <a:gd name="T12" fmla="*/ 440 w 440"/>
                      <a:gd name="T13" fmla="*/ 45 h 703"/>
                      <a:gd name="T14" fmla="*/ 440 w 440"/>
                      <a:gd name="T15" fmla="*/ 178 h 7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703">
                        <a:moveTo>
                          <a:pt x="440" y="178"/>
                        </a:moveTo>
                        <a:cubicBezTo>
                          <a:pt x="440" y="703"/>
                          <a:pt x="440" y="703"/>
                          <a:pt x="440" y="703"/>
                        </a:cubicBezTo>
                        <a:cubicBezTo>
                          <a:pt x="0" y="703"/>
                          <a:pt x="0" y="703"/>
                          <a:pt x="0" y="703"/>
                        </a:cubicBezTo>
                        <a:cubicBezTo>
                          <a:pt x="0" y="105"/>
                          <a:pt x="0" y="105"/>
                          <a:pt x="0" y="105"/>
                        </a:cubicBezTo>
                        <a:cubicBezTo>
                          <a:pt x="0" y="47"/>
                          <a:pt x="47" y="0"/>
                          <a:pt x="105" y="0"/>
                        </a:cubicBezTo>
                        <a:cubicBezTo>
                          <a:pt x="339" y="0"/>
                          <a:pt x="339" y="0"/>
                          <a:pt x="339" y="0"/>
                        </a:cubicBezTo>
                        <a:cubicBezTo>
                          <a:pt x="358" y="0"/>
                          <a:pt x="427" y="33"/>
                          <a:pt x="440" y="45"/>
                        </a:cubicBezTo>
                        <a:cubicBezTo>
                          <a:pt x="440" y="178"/>
                          <a:pt x="440" y="178"/>
                          <a:pt x="440" y="178"/>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3" name="îśḷîďe"/>
                  <p:cNvSpPr/>
                  <p:nvPr/>
                </p:nvSpPr>
                <p:spPr bwMode="auto">
                  <a:xfrm>
                    <a:off x="3400" y="968"/>
                    <a:ext cx="838" cy="1339"/>
                  </a:xfrm>
                  <a:custGeom>
                    <a:avLst/>
                    <a:gdLst>
                      <a:gd name="T0" fmla="*/ 440 w 440"/>
                      <a:gd name="T1" fmla="*/ 178 h 703"/>
                      <a:gd name="T2" fmla="*/ 440 w 440"/>
                      <a:gd name="T3" fmla="*/ 703 h 703"/>
                      <a:gd name="T4" fmla="*/ 0 w 440"/>
                      <a:gd name="T5" fmla="*/ 703 h 703"/>
                      <a:gd name="T6" fmla="*/ 0 w 440"/>
                      <a:gd name="T7" fmla="*/ 105 h 703"/>
                      <a:gd name="T8" fmla="*/ 105 w 440"/>
                      <a:gd name="T9" fmla="*/ 0 h 703"/>
                      <a:gd name="T10" fmla="*/ 339 w 440"/>
                      <a:gd name="T11" fmla="*/ 0 h 703"/>
                      <a:gd name="T12" fmla="*/ 440 w 440"/>
                      <a:gd name="T13" fmla="*/ 45 h 703"/>
                    </a:gdLst>
                    <a:ahLst/>
                    <a:cxnLst>
                      <a:cxn ang="0">
                        <a:pos x="T0" y="T1"/>
                      </a:cxn>
                      <a:cxn ang="0">
                        <a:pos x="T2" y="T3"/>
                      </a:cxn>
                      <a:cxn ang="0">
                        <a:pos x="T4" y="T5"/>
                      </a:cxn>
                      <a:cxn ang="0">
                        <a:pos x="T6" y="T7"/>
                      </a:cxn>
                      <a:cxn ang="0">
                        <a:pos x="T8" y="T9"/>
                      </a:cxn>
                      <a:cxn ang="0">
                        <a:pos x="T10" y="T11"/>
                      </a:cxn>
                      <a:cxn ang="0">
                        <a:pos x="T12" y="T13"/>
                      </a:cxn>
                    </a:cxnLst>
                    <a:rect l="0" t="0" r="r" b="b"/>
                    <a:pathLst>
                      <a:path w="440" h="703">
                        <a:moveTo>
                          <a:pt x="440" y="178"/>
                        </a:moveTo>
                        <a:cubicBezTo>
                          <a:pt x="440" y="703"/>
                          <a:pt x="440" y="703"/>
                          <a:pt x="440" y="703"/>
                        </a:cubicBezTo>
                        <a:cubicBezTo>
                          <a:pt x="0" y="703"/>
                          <a:pt x="0" y="703"/>
                          <a:pt x="0" y="703"/>
                        </a:cubicBezTo>
                        <a:cubicBezTo>
                          <a:pt x="0" y="105"/>
                          <a:pt x="0" y="105"/>
                          <a:pt x="0" y="105"/>
                        </a:cubicBezTo>
                        <a:cubicBezTo>
                          <a:pt x="0" y="47"/>
                          <a:pt x="47" y="0"/>
                          <a:pt x="105" y="0"/>
                        </a:cubicBezTo>
                        <a:cubicBezTo>
                          <a:pt x="339" y="0"/>
                          <a:pt x="339" y="0"/>
                          <a:pt x="339" y="0"/>
                        </a:cubicBezTo>
                        <a:cubicBezTo>
                          <a:pt x="358" y="0"/>
                          <a:pt x="427" y="33"/>
                          <a:pt x="440" y="4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4" name="íŝḻïḍe"/>
                  <p:cNvSpPr/>
                  <p:nvPr/>
                </p:nvSpPr>
                <p:spPr bwMode="auto">
                  <a:xfrm>
                    <a:off x="4036" y="499"/>
                    <a:ext cx="149" cy="149"/>
                  </a:xfrm>
                  <a:custGeom>
                    <a:avLst/>
                    <a:gdLst>
                      <a:gd name="T0" fmla="*/ 0 w 78"/>
                      <a:gd name="T1" fmla="*/ 39 h 78"/>
                      <a:gd name="T2" fmla="*/ 39 w 78"/>
                      <a:gd name="T3" fmla="*/ 0 h 78"/>
                      <a:gd name="T4" fmla="*/ 78 w 78"/>
                      <a:gd name="T5" fmla="*/ 39 h 78"/>
                      <a:gd name="T6" fmla="*/ 39 w 78"/>
                      <a:gd name="T7" fmla="*/ 78 h 78"/>
                      <a:gd name="T8" fmla="*/ 19 w 78"/>
                      <a:gd name="T9" fmla="*/ 73 h 78"/>
                    </a:gdLst>
                    <a:ahLst/>
                    <a:cxnLst>
                      <a:cxn ang="0">
                        <a:pos x="T0" y="T1"/>
                      </a:cxn>
                      <a:cxn ang="0">
                        <a:pos x="T2" y="T3"/>
                      </a:cxn>
                      <a:cxn ang="0">
                        <a:pos x="T4" y="T5"/>
                      </a:cxn>
                      <a:cxn ang="0">
                        <a:pos x="T6" y="T7"/>
                      </a:cxn>
                      <a:cxn ang="0">
                        <a:pos x="T8" y="T9"/>
                      </a:cxn>
                    </a:cxnLst>
                    <a:rect l="0" t="0" r="r" b="b"/>
                    <a:pathLst>
                      <a:path w="78" h="78">
                        <a:moveTo>
                          <a:pt x="0" y="39"/>
                        </a:moveTo>
                        <a:cubicBezTo>
                          <a:pt x="0" y="18"/>
                          <a:pt x="17" y="0"/>
                          <a:pt x="39" y="0"/>
                        </a:cubicBezTo>
                        <a:cubicBezTo>
                          <a:pt x="60" y="0"/>
                          <a:pt x="78" y="18"/>
                          <a:pt x="78" y="39"/>
                        </a:cubicBezTo>
                        <a:cubicBezTo>
                          <a:pt x="78" y="61"/>
                          <a:pt x="60" y="78"/>
                          <a:pt x="39" y="78"/>
                        </a:cubicBezTo>
                        <a:cubicBezTo>
                          <a:pt x="32" y="78"/>
                          <a:pt x="25" y="76"/>
                          <a:pt x="19" y="73"/>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5" name="îṧḷíḓé"/>
                  <p:cNvSpPr/>
                  <p:nvPr/>
                </p:nvSpPr>
                <p:spPr bwMode="auto">
                  <a:xfrm>
                    <a:off x="4027" y="489"/>
                    <a:ext cx="168" cy="168"/>
                  </a:xfrm>
                  <a:custGeom>
                    <a:avLst/>
                    <a:gdLst>
                      <a:gd name="T0" fmla="*/ 10 w 88"/>
                      <a:gd name="T1" fmla="*/ 44 h 88"/>
                      <a:gd name="T2" fmla="*/ 20 w 88"/>
                      <a:gd name="T3" fmla="*/ 20 h 88"/>
                      <a:gd name="T4" fmla="*/ 44 w 88"/>
                      <a:gd name="T5" fmla="*/ 10 h 88"/>
                      <a:gd name="T6" fmla="*/ 68 w 88"/>
                      <a:gd name="T7" fmla="*/ 20 h 88"/>
                      <a:gd name="T8" fmla="*/ 78 w 88"/>
                      <a:gd name="T9" fmla="*/ 44 h 88"/>
                      <a:gd name="T10" fmla="*/ 68 w 88"/>
                      <a:gd name="T11" fmla="*/ 68 h 88"/>
                      <a:gd name="T12" fmla="*/ 44 w 88"/>
                      <a:gd name="T13" fmla="*/ 78 h 88"/>
                      <a:gd name="T14" fmla="*/ 27 w 88"/>
                      <a:gd name="T15" fmla="*/ 74 h 88"/>
                      <a:gd name="T16" fmla="*/ 20 w 88"/>
                      <a:gd name="T17" fmla="*/ 76 h 88"/>
                      <a:gd name="T18" fmla="*/ 22 w 88"/>
                      <a:gd name="T19" fmla="*/ 83 h 88"/>
                      <a:gd name="T20" fmla="*/ 44 w 88"/>
                      <a:gd name="T21" fmla="*/ 88 h 88"/>
                      <a:gd name="T22" fmla="*/ 88 w 88"/>
                      <a:gd name="T23" fmla="*/ 44 h 88"/>
                      <a:gd name="T24" fmla="*/ 44 w 88"/>
                      <a:gd name="T25" fmla="*/ 0 h 88"/>
                      <a:gd name="T26" fmla="*/ 0 w 88"/>
                      <a:gd name="T27" fmla="*/ 44 h 88"/>
                      <a:gd name="T28" fmla="*/ 5 w 88"/>
                      <a:gd name="T29" fmla="*/ 49 h 88"/>
                      <a:gd name="T30" fmla="*/ 10 w 88"/>
                      <a:gd name="T31" fmla="*/ 4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88">
                        <a:moveTo>
                          <a:pt x="10" y="44"/>
                        </a:moveTo>
                        <a:cubicBezTo>
                          <a:pt x="10" y="35"/>
                          <a:pt x="14" y="27"/>
                          <a:pt x="20" y="20"/>
                        </a:cubicBezTo>
                        <a:cubicBezTo>
                          <a:pt x="26" y="14"/>
                          <a:pt x="34" y="10"/>
                          <a:pt x="44" y="10"/>
                        </a:cubicBezTo>
                        <a:cubicBezTo>
                          <a:pt x="53" y="10"/>
                          <a:pt x="61" y="14"/>
                          <a:pt x="68" y="20"/>
                        </a:cubicBezTo>
                        <a:cubicBezTo>
                          <a:pt x="74" y="27"/>
                          <a:pt x="78" y="35"/>
                          <a:pt x="78" y="44"/>
                        </a:cubicBezTo>
                        <a:cubicBezTo>
                          <a:pt x="78" y="54"/>
                          <a:pt x="74" y="62"/>
                          <a:pt x="68" y="68"/>
                        </a:cubicBezTo>
                        <a:cubicBezTo>
                          <a:pt x="61" y="74"/>
                          <a:pt x="53" y="78"/>
                          <a:pt x="44" y="78"/>
                        </a:cubicBezTo>
                        <a:cubicBezTo>
                          <a:pt x="38" y="78"/>
                          <a:pt x="32" y="77"/>
                          <a:pt x="27" y="74"/>
                        </a:cubicBezTo>
                        <a:cubicBezTo>
                          <a:pt x="24" y="72"/>
                          <a:pt x="21" y="73"/>
                          <a:pt x="20" y="76"/>
                        </a:cubicBezTo>
                        <a:cubicBezTo>
                          <a:pt x="19" y="78"/>
                          <a:pt x="20" y="81"/>
                          <a:pt x="22" y="83"/>
                        </a:cubicBezTo>
                        <a:cubicBezTo>
                          <a:pt x="28" y="86"/>
                          <a:pt x="36" y="88"/>
                          <a:pt x="44" y="88"/>
                        </a:cubicBezTo>
                        <a:cubicBezTo>
                          <a:pt x="68" y="88"/>
                          <a:pt x="88" y="69"/>
                          <a:pt x="88" y="44"/>
                        </a:cubicBezTo>
                        <a:cubicBezTo>
                          <a:pt x="88" y="20"/>
                          <a:pt x="68" y="0"/>
                          <a:pt x="44" y="0"/>
                        </a:cubicBezTo>
                        <a:cubicBezTo>
                          <a:pt x="19" y="0"/>
                          <a:pt x="0" y="20"/>
                          <a:pt x="0" y="44"/>
                        </a:cubicBezTo>
                        <a:cubicBezTo>
                          <a:pt x="0" y="47"/>
                          <a:pt x="2" y="49"/>
                          <a:pt x="5" y="49"/>
                        </a:cubicBezTo>
                        <a:cubicBezTo>
                          <a:pt x="8" y="49"/>
                          <a:pt x="10" y="47"/>
                          <a:pt x="10"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6" name="ïṥļiḓé"/>
                  <p:cNvSpPr/>
                  <p:nvPr/>
                </p:nvSpPr>
                <p:spPr bwMode="auto">
                  <a:xfrm>
                    <a:off x="4111" y="545"/>
                    <a:ext cx="28" cy="28"/>
                  </a:xfrm>
                  <a:custGeom>
                    <a:avLst/>
                    <a:gdLst>
                      <a:gd name="T0" fmla="*/ 0 w 15"/>
                      <a:gd name="T1" fmla="*/ 0 h 15"/>
                      <a:gd name="T2" fmla="*/ 15 w 15"/>
                      <a:gd name="T3" fmla="*/ 15 h 15"/>
                    </a:gdLst>
                    <a:ahLst/>
                    <a:cxnLst>
                      <a:cxn ang="0">
                        <a:pos x="T0" y="T1"/>
                      </a:cxn>
                      <a:cxn ang="0">
                        <a:pos x="T2" y="T3"/>
                      </a:cxn>
                    </a:cxnLst>
                    <a:rect l="0" t="0" r="r" b="b"/>
                    <a:pathLst>
                      <a:path w="15" h="15">
                        <a:moveTo>
                          <a:pt x="0" y="0"/>
                        </a:moveTo>
                        <a:cubicBezTo>
                          <a:pt x="8" y="0"/>
                          <a:pt x="15" y="7"/>
                          <a:pt x="15" y="15"/>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7" name="îşḻíďè"/>
                  <p:cNvSpPr/>
                  <p:nvPr/>
                </p:nvSpPr>
                <p:spPr bwMode="auto">
                  <a:xfrm>
                    <a:off x="4111" y="545"/>
                    <a:ext cx="28" cy="28"/>
                  </a:xfrm>
                  <a:custGeom>
                    <a:avLst/>
                    <a:gdLst>
                      <a:gd name="T0" fmla="*/ 0 w 15"/>
                      <a:gd name="T1" fmla="*/ 0 h 15"/>
                      <a:gd name="T2" fmla="*/ 15 w 15"/>
                      <a:gd name="T3" fmla="*/ 15 h 15"/>
                    </a:gdLst>
                    <a:ahLst/>
                    <a:cxnLst>
                      <a:cxn ang="0">
                        <a:pos x="T0" y="T1"/>
                      </a:cxn>
                      <a:cxn ang="0">
                        <a:pos x="T2" y="T3"/>
                      </a:cxn>
                    </a:cxnLst>
                    <a:rect l="0" t="0" r="r" b="b"/>
                    <a:pathLst>
                      <a:path w="15" h="15">
                        <a:moveTo>
                          <a:pt x="0" y="0"/>
                        </a:moveTo>
                        <a:cubicBezTo>
                          <a:pt x="8" y="0"/>
                          <a:pt x="15" y="7"/>
                          <a:pt x="15" y="1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8" name="ïṧ1íďè"/>
                  <p:cNvSpPr/>
                  <p:nvPr/>
                </p:nvSpPr>
                <p:spPr bwMode="auto">
                  <a:xfrm>
                    <a:off x="3447" y="499"/>
                    <a:ext cx="149" cy="149"/>
                  </a:xfrm>
                  <a:custGeom>
                    <a:avLst/>
                    <a:gdLst>
                      <a:gd name="T0" fmla="*/ 78 w 78"/>
                      <a:gd name="T1" fmla="*/ 39 h 78"/>
                      <a:gd name="T2" fmla="*/ 39 w 78"/>
                      <a:gd name="T3" fmla="*/ 0 h 78"/>
                      <a:gd name="T4" fmla="*/ 0 w 78"/>
                      <a:gd name="T5" fmla="*/ 39 h 78"/>
                      <a:gd name="T6" fmla="*/ 39 w 78"/>
                      <a:gd name="T7" fmla="*/ 78 h 78"/>
                      <a:gd name="T8" fmla="*/ 58 w 78"/>
                      <a:gd name="T9" fmla="*/ 73 h 78"/>
                    </a:gdLst>
                    <a:ahLst/>
                    <a:cxnLst>
                      <a:cxn ang="0">
                        <a:pos x="T0" y="T1"/>
                      </a:cxn>
                      <a:cxn ang="0">
                        <a:pos x="T2" y="T3"/>
                      </a:cxn>
                      <a:cxn ang="0">
                        <a:pos x="T4" y="T5"/>
                      </a:cxn>
                      <a:cxn ang="0">
                        <a:pos x="T6" y="T7"/>
                      </a:cxn>
                      <a:cxn ang="0">
                        <a:pos x="T8" y="T9"/>
                      </a:cxn>
                    </a:cxnLst>
                    <a:rect l="0" t="0" r="r" b="b"/>
                    <a:pathLst>
                      <a:path w="78" h="78">
                        <a:moveTo>
                          <a:pt x="78" y="39"/>
                        </a:moveTo>
                        <a:cubicBezTo>
                          <a:pt x="78" y="18"/>
                          <a:pt x="60" y="0"/>
                          <a:pt x="39" y="0"/>
                        </a:cubicBezTo>
                        <a:cubicBezTo>
                          <a:pt x="17" y="0"/>
                          <a:pt x="0" y="18"/>
                          <a:pt x="0" y="39"/>
                        </a:cubicBezTo>
                        <a:cubicBezTo>
                          <a:pt x="0" y="61"/>
                          <a:pt x="17" y="78"/>
                          <a:pt x="39" y="78"/>
                        </a:cubicBezTo>
                        <a:cubicBezTo>
                          <a:pt x="46" y="78"/>
                          <a:pt x="52" y="76"/>
                          <a:pt x="58" y="73"/>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9" name="îśḻiḑé"/>
                  <p:cNvSpPr/>
                  <p:nvPr/>
                </p:nvSpPr>
                <p:spPr bwMode="auto">
                  <a:xfrm>
                    <a:off x="3438" y="489"/>
                    <a:ext cx="167" cy="168"/>
                  </a:xfrm>
                  <a:custGeom>
                    <a:avLst/>
                    <a:gdLst>
                      <a:gd name="T0" fmla="*/ 88 w 88"/>
                      <a:gd name="T1" fmla="*/ 44 h 88"/>
                      <a:gd name="T2" fmla="*/ 44 w 88"/>
                      <a:gd name="T3" fmla="*/ 0 h 88"/>
                      <a:gd name="T4" fmla="*/ 0 w 88"/>
                      <a:gd name="T5" fmla="*/ 44 h 88"/>
                      <a:gd name="T6" fmla="*/ 44 w 88"/>
                      <a:gd name="T7" fmla="*/ 88 h 88"/>
                      <a:gd name="T8" fmla="*/ 66 w 88"/>
                      <a:gd name="T9" fmla="*/ 83 h 88"/>
                      <a:gd name="T10" fmla="*/ 67 w 88"/>
                      <a:gd name="T11" fmla="*/ 76 h 88"/>
                      <a:gd name="T12" fmla="*/ 61 w 88"/>
                      <a:gd name="T13" fmla="*/ 74 h 88"/>
                      <a:gd name="T14" fmla="*/ 44 w 88"/>
                      <a:gd name="T15" fmla="*/ 78 h 88"/>
                      <a:gd name="T16" fmla="*/ 20 w 88"/>
                      <a:gd name="T17" fmla="*/ 68 h 88"/>
                      <a:gd name="T18" fmla="*/ 10 w 88"/>
                      <a:gd name="T19" fmla="*/ 44 h 88"/>
                      <a:gd name="T20" fmla="*/ 20 w 88"/>
                      <a:gd name="T21" fmla="*/ 20 h 88"/>
                      <a:gd name="T22" fmla="*/ 44 w 88"/>
                      <a:gd name="T23" fmla="*/ 10 h 88"/>
                      <a:gd name="T24" fmla="*/ 68 w 88"/>
                      <a:gd name="T25" fmla="*/ 20 h 88"/>
                      <a:gd name="T26" fmla="*/ 78 w 88"/>
                      <a:gd name="T27" fmla="*/ 44 h 88"/>
                      <a:gd name="T28" fmla="*/ 83 w 88"/>
                      <a:gd name="T29" fmla="*/ 49 h 88"/>
                      <a:gd name="T30" fmla="*/ 88 w 88"/>
                      <a:gd name="T31" fmla="*/ 4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88">
                        <a:moveTo>
                          <a:pt x="88" y="44"/>
                        </a:moveTo>
                        <a:cubicBezTo>
                          <a:pt x="88" y="20"/>
                          <a:pt x="68" y="0"/>
                          <a:pt x="44" y="0"/>
                        </a:cubicBezTo>
                        <a:cubicBezTo>
                          <a:pt x="20" y="0"/>
                          <a:pt x="0" y="20"/>
                          <a:pt x="0" y="44"/>
                        </a:cubicBezTo>
                        <a:cubicBezTo>
                          <a:pt x="0" y="69"/>
                          <a:pt x="20" y="88"/>
                          <a:pt x="44" y="88"/>
                        </a:cubicBezTo>
                        <a:cubicBezTo>
                          <a:pt x="52" y="88"/>
                          <a:pt x="59" y="86"/>
                          <a:pt x="66" y="83"/>
                        </a:cubicBezTo>
                        <a:cubicBezTo>
                          <a:pt x="68" y="81"/>
                          <a:pt x="69" y="78"/>
                          <a:pt x="67" y="76"/>
                        </a:cubicBezTo>
                        <a:cubicBezTo>
                          <a:pt x="66" y="73"/>
                          <a:pt x="63" y="72"/>
                          <a:pt x="61" y="74"/>
                        </a:cubicBezTo>
                        <a:cubicBezTo>
                          <a:pt x="56" y="77"/>
                          <a:pt x="50" y="78"/>
                          <a:pt x="44" y="78"/>
                        </a:cubicBezTo>
                        <a:cubicBezTo>
                          <a:pt x="34" y="78"/>
                          <a:pt x="26" y="74"/>
                          <a:pt x="20" y="68"/>
                        </a:cubicBezTo>
                        <a:cubicBezTo>
                          <a:pt x="14" y="62"/>
                          <a:pt x="10" y="54"/>
                          <a:pt x="10" y="44"/>
                        </a:cubicBezTo>
                        <a:cubicBezTo>
                          <a:pt x="10" y="35"/>
                          <a:pt x="14" y="27"/>
                          <a:pt x="20" y="20"/>
                        </a:cubicBezTo>
                        <a:cubicBezTo>
                          <a:pt x="26" y="14"/>
                          <a:pt x="34" y="10"/>
                          <a:pt x="44" y="10"/>
                        </a:cubicBezTo>
                        <a:cubicBezTo>
                          <a:pt x="53" y="10"/>
                          <a:pt x="62" y="14"/>
                          <a:pt x="68" y="20"/>
                        </a:cubicBezTo>
                        <a:cubicBezTo>
                          <a:pt x="74" y="27"/>
                          <a:pt x="78" y="35"/>
                          <a:pt x="78" y="44"/>
                        </a:cubicBezTo>
                        <a:cubicBezTo>
                          <a:pt x="78" y="47"/>
                          <a:pt x="80" y="49"/>
                          <a:pt x="83" y="49"/>
                        </a:cubicBezTo>
                        <a:cubicBezTo>
                          <a:pt x="85" y="49"/>
                          <a:pt x="88" y="47"/>
                          <a:pt x="88"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0" name="îṣľíḑe"/>
                  <p:cNvSpPr/>
                  <p:nvPr/>
                </p:nvSpPr>
                <p:spPr bwMode="auto">
                  <a:xfrm>
                    <a:off x="3491" y="545"/>
                    <a:ext cx="31" cy="28"/>
                  </a:xfrm>
                  <a:custGeom>
                    <a:avLst/>
                    <a:gdLst>
                      <a:gd name="T0" fmla="*/ 16 w 16"/>
                      <a:gd name="T1" fmla="*/ 0 h 15"/>
                      <a:gd name="T2" fmla="*/ 0 w 16"/>
                      <a:gd name="T3" fmla="*/ 15 h 15"/>
                    </a:gdLst>
                    <a:ahLst/>
                    <a:cxnLst>
                      <a:cxn ang="0">
                        <a:pos x="T0" y="T1"/>
                      </a:cxn>
                      <a:cxn ang="0">
                        <a:pos x="T2" y="T3"/>
                      </a:cxn>
                    </a:cxnLst>
                    <a:rect l="0" t="0" r="r" b="b"/>
                    <a:pathLst>
                      <a:path w="16" h="15">
                        <a:moveTo>
                          <a:pt x="16" y="0"/>
                        </a:moveTo>
                        <a:cubicBezTo>
                          <a:pt x="7" y="0"/>
                          <a:pt x="0" y="7"/>
                          <a:pt x="0" y="15"/>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1" name="íş1ïdè"/>
                  <p:cNvSpPr/>
                  <p:nvPr/>
                </p:nvSpPr>
                <p:spPr bwMode="auto">
                  <a:xfrm>
                    <a:off x="3491" y="545"/>
                    <a:ext cx="31" cy="28"/>
                  </a:xfrm>
                  <a:custGeom>
                    <a:avLst/>
                    <a:gdLst>
                      <a:gd name="T0" fmla="*/ 16 w 16"/>
                      <a:gd name="T1" fmla="*/ 0 h 15"/>
                      <a:gd name="T2" fmla="*/ 0 w 16"/>
                      <a:gd name="T3" fmla="*/ 15 h 15"/>
                    </a:gdLst>
                    <a:ahLst/>
                    <a:cxnLst>
                      <a:cxn ang="0">
                        <a:pos x="T0" y="T1"/>
                      </a:cxn>
                      <a:cxn ang="0">
                        <a:pos x="T2" y="T3"/>
                      </a:cxn>
                    </a:cxnLst>
                    <a:rect l="0" t="0" r="r" b="b"/>
                    <a:pathLst>
                      <a:path w="16" h="15">
                        <a:moveTo>
                          <a:pt x="16" y="0"/>
                        </a:moveTo>
                        <a:cubicBezTo>
                          <a:pt x="7" y="0"/>
                          <a:pt x="0" y="7"/>
                          <a:pt x="0" y="1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2" name="iṩļide"/>
                  <p:cNvSpPr/>
                  <p:nvPr/>
                </p:nvSpPr>
                <p:spPr bwMode="auto">
                  <a:xfrm>
                    <a:off x="3676" y="867"/>
                    <a:ext cx="278" cy="228"/>
                  </a:xfrm>
                  <a:custGeom>
                    <a:avLst/>
                    <a:gdLst>
                      <a:gd name="T0" fmla="*/ 94 w 146"/>
                      <a:gd name="T1" fmla="*/ 120 h 120"/>
                      <a:gd name="T2" fmla="*/ 52 w 146"/>
                      <a:gd name="T3" fmla="*/ 120 h 120"/>
                      <a:gd name="T4" fmla="*/ 0 w 146"/>
                      <a:gd name="T5" fmla="*/ 68 h 120"/>
                      <a:gd name="T6" fmla="*/ 0 w 146"/>
                      <a:gd name="T7" fmla="*/ 0 h 120"/>
                      <a:gd name="T8" fmla="*/ 146 w 146"/>
                      <a:gd name="T9" fmla="*/ 0 h 120"/>
                      <a:gd name="T10" fmla="*/ 146 w 146"/>
                      <a:gd name="T11" fmla="*/ 68 h 120"/>
                      <a:gd name="T12" fmla="*/ 94 w 146"/>
                      <a:gd name="T13" fmla="*/ 120 h 120"/>
                    </a:gdLst>
                    <a:ahLst/>
                    <a:cxnLst>
                      <a:cxn ang="0">
                        <a:pos x="T0" y="T1"/>
                      </a:cxn>
                      <a:cxn ang="0">
                        <a:pos x="T2" y="T3"/>
                      </a:cxn>
                      <a:cxn ang="0">
                        <a:pos x="T4" y="T5"/>
                      </a:cxn>
                      <a:cxn ang="0">
                        <a:pos x="T6" y="T7"/>
                      </a:cxn>
                      <a:cxn ang="0">
                        <a:pos x="T8" y="T9"/>
                      </a:cxn>
                      <a:cxn ang="0">
                        <a:pos x="T10" y="T11"/>
                      </a:cxn>
                      <a:cxn ang="0">
                        <a:pos x="T12" y="T13"/>
                      </a:cxn>
                    </a:cxnLst>
                    <a:rect l="0" t="0" r="r" b="b"/>
                    <a:pathLst>
                      <a:path w="146" h="120">
                        <a:moveTo>
                          <a:pt x="94" y="120"/>
                        </a:moveTo>
                        <a:cubicBezTo>
                          <a:pt x="52" y="120"/>
                          <a:pt x="52" y="120"/>
                          <a:pt x="52" y="120"/>
                        </a:cubicBezTo>
                        <a:cubicBezTo>
                          <a:pt x="23" y="120"/>
                          <a:pt x="0" y="97"/>
                          <a:pt x="0" y="68"/>
                        </a:cubicBezTo>
                        <a:cubicBezTo>
                          <a:pt x="0" y="0"/>
                          <a:pt x="0" y="0"/>
                          <a:pt x="0" y="0"/>
                        </a:cubicBezTo>
                        <a:cubicBezTo>
                          <a:pt x="146" y="0"/>
                          <a:pt x="146" y="0"/>
                          <a:pt x="146" y="0"/>
                        </a:cubicBezTo>
                        <a:cubicBezTo>
                          <a:pt x="146" y="68"/>
                          <a:pt x="146" y="68"/>
                          <a:pt x="146" y="68"/>
                        </a:cubicBezTo>
                        <a:cubicBezTo>
                          <a:pt x="146" y="97"/>
                          <a:pt x="123" y="120"/>
                          <a:pt x="94" y="12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3" name="išḷîdé"/>
                  <p:cNvSpPr/>
                  <p:nvPr/>
                </p:nvSpPr>
                <p:spPr bwMode="auto">
                  <a:xfrm>
                    <a:off x="3666" y="857"/>
                    <a:ext cx="298" cy="248"/>
                  </a:xfrm>
                  <a:custGeom>
                    <a:avLst/>
                    <a:gdLst>
                      <a:gd name="T0" fmla="*/ 99 w 156"/>
                      <a:gd name="T1" fmla="*/ 125 h 130"/>
                      <a:gd name="T2" fmla="*/ 99 w 156"/>
                      <a:gd name="T3" fmla="*/ 120 h 130"/>
                      <a:gd name="T4" fmla="*/ 57 w 156"/>
                      <a:gd name="T5" fmla="*/ 120 h 130"/>
                      <a:gd name="T6" fmla="*/ 24 w 156"/>
                      <a:gd name="T7" fmla="*/ 106 h 130"/>
                      <a:gd name="T8" fmla="*/ 10 w 156"/>
                      <a:gd name="T9" fmla="*/ 73 h 130"/>
                      <a:gd name="T10" fmla="*/ 10 w 156"/>
                      <a:gd name="T11" fmla="*/ 10 h 130"/>
                      <a:gd name="T12" fmla="*/ 146 w 156"/>
                      <a:gd name="T13" fmla="*/ 10 h 130"/>
                      <a:gd name="T14" fmla="*/ 146 w 156"/>
                      <a:gd name="T15" fmla="*/ 73 h 130"/>
                      <a:gd name="T16" fmla="*/ 133 w 156"/>
                      <a:gd name="T17" fmla="*/ 106 h 130"/>
                      <a:gd name="T18" fmla="*/ 99 w 156"/>
                      <a:gd name="T19" fmla="*/ 120 h 130"/>
                      <a:gd name="T20" fmla="*/ 99 w 156"/>
                      <a:gd name="T21" fmla="*/ 125 h 130"/>
                      <a:gd name="T22" fmla="*/ 99 w 156"/>
                      <a:gd name="T23" fmla="*/ 130 h 130"/>
                      <a:gd name="T24" fmla="*/ 156 w 156"/>
                      <a:gd name="T25" fmla="*/ 73 h 130"/>
                      <a:gd name="T26" fmla="*/ 156 w 156"/>
                      <a:gd name="T27" fmla="*/ 0 h 130"/>
                      <a:gd name="T28" fmla="*/ 0 w 156"/>
                      <a:gd name="T29" fmla="*/ 0 h 130"/>
                      <a:gd name="T30" fmla="*/ 0 w 156"/>
                      <a:gd name="T31" fmla="*/ 73 h 130"/>
                      <a:gd name="T32" fmla="*/ 57 w 156"/>
                      <a:gd name="T33" fmla="*/ 130 h 130"/>
                      <a:gd name="T34" fmla="*/ 99 w 156"/>
                      <a:gd name="T35" fmla="*/ 130 h 130"/>
                      <a:gd name="T36" fmla="*/ 99 w 156"/>
                      <a:gd name="T37" fmla="*/ 12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6" h="130">
                        <a:moveTo>
                          <a:pt x="99" y="125"/>
                        </a:moveTo>
                        <a:cubicBezTo>
                          <a:pt x="99" y="120"/>
                          <a:pt x="99" y="120"/>
                          <a:pt x="99" y="120"/>
                        </a:cubicBezTo>
                        <a:cubicBezTo>
                          <a:pt x="57" y="120"/>
                          <a:pt x="57" y="120"/>
                          <a:pt x="57" y="120"/>
                        </a:cubicBezTo>
                        <a:cubicBezTo>
                          <a:pt x="44" y="120"/>
                          <a:pt x="32" y="115"/>
                          <a:pt x="24" y="106"/>
                        </a:cubicBezTo>
                        <a:cubicBezTo>
                          <a:pt x="15" y="98"/>
                          <a:pt x="10" y="86"/>
                          <a:pt x="10" y="73"/>
                        </a:cubicBezTo>
                        <a:cubicBezTo>
                          <a:pt x="10" y="10"/>
                          <a:pt x="10" y="10"/>
                          <a:pt x="10" y="10"/>
                        </a:cubicBezTo>
                        <a:cubicBezTo>
                          <a:pt x="146" y="10"/>
                          <a:pt x="146" y="10"/>
                          <a:pt x="146" y="10"/>
                        </a:cubicBezTo>
                        <a:cubicBezTo>
                          <a:pt x="146" y="73"/>
                          <a:pt x="146" y="73"/>
                          <a:pt x="146" y="73"/>
                        </a:cubicBezTo>
                        <a:cubicBezTo>
                          <a:pt x="146" y="86"/>
                          <a:pt x="141" y="98"/>
                          <a:pt x="133" y="106"/>
                        </a:cubicBezTo>
                        <a:cubicBezTo>
                          <a:pt x="124" y="115"/>
                          <a:pt x="112" y="120"/>
                          <a:pt x="99" y="120"/>
                        </a:cubicBezTo>
                        <a:cubicBezTo>
                          <a:pt x="99" y="125"/>
                          <a:pt x="99" y="125"/>
                          <a:pt x="99" y="125"/>
                        </a:cubicBezTo>
                        <a:cubicBezTo>
                          <a:pt x="99" y="130"/>
                          <a:pt x="99" y="130"/>
                          <a:pt x="99" y="130"/>
                        </a:cubicBezTo>
                        <a:cubicBezTo>
                          <a:pt x="131" y="130"/>
                          <a:pt x="156" y="104"/>
                          <a:pt x="156" y="73"/>
                        </a:cubicBezTo>
                        <a:cubicBezTo>
                          <a:pt x="156" y="0"/>
                          <a:pt x="156" y="0"/>
                          <a:pt x="156" y="0"/>
                        </a:cubicBezTo>
                        <a:cubicBezTo>
                          <a:pt x="0" y="0"/>
                          <a:pt x="0" y="0"/>
                          <a:pt x="0" y="0"/>
                        </a:cubicBezTo>
                        <a:cubicBezTo>
                          <a:pt x="0" y="73"/>
                          <a:pt x="0" y="73"/>
                          <a:pt x="0" y="73"/>
                        </a:cubicBezTo>
                        <a:cubicBezTo>
                          <a:pt x="0" y="104"/>
                          <a:pt x="26" y="130"/>
                          <a:pt x="57" y="130"/>
                        </a:cubicBezTo>
                        <a:cubicBezTo>
                          <a:pt x="99" y="130"/>
                          <a:pt x="99" y="130"/>
                          <a:pt x="99" y="130"/>
                        </a:cubicBezTo>
                        <a:cubicBezTo>
                          <a:pt x="99" y="125"/>
                          <a:pt x="99" y="125"/>
                          <a:pt x="99" y="12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4" name="ïśḻíďé"/>
                  <p:cNvSpPr/>
                  <p:nvPr/>
                </p:nvSpPr>
                <p:spPr bwMode="auto">
                  <a:xfrm>
                    <a:off x="3621" y="912"/>
                    <a:ext cx="55" cy="42"/>
                  </a:xfrm>
                  <a:custGeom>
                    <a:avLst/>
                    <a:gdLst>
                      <a:gd name="T0" fmla="*/ 29 w 29"/>
                      <a:gd name="T1" fmla="*/ 22 h 22"/>
                      <a:gd name="T2" fmla="*/ 0 w 29"/>
                      <a:gd name="T3" fmla="*/ 22 h 22"/>
                      <a:gd name="T4" fmla="*/ 0 w 29"/>
                      <a:gd name="T5" fmla="*/ 7 h 22"/>
                      <a:gd name="T6" fmla="*/ 7 w 29"/>
                      <a:gd name="T7" fmla="*/ 0 h 22"/>
                      <a:gd name="T8" fmla="*/ 29 w 29"/>
                      <a:gd name="T9" fmla="*/ 0 h 22"/>
                      <a:gd name="T10" fmla="*/ 29 w 29"/>
                      <a:gd name="T11" fmla="*/ 22 h 22"/>
                    </a:gdLst>
                    <a:ahLst/>
                    <a:cxnLst>
                      <a:cxn ang="0">
                        <a:pos x="T0" y="T1"/>
                      </a:cxn>
                      <a:cxn ang="0">
                        <a:pos x="T2" y="T3"/>
                      </a:cxn>
                      <a:cxn ang="0">
                        <a:pos x="T4" y="T5"/>
                      </a:cxn>
                      <a:cxn ang="0">
                        <a:pos x="T6" y="T7"/>
                      </a:cxn>
                      <a:cxn ang="0">
                        <a:pos x="T8" y="T9"/>
                      </a:cxn>
                      <a:cxn ang="0">
                        <a:pos x="T10" y="T11"/>
                      </a:cxn>
                    </a:cxnLst>
                    <a:rect l="0" t="0" r="r" b="b"/>
                    <a:pathLst>
                      <a:path w="29" h="22">
                        <a:moveTo>
                          <a:pt x="29" y="22"/>
                        </a:moveTo>
                        <a:cubicBezTo>
                          <a:pt x="0" y="22"/>
                          <a:pt x="0" y="22"/>
                          <a:pt x="0" y="22"/>
                        </a:cubicBezTo>
                        <a:cubicBezTo>
                          <a:pt x="0" y="7"/>
                          <a:pt x="0" y="7"/>
                          <a:pt x="0" y="7"/>
                        </a:cubicBezTo>
                        <a:cubicBezTo>
                          <a:pt x="0" y="3"/>
                          <a:pt x="3" y="0"/>
                          <a:pt x="7" y="0"/>
                        </a:cubicBezTo>
                        <a:cubicBezTo>
                          <a:pt x="29" y="0"/>
                          <a:pt x="29" y="0"/>
                          <a:pt x="29" y="0"/>
                        </a:cubicBezTo>
                        <a:lnTo>
                          <a:pt x="29" y="22"/>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5" name="ïṧḻïḍe"/>
                  <p:cNvSpPr/>
                  <p:nvPr/>
                </p:nvSpPr>
                <p:spPr bwMode="auto">
                  <a:xfrm>
                    <a:off x="3621" y="912"/>
                    <a:ext cx="55" cy="42"/>
                  </a:xfrm>
                  <a:custGeom>
                    <a:avLst/>
                    <a:gdLst>
                      <a:gd name="T0" fmla="*/ 29 w 29"/>
                      <a:gd name="T1" fmla="*/ 22 h 22"/>
                      <a:gd name="T2" fmla="*/ 0 w 29"/>
                      <a:gd name="T3" fmla="*/ 22 h 22"/>
                      <a:gd name="T4" fmla="*/ 0 w 29"/>
                      <a:gd name="T5" fmla="*/ 7 h 22"/>
                      <a:gd name="T6" fmla="*/ 7 w 29"/>
                      <a:gd name="T7" fmla="*/ 0 h 22"/>
                      <a:gd name="T8" fmla="*/ 29 w 29"/>
                      <a:gd name="T9" fmla="*/ 0 h 22"/>
                      <a:gd name="T10" fmla="*/ 29 w 29"/>
                      <a:gd name="T11" fmla="*/ 22 h 22"/>
                    </a:gdLst>
                    <a:ahLst/>
                    <a:cxnLst>
                      <a:cxn ang="0">
                        <a:pos x="T0" y="T1"/>
                      </a:cxn>
                      <a:cxn ang="0">
                        <a:pos x="T2" y="T3"/>
                      </a:cxn>
                      <a:cxn ang="0">
                        <a:pos x="T4" y="T5"/>
                      </a:cxn>
                      <a:cxn ang="0">
                        <a:pos x="T6" y="T7"/>
                      </a:cxn>
                      <a:cxn ang="0">
                        <a:pos x="T8" y="T9"/>
                      </a:cxn>
                      <a:cxn ang="0">
                        <a:pos x="T10" y="T11"/>
                      </a:cxn>
                    </a:cxnLst>
                    <a:rect l="0" t="0" r="r" b="b"/>
                    <a:pathLst>
                      <a:path w="29" h="22">
                        <a:moveTo>
                          <a:pt x="29" y="22"/>
                        </a:moveTo>
                        <a:cubicBezTo>
                          <a:pt x="0" y="22"/>
                          <a:pt x="0" y="22"/>
                          <a:pt x="0" y="22"/>
                        </a:cubicBezTo>
                        <a:cubicBezTo>
                          <a:pt x="0" y="7"/>
                          <a:pt x="0" y="7"/>
                          <a:pt x="0" y="7"/>
                        </a:cubicBezTo>
                        <a:cubicBezTo>
                          <a:pt x="0" y="3"/>
                          <a:pt x="3" y="0"/>
                          <a:pt x="7" y="0"/>
                        </a:cubicBezTo>
                        <a:cubicBezTo>
                          <a:pt x="29" y="0"/>
                          <a:pt x="29" y="0"/>
                          <a:pt x="29" y="0"/>
                        </a:cubicBezTo>
                        <a:lnTo>
                          <a:pt x="29"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56" name="íṡlîďê"/>
                  <p:cNvSpPr/>
                  <p:nvPr/>
                </p:nvSpPr>
                <p:spPr bwMode="auto">
                  <a:xfrm>
                    <a:off x="3676" y="867"/>
                    <a:ext cx="278" cy="106"/>
                  </a:xfrm>
                  <a:custGeom>
                    <a:avLst/>
                    <a:gdLst>
                      <a:gd name="T0" fmla="*/ 146 w 146"/>
                      <a:gd name="T1" fmla="*/ 0 h 56"/>
                      <a:gd name="T2" fmla="*/ 146 w 146"/>
                      <a:gd name="T3" fmla="*/ 43 h 56"/>
                      <a:gd name="T4" fmla="*/ 86 w 146"/>
                      <a:gd name="T5" fmla="*/ 56 h 56"/>
                      <a:gd name="T6" fmla="*/ 60 w 146"/>
                      <a:gd name="T7" fmla="*/ 56 h 56"/>
                      <a:gd name="T8" fmla="*/ 0 w 146"/>
                      <a:gd name="T9" fmla="*/ 43 h 56"/>
                      <a:gd name="T10" fmla="*/ 0 w 146"/>
                      <a:gd name="T11" fmla="*/ 0 h 56"/>
                      <a:gd name="T12" fmla="*/ 146 w 146"/>
                      <a:gd name="T13" fmla="*/ 0 h 56"/>
                    </a:gdLst>
                    <a:ahLst/>
                    <a:cxnLst>
                      <a:cxn ang="0">
                        <a:pos x="T0" y="T1"/>
                      </a:cxn>
                      <a:cxn ang="0">
                        <a:pos x="T2" y="T3"/>
                      </a:cxn>
                      <a:cxn ang="0">
                        <a:pos x="T4" y="T5"/>
                      </a:cxn>
                      <a:cxn ang="0">
                        <a:pos x="T6" y="T7"/>
                      </a:cxn>
                      <a:cxn ang="0">
                        <a:pos x="T8" y="T9"/>
                      </a:cxn>
                      <a:cxn ang="0">
                        <a:pos x="T10" y="T11"/>
                      </a:cxn>
                      <a:cxn ang="0">
                        <a:pos x="T12" y="T13"/>
                      </a:cxn>
                    </a:cxnLst>
                    <a:rect l="0" t="0" r="r" b="b"/>
                    <a:pathLst>
                      <a:path w="146" h="56">
                        <a:moveTo>
                          <a:pt x="146" y="0"/>
                        </a:moveTo>
                        <a:cubicBezTo>
                          <a:pt x="146" y="43"/>
                          <a:pt x="146" y="43"/>
                          <a:pt x="146" y="43"/>
                        </a:cubicBezTo>
                        <a:cubicBezTo>
                          <a:pt x="128" y="52"/>
                          <a:pt x="108" y="56"/>
                          <a:pt x="86" y="56"/>
                        </a:cubicBezTo>
                        <a:cubicBezTo>
                          <a:pt x="60" y="56"/>
                          <a:pt x="60" y="56"/>
                          <a:pt x="60" y="56"/>
                        </a:cubicBezTo>
                        <a:cubicBezTo>
                          <a:pt x="39" y="56"/>
                          <a:pt x="18" y="52"/>
                          <a:pt x="0" y="43"/>
                        </a:cubicBezTo>
                        <a:cubicBezTo>
                          <a:pt x="0" y="0"/>
                          <a:pt x="0" y="0"/>
                          <a:pt x="0" y="0"/>
                        </a:cubicBezTo>
                        <a:lnTo>
                          <a:pt x="146" y="0"/>
                        </a:ln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7" name="íSļîdè"/>
                  <p:cNvSpPr/>
                  <p:nvPr/>
                </p:nvSpPr>
                <p:spPr bwMode="auto">
                  <a:xfrm>
                    <a:off x="3666" y="857"/>
                    <a:ext cx="298" cy="248"/>
                  </a:xfrm>
                  <a:custGeom>
                    <a:avLst/>
                    <a:gdLst>
                      <a:gd name="T0" fmla="*/ 99 w 156"/>
                      <a:gd name="T1" fmla="*/ 125 h 130"/>
                      <a:gd name="T2" fmla="*/ 99 w 156"/>
                      <a:gd name="T3" fmla="*/ 120 h 130"/>
                      <a:gd name="T4" fmla="*/ 57 w 156"/>
                      <a:gd name="T5" fmla="*/ 120 h 130"/>
                      <a:gd name="T6" fmla="*/ 24 w 156"/>
                      <a:gd name="T7" fmla="*/ 106 h 130"/>
                      <a:gd name="T8" fmla="*/ 10 w 156"/>
                      <a:gd name="T9" fmla="*/ 73 h 130"/>
                      <a:gd name="T10" fmla="*/ 10 w 156"/>
                      <a:gd name="T11" fmla="*/ 10 h 130"/>
                      <a:gd name="T12" fmla="*/ 146 w 156"/>
                      <a:gd name="T13" fmla="*/ 10 h 130"/>
                      <a:gd name="T14" fmla="*/ 146 w 156"/>
                      <a:gd name="T15" fmla="*/ 73 h 130"/>
                      <a:gd name="T16" fmla="*/ 133 w 156"/>
                      <a:gd name="T17" fmla="*/ 106 h 130"/>
                      <a:gd name="T18" fmla="*/ 99 w 156"/>
                      <a:gd name="T19" fmla="*/ 120 h 130"/>
                      <a:gd name="T20" fmla="*/ 99 w 156"/>
                      <a:gd name="T21" fmla="*/ 125 h 130"/>
                      <a:gd name="T22" fmla="*/ 99 w 156"/>
                      <a:gd name="T23" fmla="*/ 130 h 130"/>
                      <a:gd name="T24" fmla="*/ 156 w 156"/>
                      <a:gd name="T25" fmla="*/ 73 h 130"/>
                      <a:gd name="T26" fmla="*/ 156 w 156"/>
                      <a:gd name="T27" fmla="*/ 0 h 130"/>
                      <a:gd name="T28" fmla="*/ 0 w 156"/>
                      <a:gd name="T29" fmla="*/ 0 h 130"/>
                      <a:gd name="T30" fmla="*/ 0 w 156"/>
                      <a:gd name="T31" fmla="*/ 73 h 130"/>
                      <a:gd name="T32" fmla="*/ 57 w 156"/>
                      <a:gd name="T33" fmla="*/ 130 h 130"/>
                      <a:gd name="T34" fmla="*/ 99 w 156"/>
                      <a:gd name="T35" fmla="*/ 130 h 130"/>
                      <a:gd name="T36" fmla="*/ 99 w 156"/>
                      <a:gd name="T37" fmla="*/ 12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6" h="130">
                        <a:moveTo>
                          <a:pt x="99" y="125"/>
                        </a:moveTo>
                        <a:cubicBezTo>
                          <a:pt x="99" y="120"/>
                          <a:pt x="99" y="120"/>
                          <a:pt x="99" y="120"/>
                        </a:cubicBezTo>
                        <a:cubicBezTo>
                          <a:pt x="57" y="120"/>
                          <a:pt x="57" y="120"/>
                          <a:pt x="57" y="120"/>
                        </a:cubicBezTo>
                        <a:cubicBezTo>
                          <a:pt x="44" y="120"/>
                          <a:pt x="32" y="115"/>
                          <a:pt x="24" y="106"/>
                        </a:cubicBezTo>
                        <a:cubicBezTo>
                          <a:pt x="15" y="98"/>
                          <a:pt x="10" y="86"/>
                          <a:pt x="10" y="73"/>
                        </a:cubicBezTo>
                        <a:cubicBezTo>
                          <a:pt x="10" y="10"/>
                          <a:pt x="10" y="10"/>
                          <a:pt x="10" y="10"/>
                        </a:cubicBezTo>
                        <a:cubicBezTo>
                          <a:pt x="146" y="10"/>
                          <a:pt x="146" y="10"/>
                          <a:pt x="146" y="10"/>
                        </a:cubicBezTo>
                        <a:cubicBezTo>
                          <a:pt x="146" y="73"/>
                          <a:pt x="146" y="73"/>
                          <a:pt x="146" y="73"/>
                        </a:cubicBezTo>
                        <a:cubicBezTo>
                          <a:pt x="146" y="86"/>
                          <a:pt x="141" y="98"/>
                          <a:pt x="133" y="106"/>
                        </a:cubicBezTo>
                        <a:cubicBezTo>
                          <a:pt x="124" y="115"/>
                          <a:pt x="112" y="120"/>
                          <a:pt x="99" y="120"/>
                        </a:cubicBezTo>
                        <a:cubicBezTo>
                          <a:pt x="99" y="125"/>
                          <a:pt x="99" y="125"/>
                          <a:pt x="99" y="125"/>
                        </a:cubicBezTo>
                        <a:cubicBezTo>
                          <a:pt x="99" y="130"/>
                          <a:pt x="99" y="130"/>
                          <a:pt x="99" y="130"/>
                        </a:cubicBezTo>
                        <a:cubicBezTo>
                          <a:pt x="131" y="130"/>
                          <a:pt x="156" y="104"/>
                          <a:pt x="156" y="73"/>
                        </a:cubicBezTo>
                        <a:cubicBezTo>
                          <a:pt x="156" y="0"/>
                          <a:pt x="156" y="0"/>
                          <a:pt x="156" y="0"/>
                        </a:cubicBezTo>
                        <a:cubicBezTo>
                          <a:pt x="0" y="0"/>
                          <a:pt x="0" y="0"/>
                          <a:pt x="0" y="0"/>
                        </a:cubicBezTo>
                        <a:cubicBezTo>
                          <a:pt x="0" y="73"/>
                          <a:pt x="0" y="73"/>
                          <a:pt x="0" y="73"/>
                        </a:cubicBezTo>
                        <a:cubicBezTo>
                          <a:pt x="0" y="104"/>
                          <a:pt x="26" y="130"/>
                          <a:pt x="57" y="130"/>
                        </a:cubicBezTo>
                        <a:cubicBezTo>
                          <a:pt x="99" y="130"/>
                          <a:pt x="99" y="130"/>
                          <a:pt x="99" y="130"/>
                        </a:cubicBezTo>
                        <a:cubicBezTo>
                          <a:pt x="99" y="125"/>
                          <a:pt x="99" y="125"/>
                          <a:pt x="99" y="12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8" name="îṩlïďê"/>
                  <p:cNvSpPr/>
                  <p:nvPr/>
                </p:nvSpPr>
                <p:spPr bwMode="auto">
                  <a:xfrm>
                    <a:off x="3522" y="261"/>
                    <a:ext cx="589" cy="651"/>
                  </a:xfrm>
                  <a:custGeom>
                    <a:avLst/>
                    <a:gdLst>
                      <a:gd name="T0" fmla="*/ 184 w 309"/>
                      <a:gd name="T1" fmla="*/ 342 h 342"/>
                      <a:gd name="T2" fmla="*/ 124 w 309"/>
                      <a:gd name="T3" fmla="*/ 342 h 342"/>
                      <a:gd name="T4" fmla="*/ 0 w 309"/>
                      <a:gd name="T5" fmla="*/ 217 h 342"/>
                      <a:gd name="T6" fmla="*/ 0 w 309"/>
                      <a:gd name="T7" fmla="*/ 19 h 342"/>
                      <a:gd name="T8" fmla="*/ 19 w 309"/>
                      <a:gd name="T9" fmla="*/ 0 h 342"/>
                      <a:gd name="T10" fmla="*/ 309 w 309"/>
                      <a:gd name="T11" fmla="*/ 0 h 342"/>
                      <a:gd name="T12" fmla="*/ 309 w 309"/>
                      <a:gd name="T13" fmla="*/ 217 h 342"/>
                      <a:gd name="T14" fmla="*/ 184 w 309"/>
                      <a:gd name="T15" fmla="*/ 342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 h="342">
                        <a:moveTo>
                          <a:pt x="184" y="342"/>
                        </a:moveTo>
                        <a:cubicBezTo>
                          <a:pt x="124" y="342"/>
                          <a:pt x="124" y="342"/>
                          <a:pt x="124" y="342"/>
                        </a:cubicBezTo>
                        <a:cubicBezTo>
                          <a:pt x="56" y="342"/>
                          <a:pt x="0" y="286"/>
                          <a:pt x="0" y="217"/>
                        </a:cubicBezTo>
                        <a:cubicBezTo>
                          <a:pt x="0" y="19"/>
                          <a:pt x="0" y="19"/>
                          <a:pt x="0" y="19"/>
                        </a:cubicBezTo>
                        <a:cubicBezTo>
                          <a:pt x="0" y="8"/>
                          <a:pt x="9" y="0"/>
                          <a:pt x="19" y="0"/>
                        </a:cubicBezTo>
                        <a:cubicBezTo>
                          <a:pt x="309" y="0"/>
                          <a:pt x="309" y="0"/>
                          <a:pt x="309" y="0"/>
                        </a:cubicBezTo>
                        <a:cubicBezTo>
                          <a:pt x="309" y="217"/>
                          <a:pt x="309" y="217"/>
                          <a:pt x="309" y="217"/>
                        </a:cubicBezTo>
                        <a:cubicBezTo>
                          <a:pt x="309" y="286"/>
                          <a:pt x="253" y="342"/>
                          <a:pt x="184" y="342"/>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59" name="ïsļîḍè"/>
                  <p:cNvSpPr/>
                  <p:nvPr/>
                </p:nvSpPr>
                <p:spPr bwMode="auto">
                  <a:xfrm>
                    <a:off x="3512" y="251"/>
                    <a:ext cx="608" cy="671"/>
                  </a:xfrm>
                  <a:custGeom>
                    <a:avLst/>
                    <a:gdLst>
                      <a:gd name="T0" fmla="*/ 189 w 319"/>
                      <a:gd name="T1" fmla="*/ 347 h 352"/>
                      <a:gd name="T2" fmla="*/ 189 w 319"/>
                      <a:gd name="T3" fmla="*/ 342 h 352"/>
                      <a:gd name="T4" fmla="*/ 129 w 319"/>
                      <a:gd name="T5" fmla="*/ 342 h 352"/>
                      <a:gd name="T6" fmla="*/ 45 w 319"/>
                      <a:gd name="T7" fmla="*/ 307 h 352"/>
                      <a:gd name="T8" fmla="*/ 10 w 319"/>
                      <a:gd name="T9" fmla="*/ 222 h 352"/>
                      <a:gd name="T10" fmla="*/ 10 w 319"/>
                      <a:gd name="T11" fmla="*/ 24 h 352"/>
                      <a:gd name="T12" fmla="*/ 14 w 319"/>
                      <a:gd name="T13" fmla="*/ 14 h 352"/>
                      <a:gd name="T14" fmla="*/ 24 w 319"/>
                      <a:gd name="T15" fmla="*/ 10 h 352"/>
                      <a:gd name="T16" fmla="*/ 309 w 319"/>
                      <a:gd name="T17" fmla="*/ 10 h 352"/>
                      <a:gd name="T18" fmla="*/ 309 w 319"/>
                      <a:gd name="T19" fmla="*/ 222 h 352"/>
                      <a:gd name="T20" fmla="*/ 274 w 319"/>
                      <a:gd name="T21" fmla="*/ 307 h 352"/>
                      <a:gd name="T22" fmla="*/ 189 w 319"/>
                      <a:gd name="T23" fmla="*/ 342 h 352"/>
                      <a:gd name="T24" fmla="*/ 189 w 319"/>
                      <a:gd name="T25" fmla="*/ 347 h 352"/>
                      <a:gd name="T26" fmla="*/ 189 w 319"/>
                      <a:gd name="T27" fmla="*/ 352 h 352"/>
                      <a:gd name="T28" fmla="*/ 319 w 319"/>
                      <a:gd name="T29" fmla="*/ 222 h 352"/>
                      <a:gd name="T30" fmla="*/ 319 w 319"/>
                      <a:gd name="T31" fmla="*/ 0 h 352"/>
                      <a:gd name="T32" fmla="*/ 24 w 319"/>
                      <a:gd name="T33" fmla="*/ 0 h 352"/>
                      <a:gd name="T34" fmla="*/ 0 w 319"/>
                      <a:gd name="T35" fmla="*/ 24 h 352"/>
                      <a:gd name="T36" fmla="*/ 0 w 319"/>
                      <a:gd name="T37" fmla="*/ 222 h 352"/>
                      <a:gd name="T38" fmla="*/ 129 w 319"/>
                      <a:gd name="T39" fmla="*/ 352 h 352"/>
                      <a:gd name="T40" fmla="*/ 189 w 319"/>
                      <a:gd name="T41" fmla="*/ 352 h 352"/>
                      <a:gd name="T42" fmla="*/ 189 w 319"/>
                      <a:gd name="T43" fmla="*/ 3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19" h="352">
                        <a:moveTo>
                          <a:pt x="189" y="347"/>
                        </a:moveTo>
                        <a:cubicBezTo>
                          <a:pt x="189" y="342"/>
                          <a:pt x="189" y="342"/>
                          <a:pt x="189" y="342"/>
                        </a:cubicBezTo>
                        <a:cubicBezTo>
                          <a:pt x="129" y="342"/>
                          <a:pt x="129" y="342"/>
                          <a:pt x="129" y="342"/>
                        </a:cubicBezTo>
                        <a:cubicBezTo>
                          <a:pt x="96" y="342"/>
                          <a:pt x="67" y="329"/>
                          <a:pt x="45" y="307"/>
                        </a:cubicBezTo>
                        <a:cubicBezTo>
                          <a:pt x="23" y="285"/>
                          <a:pt x="10" y="255"/>
                          <a:pt x="10" y="222"/>
                        </a:cubicBezTo>
                        <a:cubicBezTo>
                          <a:pt x="10" y="24"/>
                          <a:pt x="10" y="24"/>
                          <a:pt x="10" y="24"/>
                        </a:cubicBezTo>
                        <a:cubicBezTo>
                          <a:pt x="10" y="20"/>
                          <a:pt x="11" y="17"/>
                          <a:pt x="14" y="14"/>
                        </a:cubicBezTo>
                        <a:cubicBezTo>
                          <a:pt x="17" y="11"/>
                          <a:pt x="20" y="10"/>
                          <a:pt x="24" y="10"/>
                        </a:cubicBezTo>
                        <a:cubicBezTo>
                          <a:pt x="309" y="10"/>
                          <a:pt x="309" y="10"/>
                          <a:pt x="309" y="10"/>
                        </a:cubicBezTo>
                        <a:cubicBezTo>
                          <a:pt x="309" y="222"/>
                          <a:pt x="309" y="222"/>
                          <a:pt x="309" y="222"/>
                        </a:cubicBezTo>
                        <a:cubicBezTo>
                          <a:pt x="309" y="255"/>
                          <a:pt x="295" y="285"/>
                          <a:pt x="274" y="307"/>
                        </a:cubicBezTo>
                        <a:cubicBezTo>
                          <a:pt x="252" y="329"/>
                          <a:pt x="222" y="342"/>
                          <a:pt x="189" y="342"/>
                        </a:cubicBezTo>
                        <a:cubicBezTo>
                          <a:pt x="189" y="347"/>
                          <a:pt x="189" y="347"/>
                          <a:pt x="189" y="347"/>
                        </a:cubicBezTo>
                        <a:cubicBezTo>
                          <a:pt x="189" y="352"/>
                          <a:pt x="189" y="352"/>
                          <a:pt x="189" y="352"/>
                        </a:cubicBezTo>
                        <a:cubicBezTo>
                          <a:pt x="261" y="352"/>
                          <a:pt x="319" y="294"/>
                          <a:pt x="319" y="222"/>
                        </a:cubicBezTo>
                        <a:cubicBezTo>
                          <a:pt x="319" y="0"/>
                          <a:pt x="319" y="0"/>
                          <a:pt x="319" y="0"/>
                        </a:cubicBezTo>
                        <a:cubicBezTo>
                          <a:pt x="24" y="0"/>
                          <a:pt x="24" y="0"/>
                          <a:pt x="24" y="0"/>
                        </a:cubicBezTo>
                        <a:cubicBezTo>
                          <a:pt x="11" y="0"/>
                          <a:pt x="0" y="11"/>
                          <a:pt x="0" y="24"/>
                        </a:cubicBezTo>
                        <a:cubicBezTo>
                          <a:pt x="0" y="222"/>
                          <a:pt x="0" y="222"/>
                          <a:pt x="0" y="222"/>
                        </a:cubicBezTo>
                        <a:cubicBezTo>
                          <a:pt x="0" y="294"/>
                          <a:pt x="58" y="352"/>
                          <a:pt x="129" y="352"/>
                        </a:cubicBezTo>
                        <a:cubicBezTo>
                          <a:pt x="189" y="352"/>
                          <a:pt x="189" y="352"/>
                          <a:pt x="189" y="352"/>
                        </a:cubicBezTo>
                        <a:cubicBezTo>
                          <a:pt x="189" y="347"/>
                          <a:pt x="189" y="347"/>
                          <a:pt x="189" y="347"/>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0" name="íS1ídè"/>
                  <p:cNvSpPr/>
                  <p:nvPr/>
                </p:nvSpPr>
                <p:spPr bwMode="auto">
                  <a:xfrm>
                    <a:off x="3882" y="444"/>
                    <a:ext cx="156" cy="68"/>
                  </a:xfrm>
                  <a:custGeom>
                    <a:avLst/>
                    <a:gdLst>
                      <a:gd name="T0" fmla="*/ 69 w 82"/>
                      <a:gd name="T1" fmla="*/ 36 h 36"/>
                      <a:gd name="T2" fmla="*/ 13 w 82"/>
                      <a:gd name="T3" fmla="*/ 36 h 36"/>
                      <a:gd name="T4" fmla="*/ 0 w 82"/>
                      <a:gd name="T5" fmla="*/ 23 h 36"/>
                      <a:gd name="T6" fmla="*/ 0 w 82"/>
                      <a:gd name="T7" fmla="*/ 0 h 36"/>
                      <a:gd name="T8" fmla="*/ 82 w 82"/>
                      <a:gd name="T9" fmla="*/ 0 h 36"/>
                      <a:gd name="T10" fmla="*/ 82 w 82"/>
                      <a:gd name="T11" fmla="*/ 24 h 36"/>
                      <a:gd name="T12" fmla="*/ 69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69" y="36"/>
                        </a:moveTo>
                        <a:cubicBezTo>
                          <a:pt x="13" y="36"/>
                          <a:pt x="13" y="36"/>
                          <a:pt x="13" y="36"/>
                        </a:cubicBezTo>
                        <a:cubicBezTo>
                          <a:pt x="6" y="36"/>
                          <a:pt x="0" y="30"/>
                          <a:pt x="0" y="23"/>
                        </a:cubicBezTo>
                        <a:cubicBezTo>
                          <a:pt x="0" y="0"/>
                          <a:pt x="0" y="0"/>
                          <a:pt x="0" y="0"/>
                        </a:cubicBezTo>
                        <a:cubicBezTo>
                          <a:pt x="82" y="0"/>
                          <a:pt x="82" y="0"/>
                          <a:pt x="82" y="0"/>
                        </a:cubicBezTo>
                        <a:cubicBezTo>
                          <a:pt x="82" y="24"/>
                          <a:pt x="82" y="24"/>
                          <a:pt x="82" y="24"/>
                        </a:cubicBezTo>
                        <a:cubicBezTo>
                          <a:pt x="82" y="31"/>
                          <a:pt x="76" y="36"/>
                          <a:pt x="69" y="36"/>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1" name="îs1íḓé"/>
                  <p:cNvSpPr/>
                  <p:nvPr/>
                </p:nvSpPr>
                <p:spPr bwMode="auto">
                  <a:xfrm>
                    <a:off x="3808" y="520"/>
                    <a:ext cx="43" cy="145"/>
                  </a:xfrm>
                  <a:custGeom>
                    <a:avLst/>
                    <a:gdLst>
                      <a:gd name="T0" fmla="*/ 23 w 23"/>
                      <a:gd name="T1" fmla="*/ 76 h 76"/>
                      <a:gd name="T2" fmla="*/ 0 w 23"/>
                      <a:gd name="T3" fmla="*/ 53 h 76"/>
                      <a:gd name="T4" fmla="*/ 0 w 23"/>
                      <a:gd name="T5" fmla="*/ 0 h 76"/>
                    </a:gdLst>
                    <a:ahLst/>
                    <a:cxnLst>
                      <a:cxn ang="0">
                        <a:pos x="T0" y="T1"/>
                      </a:cxn>
                      <a:cxn ang="0">
                        <a:pos x="T2" y="T3"/>
                      </a:cxn>
                      <a:cxn ang="0">
                        <a:pos x="T4" y="T5"/>
                      </a:cxn>
                    </a:cxnLst>
                    <a:rect l="0" t="0" r="r" b="b"/>
                    <a:pathLst>
                      <a:path w="23" h="76">
                        <a:moveTo>
                          <a:pt x="23" y="76"/>
                        </a:moveTo>
                        <a:cubicBezTo>
                          <a:pt x="10" y="76"/>
                          <a:pt x="0" y="66"/>
                          <a:pt x="0" y="53"/>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2" name="îṥḻîḋe"/>
                  <p:cNvSpPr/>
                  <p:nvPr/>
                </p:nvSpPr>
                <p:spPr bwMode="auto">
                  <a:xfrm>
                    <a:off x="3884" y="411"/>
                    <a:ext cx="154" cy="38"/>
                  </a:xfrm>
                  <a:custGeom>
                    <a:avLst/>
                    <a:gdLst>
                      <a:gd name="T0" fmla="*/ 72 w 81"/>
                      <a:gd name="T1" fmla="*/ 20 h 20"/>
                      <a:gd name="T2" fmla="*/ 8 w 81"/>
                      <a:gd name="T3" fmla="*/ 20 h 20"/>
                      <a:gd name="T4" fmla="*/ 0 w 81"/>
                      <a:gd name="T5" fmla="*/ 12 h 20"/>
                      <a:gd name="T6" fmla="*/ 0 w 81"/>
                      <a:gd name="T7" fmla="*/ 8 h 20"/>
                      <a:gd name="T8" fmla="*/ 8 w 81"/>
                      <a:gd name="T9" fmla="*/ 0 h 20"/>
                      <a:gd name="T10" fmla="*/ 72 w 81"/>
                      <a:gd name="T11" fmla="*/ 0 h 20"/>
                      <a:gd name="T12" fmla="*/ 81 w 81"/>
                      <a:gd name="T13" fmla="*/ 8 h 20"/>
                      <a:gd name="T14" fmla="*/ 81 w 81"/>
                      <a:gd name="T15" fmla="*/ 12 h 20"/>
                      <a:gd name="T16" fmla="*/ 72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2" y="20"/>
                        </a:moveTo>
                        <a:cubicBezTo>
                          <a:pt x="8" y="20"/>
                          <a:pt x="8" y="20"/>
                          <a:pt x="8" y="20"/>
                        </a:cubicBezTo>
                        <a:cubicBezTo>
                          <a:pt x="3" y="20"/>
                          <a:pt x="0" y="17"/>
                          <a:pt x="0" y="12"/>
                        </a:cubicBezTo>
                        <a:cubicBezTo>
                          <a:pt x="0" y="8"/>
                          <a:pt x="0" y="8"/>
                          <a:pt x="0" y="8"/>
                        </a:cubicBezTo>
                        <a:cubicBezTo>
                          <a:pt x="0" y="4"/>
                          <a:pt x="3" y="0"/>
                          <a:pt x="8" y="0"/>
                        </a:cubicBezTo>
                        <a:cubicBezTo>
                          <a:pt x="72" y="0"/>
                          <a:pt x="72" y="0"/>
                          <a:pt x="72" y="0"/>
                        </a:cubicBezTo>
                        <a:cubicBezTo>
                          <a:pt x="77" y="0"/>
                          <a:pt x="81" y="4"/>
                          <a:pt x="81" y="8"/>
                        </a:cubicBezTo>
                        <a:cubicBezTo>
                          <a:pt x="81" y="12"/>
                          <a:pt x="81" y="12"/>
                          <a:pt x="81" y="12"/>
                        </a:cubicBezTo>
                        <a:cubicBezTo>
                          <a:pt x="81" y="17"/>
                          <a:pt x="77" y="20"/>
                          <a:pt x="72" y="20"/>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3" name="islíḓè"/>
                  <p:cNvSpPr/>
                  <p:nvPr/>
                </p:nvSpPr>
                <p:spPr bwMode="auto">
                  <a:xfrm>
                    <a:off x="3884" y="411"/>
                    <a:ext cx="154" cy="38"/>
                  </a:xfrm>
                  <a:custGeom>
                    <a:avLst/>
                    <a:gdLst>
                      <a:gd name="T0" fmla="*/ 72 w 81"/>
                      <a:gd name="T1" fmla="*/ 20 h 20"/>
                      <a:gd name="T2" fmla="*/ 8 w 81"/>
                      <a:gd name="T3" fmla="*/ 20 h 20"/>
                      <a:gd name="T4" fmla="*/ 0 w 81"/>
                      <a:gd name="T5" fmla="*/ 12 h 20"/>
                      <a:gd name="T6" fmla="*/ 0 w 81"/>
                      <a:gd name="T7" fmla="*/ 8 h 20"/>
                      <a:gd name="T8" fmla="*/ 8 w 81"/>
                      <a:gd name="T9" fmla="*/ 0 h 20"/>
                      <a:gd name="T10" fmla="*/ 72 w 81"/>
                      <a:gd name="T11" fmla="*/ 0 h 20"/>
                      <a:gd name="T12" fmla="*/ 81 w 81"/>
                      <a:gd name="T13" fmla="*/ 8 h 20"/>
                      <a:gd name="T14" fmla="*/ 81 w 81"/>
                      <a:gd name="T15" fmla="*/ 12 h 20"/>
                      <a:gd name="T16" fmla="*/ 72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2" y="20"/>
                        </a:moveTo>
                        <a:cubicBezTo>
                          <a:pt x="8" y="20"/>
                          <a:pt x="8" y="20"/>
                          <a:pt x="8" y="20"/>
                        </a:cubicBezTo>
                        <a:cubicBezTo>
                          <a:pt x="3" y="20"/>
                          <a:pt x="0" y="17"/>
                          <a:pt x="0" y="12"/>
                        </a:cubicBezTo>
                        <a:cubicBezTo>
                          <a:pt x="0" y="8"/>
                          <a:pt x="0" y="8"/>
                          <a:pt x="0" y="8"/>
                        </a:cubicBezTo>
                        <a:cubicBezTo>
                          <a:pt x="0" y="4"/>
                          <a:pt x="3" y="0"/>
                          <a:pt x="8" y="0"/>
                        </a:cubicBezTo>
                        <a:cubicBezTo>
                          <a:pt x="72" y="0"/>
                          <a:pt x="72" y="0"/>
                          <a:pt x="72" y="0"/>
                        </a:cubicBezTo>
                        <a:cubicBezTo>
                          <a:pt x="77" y="0"/>
                          <a:pt x="81" y="4"/>
                          <a:pt x="81" y="8"/>
                        </a:cubicBezTo>
                        <a:cubicBezTo>
                          <a:pt x="81" y="12"/>
                          <a:pt x="81" y="12"/>
                          <a:pt x="81" y="12"/>
                        </a:cubicBezTo>
                        <a:cubicBezTo>
                          <a:pt x="81" y="17"/>
                          <a:pt x="77" y="20"/>
                          <a:pt x="72" y="20"/>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4" name="íşḻiḋè"/>
                  <p:cNvSpPr/>
                  <p:nvPr/>
                </p:nvSpPr>
                <p:spPr bwMode="auto">
                  <a:xfrm>
                    <a:off x="3598" y="444"/>
                    <a:ext cx="156" cy="68"/>
                  </a:xfrm>
                  <a:custGeom>
                    <a:avLst/>
                    <a:gdLst>
                      <a:gd name="T0" fmla="*/ 70 w 82"/>
                      <a:gd name="T1" fmla="*/ 36 h 36"/>
                      <a:gd name="T2" fmla="*/ 13 w 82"/>
                      <a:gd name="T3" fmla="*/ 36 h 36"/>
                      <a:gd name="T4" fmla="*/ 0 w 82"/>
                      <a:gd name="T5" fmla="*/ 22 h 36"/>
                      <a:gd name="T6" fmla="*/ 0 w 82"/>
                      <a:gd name="T7" fmla="*/ 0 h 36"/>
                      <a:gd name="T8" fmla="*/ 82 w 82"/>
                      <a:gd name="T9" fmla="*/ 0 h 36"/>
                      <a:gd name="T10" fmla="*/ 82 w 82"/>
                      <a:gd name="T11" fmla="*/ 23 h 36"/>
                      <a:gd name="T12" fmla="*/ 70 w 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82" h="36">
                        <a:moveTo>
                          <a:pt x="70" y="36"/>
                        </a:moveTo>
                        <a:cubicBezTo>
                          <a:pt x="13" y="36"/>
                          <a:pt x="13" y="36"/>
                          <a:pt x="13" y="36"/>
                        </a:cubicBezTo>
                        <a:cubicBezTo>
                          <a:pt x="6" y="36"/>
                          <a:pt x="0" y="30"/>
                          <a:pt x="0" y="22"/>
                        </a:cubicBezTo>
                        <a:cubicBezTo>
                          <a:pt x="0" y="0"/>
                          <a:pt x="0" y="0"/>
                          <a:pt x="0" y="0"/>
                        </a:cubicBezTo>
                        <a:cubicBezTo>
                          <a:pt x="82" y="0"/>
                          <a:pt x="82" y="0"/>
                          <a:pt x="82" y="0"/>
                        </a:cubicBezTo>
                        <a:cubicBezTo>
                          <a:pt x="82" y="23"/>
                          <a:pt x="82" y="23"/>
                          <a:pt x="82" y="23"/>
                        </a:cubicBezTo>
                        <a:cubicBezTo>
                          <a:pt x="82" y="30"/>
                          <a:pt x="76" y="36"/>
                          <a:pt x="70" y="36"/>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5" name="íŝḻïḍê"/>
                  <p:cNvSpPr/>
                  <p:nvPr/>
                </p:nvSpPr>
                <p:spPr bwMode="auto">
                  <a:xfrm>
                    <a:off x="3600" y="411"/>
                    <a:ext cx="154" cy="38"/>
                  </a:xfrm>
                  <a:custGeom>
                    <a:avLst/>
                    <a:gdLst>
                      <a:gd name="T0" fmla="*/ 73 w 81"/>
                      <a:gd name="T1" fmla="*/ 20 h 20"/>
                      <a:gd name="T2" fmla="*/ 8 w 81"/>
                      <a:gd name="T3" fmla="*/ 20 h 20"/>
                      <a:gd name="T4" fmla="*/ 0 w 81"/>
                      <a:gd name="T5" fmla="*/ 12 h 20"/>
                      <a:gd name="T6" fmla="*/ 0 w 81"/>
                      <a:gd name="T7" fmla="*/ 8 h 20"/>
                      <a:gd name="T8" fmla="*/ 8 w 81"/>
                      <a:gd name="T9" fmla="*/ 0 h 20"/>
                      <a:gd name="T10" fmla="*/ 73 w 81"/>
                      <a:gd name="T11" fmla="*/ 0 h 20"/>
                      <a:gd name="T12" fmla="*/ 81 w 81"/>
                      <a:gd name="T13" fmla="*/ 8 h 20"/>
                      <a:gd name="T14" fmla="*/ 81 w 81"/>
                      <a:gd name="T15" fmla="*/ 12 h 20"/>
                      <a:gd name="T16" fmla="*/ 73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3" y="20"/>
                        </a:moveTo>
                        <a:cubicBezTo>
                          <a:pt x="8" y="20"/>
                          <a:pt x="8" y="20"/>
                          <a:pt x="8" y="20"/>
                        </a:cubicBezTo>
                        <a:cubicBezTo>
                          <a:pt x="4" y="20"/>
                          <a:pt x="0" y="17"/>
                          <a:pt x="0" y="12"/>
                        </a:cubicBezTo>
                        <a:cubicBezTo>
                          <a:pt x="0" y="8"/>
                          <a:pt x="0" y="8"/>
                          <a:pt x="0" y="8"/>
                        </a:cubicBezTo>
                        <a:cubicBezTo>
                          <a:pt x="0" y="4"/>
                          <a:pt x="4" y="0"/>
                          <a:pt x="8" y="0"/>
                        </a:cubicBezTo>
                        <a:cubicBezTo>
                          <a:pt x="73" y="0"/>
                          <a:pt x="73" y="0"/>
                          <a:pt x="73" y="0"/>
                        </a:cubicBezTo>
                        <a:cubicBezTo>
                          <a:pt x="77" y="0"/>
                          <a:pt x="81" y="4"/>
                          <a:pt x="81" y="8"/>
                        </a:cubicBezTo>
                        <a:cubicBezTo>
                          <a:pt x="81" y="12"/>
                          <a:pt x="81" y="12"/>
                          <a:pt x="81" y="12"/>
                        </a:cubicBezTo>
                        <a:cubicBezTo>
                          <a:pt x="81" y="17"/>
                          <a:pt x="77" y="20"/>
                          <a:pt x="73" y="20"/>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6" name="ïṧḻiḋê"/>
                  <p:cNvSpPr/>
                  <p:nvPr/>
                </p:nvSpPr>
                <p:spPr bwMode="auto">
                  <a:xfrm>
                    <a:off x="3600" y="411"/>
                    <a:ext cx="154" cy="38"/>
                  </a:xfrm>
                  <a:custGeom>
                    <a:avLst/>
                    <a:gdLst>
                      <a:gd name="T0" fmla="*/ 73 w 81"/>
                      <a:gd name="T1" fmla="*/ 20 h 20"/>
                      <a:gd name="T2" fmla="*/ 8 w 81"/>
                      <a:gd name="T3" fmla="*/ 20 h 20"/>
                      <a:gd name="T4" fmla="*/ 0 w 81"/>
                      <a:gd name="T5" fmla="*/ 12 h 20"/>
                      <a:gd name="T6" fmla="*/ 0 w 81"/>
                      <a:gd name="T7" fmla="*/ 8 h 20"/>
                      <a:gd name="T8" fmla="*/ 8 w 81"/>
                      <a:gd name="T9" fmla="*/ 0 h 20"/>
                      <a:gd name="T10" fmla="*/ 73 w 81"/>
                      <a:gd name="T11" fmla="*/ 0 h 20"/>
                      <a:gd name="T12" fmla="*/ 81 w 81"/>
                      <a:gd name="T13" fmla="*/ 8 h 20"/>
                      <a:gd name="T14" fmla="*/ 81 w 81"/>
                      <a:gd name="T15" fmla="*/ 12 h 20"/>
                      <a:gd name="T16" fmla="*/ 73 w 8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20">
                        <a:moveTo>
                          <a:pt x="73" y="20"/>
                        </a:moveTo>
                        <a:cubicBezTo>
                          <a:pt x="8" y="20"/>
                          <a:pt x="8" y="20"/>
                          <a:pt x="8" y="20"/>
                        </a:cubicBezTo>
                        <a:cubicBezTo>
                          <a:pt x="4" y="20"/>
                          <a:pt x="0" y="17"/>
                          <a:pt x="0" y="12"/>
                        </a:cubicBezTo>
                        <a:cubicBezTo>
                          <a:pt x="0" y="8"/>
                          <a:pt x="0" y="8"/>
                          <a:pt x="0" y="8"/>
                        </a:cubicBezTo>
                        <a:cubicBezTo>
                          <a:pt x="0" y="4"/>
                          <a:pt x="4" y="0"/>
                          <a:pt x="8" y="0"/>
                        </a:cubicBezTo>
                        <a:cubicBezTo>
                          <a:pt x="73" y="0"/>
                          <a:pt x="73" y="0"/>
                          <a:pt x="73" y="0"/>
                        </a:cubicBezTo>
                        <a:cubicBezTo>
                          <a:pt x="77" y="0"/>
                          <a:pt x="81" y="4"/>
                          <a:pt x="81" y="8"/>
                        </a:cubicBezTo>
                        <a:cubicBezTo>
                          <a:pt x="81" y="12"/>
                          <a:pt x="81" y="12"/>
                          <a:pt x="81" y="12"/>
                        </a:cubicBezTo>
                        <a:cubicBezTo>
                          <a:pt x="81" y="17"/>
                          <a:pt x="77" y="20"/>
                          <a:pt x="73" y="20"/>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7" name="íśḷîdè"/>
                  <p:cNvSpPr/>
                  <p:nvPr/>
                </p:nvSpPr>
                <p:spPr bwMode="auto">
                  <a:xfrm>
                    <a:off x="3747" y="724"/>
                    <a:ext cx="137" cy="82"/>
                  </a:xfrm>
                  <a:custGeom>
                    <a:avLst/>
                    <a:gdLst>
                      <a:gd name="T0" fmla="*/ 43 w 72"/>
                      <a:gd name="T1" fmla="*/ 43 h 43"/>
                      <a:gd name="T2" fmla="*/ 29 w 72"/>
                      <a:gd name="T3" fmla="*/ 43 h 43"/>
                      <a:gd name="T4" fmla="*/ 0 w 72"/>
                      <a:gd name="T5" fmla="*/ 14 h 43"/>
                      <a:gd name="T6" fmla="*/ 0 w 72"/>
                      <a:gd name="T7" fmla="*/ 0 h 43"/>
                      <a:gd name="T8" fmla="*/ 72 w 72"/>
                      <a:gd name="T9" fmla="*/ 0 h 43"/>
                      <a:gd name="T10" fmla="*/ 72 w 72"/>
                      <a:gd name="T11" fmla="*/ 14 h 43"/>
                      <a:gd name="T12" fmla="*/ 43 w 72"/>
                      <a:gd name="T13" fmla="*/ 43 h 43"/>
                    </a:gdLst>
                    <a:ahLst/>
                    <a:cxnLst>
                      <a:cxn ang="0">
                        <a:pos x="T0" y="T1"/>
                      </a:cxn>
                      <a:cxn ang="0">
                        <a:pos x="T2" y="T3"/>
                      </a:cxn>
                      <a:cxn ang="0">
                        <a:pos x="T4" y="T5"/>
                      </a:cxn>
                      <a:cxn ang="0">
                        <a:pos x="T6" y="T7"/>
                      </a:cxn>
                      <a:cxn ang="0">
                        <a:pos x="T8" y="T9"/>
                      </a:cxn>
                      <a:cxn ang="0">
                        <a:pos x="T10" y="T11"/>
                      </a:cxn>
                      <a:cxn ang="0">
                        <a:pos x="T12" y="T13"/>
                      </a:cxn>
                    </a:cxnLst>
                    <a:rect l="0" t="0" r="r" b="b"/>
                    <a:pathLst>
                      <a:path w="72" h="43">
                        <a:moveTo>
                          <a:pt x="43" y="43"/>
                        </a:moveTo>
                        <a:cubicBezTo>
                          <a:pt x="29" y="43"/>
                          <a:pt x="29" y="43"/>
                          <a:pt x="29" y="43"/>
                        </a:cubicBezTo>
                        <a:cubicBezTo>
                          <a:pt x="13" y="43"/>
                          <a:pt x="0" y="30"/>
                          <a:pt x="0" y="14"/>
                        </a:cubicBezTo>
                        <a:cubicBezTo>
                          <a:pt x="0" y="0"/>
                          <a:pt x="0" y="0"/>
                          <a:pt x="0" y="0"/>
                        </a:cubicBezTo>
                        <a:cubicBezTo>
                          <a:pt x="72" y="0"/>
                          <a:pt x="72" y="0"/>
                          <a:pt x="72" y="0"/>
                        </a:cubicBezTo>
                        <a:cubicBezTo>
                          <a:pt x="72" y="14"/>
                          <a:pt x="72" y="14"/>
                          <a:pt x="72" y="14"/>
                        </a:cubicBezTo>
                        <a:cubicBezTo>
                          <a:pt x="72" y="30"/>
                          <a:pt x="59" y="43"/>
                          <a:pt x="43" y="4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68" name="ïSḷîḑè"/>
                  <p:cNvSpPr/>
                  <p:nvPr/>
                </p:nvSpPr>
                <p:spPr bwMode="auto">
                  <a:xfrm>
                    <a:off x="3747" y="724"/>
                    <a:ext cx="137" cy="82"/>
                  </a:xfrm>
                  <a:custGeom>
                    <a:avLst/>
                    <a:gdLst>
                      <a:gd name="T0" fmla="*/ 43 w 72"/>
                      <a:gd name="T1" fmla="*/ 43 h 43"/>
                      <a:gd name="T2" fmla="*/ 29 w 72"/>
                      <a:gd name="T3" fmla="*/ 43 h 43"/>
                      <a:gd name="T4" fmla="*/ 0 w 72"/>
                      <a:gd name="T5" fmla="*/ 14 h 43"/>
                      <a:gd name="T6" fmla="*/ 0 w 72"/>
                      <a:gd name="T7" fmla="*/ 0 h 43"/>
                      <a:gd name="T8" fmla="*/ 72 w 72"/>
                      <a:gd name="T9" fmla="*/ 0 h 43"/>
                      <a:gd name="T10" fmla="*/ 72 w 72"/>
                      <a:gd name="T11" fmla="*/ 14 h 43"/>
                      <a:gd name="T12" fmla="*/ 43 w 72"/>
                      <a:gd name="T13" fmla="*/ 43 h 43"/>
                    </a:gdLst>
                    <a:ahLst/>
                    <a:cxnLst>
                      <a:cxn ang="0">
                        <a:pos x="T0" y="T1"/>
                      </a:cxn>
                      <a:cxn ang="0">
                        <a:pos x="T2" y="T3"/>
                      </a:cxn>
                      <a:cxn ang="0">
                        <a:pos x="T4" y="T5"/>
                      </a:cxn>
                      <a:cxn ang="0">
                        <a:pos x="T6" y="T7"/>
                      </a:cxn>
                      <a:cxn ang="0">
                        <a:pos x="T8" y="T9"/>
                      </a:cxn>
                      <a:cxn ang="0">
                        <a:pos x="T10" y="T11"/>
                      </a:cxn>
                      <a:cxn ang="0">
                        <a:pos x="T12" y="T13"/>
                      </a:cxn>
                    </a:cxnLst>
                    <a:rect l="0" t="0" r="r" b="b"/>
                    <a:pathLst>
                      <a:path w="72" h="43">
                        <a:moveTo>
                          <a:pt x="43" y="43"/>
                        </a:moveTo>
                        <a:cubicBezTo>
                          <a:pt x="29" y="43"/>
                          <a:pt x="29" y="43"/>
                          <a:pt x="29" y="43"/>
                        </a:cubicBezTo>
                        <a:cubicBezTo>
                          <a:pt x="13" y="43"/>
                          <a:pt x="0" y="30"/>
                          <a:pt x="0" y="14"/>
                        </a:cubicBezTo>
                        <a:cubicBezTo>
                          <a:pt x="0" y="0"/>
                          <a:pt x="0" y="0"/>
                          <a:pt x="0" y="0"/>
                        </a:cubicBezTo>
                        <a:cubicBezTo>
                          <a:pt x="72" y="0"/>
                          <a:pt x="72" y="0"/>
                          <a:pt x="72" y="0"/>
                        </a:cubicBezTo>
                        <a:cubicBezTo>
                          <a:pt x="72" y="14"/>
                          <a:pt x="72" y="14"/>
                          <a:pt x="72" y="14"/>
                        </a:cubicBezTo>
                        <a:cubicBezTo>
                          <a:pt x="72" y="30"/>
                          <a:pt x="59" y="43"/>
                          <a:pt x="43" y="43"/>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69" name="išlïḋe"/>
                  <p:cNvSpPr/>
                  <p:nvPr/>
                </p:nvSpPr>
                <p:spPr bwMode="auto">
                  <a:xfrm>
                    <a:off x="3642" y="484"/>
                    <a:ext cx="76" cy="7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0" name="íṡḻïďê"/>
                  <p:cNvSpPr/>
                  <p:nvPr/>
                </p:nvSpPr>
                <p:spPr bwMode="auto">
                  <a:xfrm>
                    <a:off x="3632" y="474"/>
                    <a:ext cx="95" cy="94"/>
                  </a:xfrm>
                  <a:custGeom>
                    <a:avLst/>
                    <a:gdLst>
                      <a:gd name="T0" fmla="*/ 45 w 50"/>
                      <a:gd name="T1" fmla="*/ 24 h 49"/>
                      <a:gd name="T2" fmla="*/ 40 w 50"/>
                      <a:gd name="T3" fmla="*/ 24 h 49"/>
                      <a:gd name="T4" fmla="*/ 35 w 50"/>
                      <a:gd name="T5" fmla="*/ 35 h 49"/>
                      <a:gd name="T6" fmla="*/ 25 w 50"/>
                      <a:gd name="T7" fmla="*/ 39 h 49"/>
                      <a:gd name="T8" fmla="*/ 15 w 50"/>
                      <a:gd name="T9" fmla="*/ 35 h 49"/>
                      <a:gd name="T10" fmla="*/ 10 w 50"/>
                      <a:gd name="T11" fmla="*/ 24 h 49"/>
                      <a:gd name="T12" fmla="*/ 15 w 50"/>
                      <a:gd name="T13" fmla="*/ 14 h 49"/>
                      <a:gd name="T14" fmla="*/ 25 w 50"/>
                      <a:gd name="T15" fmla="*/ 10 h 49"/>
                      <a:gd name="T16" fmla="*/ 35 w 50"/>
                      <a:gd name="T17" fmla="*/ 14 h 49"/>
                      <a:gd name="T18" fmla="*/ 40 w 50"/>
                      <a:gd name="T19" fmla="*/ 24 h 49"/>
                      <a:gd name="T20" fmla="*/ 45 w 50"/>
                      <a:gd name="T21" fmla="*/ 24 h 49"/>
                      <a:gd name="T22" fmla="*/ 50 w 50"/>
                      <a:gd name="T23" fmla="*/ 24 h 49"/>
                      <a:gd name="T24" fmla="*/ 25 w 50"/>
                      <a:gd name="T25" fmla="*/ 0 h 49"/>
                      <a:gd name="T26" fmla="*/ 0 w 50"/>
                      <a:gd name="T27" fmla="*/ 24 h 49"/>
                      <a:gd name="T28" fmla="*/ 25 w 50"/>
                      <a:gd name="T29" fmla="*/ 49 h 49"/>
                      <a:gd name="T30" fmla="*/ 50 w 50"/>
                      <a:gd name="T31" fmla="*/ 24 h 49"/>
                      <a:gd name="T32" fmla="*/ 45 w 50"/>
                      <a:gd name="T33" fmla="*/ 2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5" y="24"/>
                        </a:moveTo>
                        <a:cubicBezTo>
                          <a:pt x="40" y="24"/>
                          <a:pt x="40" y="24"/>
                          <a:pt x="40" y="24"/>
                        </a:cubicBezTo>
                        <a:cubicBezTo>
                          <a:pt x="40" y="28"/>
                          <a:pt x="38" y="32"/>
                          <a:pt x="35" y="35"/>
                        </a:cubicBezTo>
                        <a:cubicBezTo>
                          <a:pt x="33" y="37"/>
                          <a:pt x="29" y="39"/>
                          <a:pt x="25" y="39"/>
                        </a:cubicBezTo>
                        <a:cubicBezTo>
                          <a:pt x="21" y="39"/>
                          <a:pt x="17" y="37"/>
                          <a:pt x="15" y="35"/>
                        </a:cubicBezTo>
                        <a:cubicBezTo>
                          <a:pt x="12" y="32"/>
                          <a:pt x="10" y="28"/>
                          <a:pt x="10" y="24"/>
                        </a:cubicBezTo>
                        <a:cubicBezTo>
                          <a:pt x="10" y="20"/>
                          <a:pt x="12" y="17"/>
                          <a:pt x="15" y="14"/>
                        </a:cubicBezTo>
                        <a:cubicBezTo>
                          <a:pt x="17" y="11"/>
                          <a:pt x="21" y="10"/>
                          <a:pt x="25" y="10"/>
                        </a:cubicBezTo>
                        <a:cubicBezTo>
                          <a:pt x="29" y="10"/>
                          <a:pt x="33" y="11"/>
                          <a:pt x="35" y="14"/>
                        </a:cubicBezTo>
                        <a:cubicBezTo>
                          <a:pt x="38" y="17"/>
                          <a:pt x="40" y="20"/>
                          <a:pt x="40" y="24"/>
                        </a:cubicBezTo>
                        <a:cubicBezTo>
                          <a:pt x="45" y="24"/>
                          <a:pt x="45" y="24"/>
                          <a:pt x="45" y="24"/>
                        </a:cubicBezTo>
                        <a:cubicBezTo>
                          <a:pt x="50" y="24"/>
                          <a:pt x="50" y="24"/>
                          <a:pt x="50" y="24"/>
                        </a:cubicBezTo>
                        <a:cubicBezTo>
                          <a:pt x="50" y="11"/>
                          <a:pt x="39" y="0"/>
                          <a:pt x="25" y="0"/>
                        </a:cubicBezTo>
                        <a:cubicBezTo>
                          <a:pt x="11" y="0"/>
                          <a:pt x="0" y="11"/>
                          <a:pt x="0" y="24"/>
                        </a:cubicBezTo>
                        <a:cubicBezTo>
                          <a:pt x="0" y="38"/>
                          <a:pt x="11" y="49"/>
                          <a:pt x="25" y="49"/>
                        </a:cubicBezTo>
                        <a:cubicBezTo>
                          <a:pt x="39" y="49"/>
                          <a:pt x="50" y="38"/>
                          <a:pt x="50" y="24"/>
                        </a:cubicBezTo>
                        <a:cubicBezTo>
                          <a:pt x="45" y="24"/>
                          <a:pt x="45" y="24"/>
                          <a:pt x="45" y="2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1" name="îṧlïďè"/>
                  <p:cNvSpPr/>
                  <p:nvPr/>
                </p:nvSpPr>
                <p:spPr bwMode="auto">
                  <a:xfrm>
                    <a:off x="3621" y="969"/>
                    <a:ext cx="333" cy="562"/>
                  </a:xfrm>
                  <a:custGeom>
                    <a:avLst/>
                    <a:gdLst>
                      <a:gd name="T0" fmla="*/ 0 w 333"/>
                      <a:gd name="T1" fmla="*/ 0 h 562"/>
                      <a:gd name="T2" fmla="*/ 198 w 333"/>
                      <a:gd name="T3" fmla="*/ 562 h 562"/>
                      <a:gd name="T4" fmla="*/ 333 w 333"/>
                      <a:gd name="T5" fmla="*/ 185 h 562"/>
                      <a:gd name="T6" fmla="*/ 0 w 333"/>
                      <a:gd name="T7" fmla="*/ 0 h 562"/>
                    </a:gdLst>
                    <a:ahLst/>
                    <a:cxnLst>
                      <a:cxn ang="0">
                        <a:pos x="T0" y="T1"/>
                      </a:cxn>
                      <a:cxn ang="0">
                        <a:pos x="T2" y="T3"/>
                      </a:cxn>
                      <a:cxn ang="0">
                        <a:pos x="T4" y="T5"/>
                      </a:cxn>
                      <a:cxn ang="0">
                        <a:pos x="T6" y="T7"/>
                      </a:cxn>
                    </a:cxnLst>
                    <a:rect l="0" t="0" r="r" b="b"/>
                    <a:pathLst>
                      <a:path w="333" h="562">
                        <a:moveTo>
                          <a:pt x="0" y="0"/>
                        </a:moveTo>
                        <a:lnTo>
                          <a:pt x="198" y="562"/>
                        </a:lnTo>
                        <a:lnTo>
                          <a:pt x="333" y="185"/>
                        </a:lnTo>
                        <a:lnTo>
                          <a:pt x="0" y="0"/>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2" name="išḻiḋè"/>
                  <p:cNvSpPr/>
                  <p:nvPr/>
                </p:nvSpPr>
                <p:spPr bwMode="auto">
                  <a:xfrm>
                    <a:off x="3621" y="969"/>
                    <a:ext cx="333" cy="562"/>
                  </a:xfrm>
                  <a:custGeom>
                    <a:avLst/>
                    <a:gdLst>
                      <a:gd name="T0" fmla="*/ 0 w 333"/>
                      <a:gd name="T1" fmla="*/ 0 h 562"/>
                      <a:gd name="T2" fmla="*/ 198 w 333"/>
                      <a:gd name="T3" fmla="*/ 562 h 562"/>
                      <a:gd name="T4" fmla="*/ 333 w 333"/>
                      <a:gd name="T5" fmla="*/ 185 h 562"/>
                      <a:gd name="T6" fmla="*/ 0 w 333"/>
                      <a:gd name="T7" fmla="*/ 0 h 562"/>
                    </a:gdLst>
                    <a:ahLst/>
                    <a:cxnLst>
                      <a:cxn ang="0">
                        <a:pos x="T0" y="T1"/>
                      </a:cxn>
                      <a:cxn ang="0">
                        <a:pos x="T2" y="T3"/>
                      </a:cxn>
                      <a:cxn ang="0">
                        <a:pos x="T4" y="T5"/>
                      </a:cxn>
                      <a:cxn ang="0">
                        <a:pos x="T6" y="T7"/>
                      </a:cxn>
                    </a:cxnLst>
                    <a:rect l="0" t="0" r="r" b="b"/>
                    <a:pathLst>
                      <a:path w="333" h="562">
                        <a:moveTo>
                          <a:pt x="0" y="0"/>
                        </a:moveTo>
                        <a:lnTo>
                          <a:pt x="198" y="562"/>
                        </a:lnTo>
                        <a:lnTo>
                          <a:pt x="333" y="18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3" name="îṧḻîḋe"/>
                  <p:cNvSpPr/>
                  <p:nvPr/>
                </p:nvSpPr>
                <p:spPr bwMode="auto">
                  <a:xfrm>
                    <a:off x="3861" y="962"/>
                    <a:ext cx="151" cy="223"/>
                  </a:xfrm>
                  <a:custGeom>
                    <a:avLst/>
                    <a:gdLst>
                      <a:gd name="T0" fmla="*/ 151 w 151"/>
                      <a:gd name="T1" fmla="*/ 0 h 223"/>
                      <a:gd name="T2" fmla="*/ 99 w 151"/>
                      <a:gd name="T3" fmla="*/ 223 h 223"/>
                      <a:gd name="T4" fmla="*/ 0 w 151"/>
                      <a:gd name="T5" fmla="*/ 167 h 223"/>
                      <a:gd name="T6" fmla="*/ 151 w 151"/>
                      <a:gd name="T7" fmla="*/ 0 h 223"/>
                    </a:gdLst>
                    <a:ahLst/>
                    <a:cxnLst>
                      <a:cxn ang="0">
                        <a:pos x="T0" y="T1"/>
                      </a:cxn>
                      <a:cxn ang="0">
                        <a:pos x="T2" y="T3"/>
                      </a:cxn>
                      <a:cxn ang="0">
                        <a:pos x="T4" y="T5"/>
                      </a:cxn>
                      <a:cxn ang="0">
                        <a:pos x="T6" y="T7"/>
                      </a:cxn>
                    </a:cxnLst>
                    <a:rect l="0" t="0" r="r" b="b"/>
                    <a:pathLst>
                      <a:path w="151" h="223">
                        <a:moveTo>
                          <a:pt x="151" y="0"/>
                        </a:moveTo>
                        <a:lnTo>
                          <a:pt x="99" y="223"/>
                        </a:lnTo>
                        <a:lnTo>
                          <a:pt x="0" y="167"/>
                        </a:lnTo>
                        <a:lnTo>
                          <a:pt x="151" y="0"/>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4" name="íš1îḓé"/>
                  <p:cNvSpPr/>
                  <p:nvPr/>
                </p:nvSpPr>
                <p:spPr bwMode="auto">
                  <a:xfrm>
                    <a:off x="3861" y="962"/>
                    <a:ext cx="151" cy="223"/>
                  </a:xfrm>
                  <a:custGeom>
                    <a:avLst/>
                    <a:gdLst>
                      <a:gd name="T0" fmla="*/ 151 w 151"/>
                      <a:gd name="T1" fmla="*/ 0 h 223"/>
                      <a:gd name="T2" fmla="*/ 99 w 151"/>
                      <a:gd name="T3" fmla="*/ 223 h 223"/>
                      <a:gd name="T4" fmla="*/ 0 w 151"/>
                      <a:gd name="T5" fmla="*/ 167 h 223"/>
                      <a:gd name="T6" fmla="*/ 151 w 151"/>
                      <a:gd name="T7" fmla="*/ 0 h 223"/>
                    </a:gdLst>
                    <a:ahLst/>
                    <a:cxnLst>
                      <a:cxn ang="0">
                        <a:pos x="T0" y="T1"/>
                      </a:cxn>
                      <a:cxn ang="0">
                        <a:pos x="T2" y="T3"/>
                      </a:cxn>
                      <a:cxn ang="0">
                        <a:pos x="T4" y="T5"/>
                      </a:cxn>
                      <a:cxn ang="0">
                        <a:pos x="T6" y="T7"/>
                      </a:cxn>
                    </a:cxnLst>
                    <a:rect l="0" t="0" r="r" b="b"/>
                    <a:pathLst>
                      <a:path w="151" h="223">
                        <a:moveTo>
                          <a:pt x="151" y="0"/>
                        </a:moveTo>
                        <a:lnTo>
                          <a:pt x="99" y="223"/>
                        </a:lnTo>
                        <a:lnTo>
                          <a:pt x="0" y="167"/>
                        </a:lnTo>
                        <a:lnTo>
                          <a:pt x="15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5" name="îsļîďê"/>
                  <p:cNvSpPr/>
                  <p:nvPr/>
                </p:nvSpPr>
                <p:spPr bwMode="auto">
                  <a:xfrm>
                    <a:off x="4004" y="665"/>
                    <a:ext cx="27" cy="26"/>
                  </a:xfrm>
                  <a:prstGeom prst="ellipse">
                    <a:avLst/>
                  </a:pr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6" name="ïṩlïḓè"/>
                  <p:cNvSpPr/>
                  <p:nvPr/>
                </p:nvSpPr>
                <p:spPr bwMode="auto">
                  <a:xfrm>
                    <a:off x="3756" y="1097"/>
                    <a:ext cx="126" cy="112"/>
                  </a:xfrm>
                  <a:custGeom>
                    <a:avLst/>
                    <a:gdLst>
                      <a:gd name="T0" fmla="*/ 49 w 66"/>
                      <a:gd name="T1" fmla="*/ 59 h 59"/>
                      <a:gd name="T2" fmla="*/ 17 w 66"/>
                      <a:gd name="T3" fmla="*/ 59 h 59"/>
                      <a:gd name="T4" fmla="*/ 0 w 66"/>
                      <a:gd name="T5" fmla="*/ 41 h 59"/>
                      <a:gd name="T6" fmla="*/ 0 w 66"/>
                      <a:gd name="T7" fmla="*/ 18 h 59"/>
                      <a:gd name="T8" fmla="*/ 17 w 66"/>
                      <a:gd name="T9" fmla="*/ 0 h 59"/>
                      <a:gd name="T10" fmla="*/ 49 w 66"/>
                      <a:gd name="T11" fmla="*/ 0 h 59"/>
                      <a:gd name="T12" fmla="*/ 66 w 66"/>
                      <a:gd name="T13" fmla="*/ 18 h 59"/>
                      <a:gd name="T14" fmla="*/ 66 w 66"/>
                      <a:gd name="T15" fmla="*/ 41 h 59"/>
                      <a:gd name="T16" fmla="*/ 49 w 66"/>
                      <a:gd name="T1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59">
                        <a:moveTo>
                          <a:pt x="49" y="59"/>
                        </a:moveTo>
                        <a:cubicBezTo>
                          <a:pt x="17" y="59"/>
                          <a:pt x="17" y="59"/>
                          <a:pt x="17" y="59"/>
                        </a:cubicBezTo>
                        <a:cubicBezTo>
                          <a:pt x="8" y="59"/>
                          <a:pt x="0" y="51"/>
                          <a:pt x="0" y="41"/>
                        </a:cubicBezTo>
                        <a:cubicBezTo>
                          <a:pt x="0" y="18"/>
                          <a:pt x="0" y="18"/>
                          <a:pt x="0" y="18"/>
                        </a:cubicBezTo>
                        <a:cubicBezTo>
                          <a:pt x="0" y="8"/>
                          <a:pt x="8" y="0"/>
                          <a:pt x="17" y="0"/>
                        </a:cubicBezTo>
                        <a:cubicBezTo>
                          <a:pt x="49" y="0"/>
                          <a:pt x="49" y="0"/>
                          <a:pt x="49" y="0"/>
                        </a:cubicBezTo>
                        <a:cubicBezTo>
                          <a:pt x="58" y="0"/>
                          <a:pt x="66" y="8"/>
                          <a:pt x="66" y="18"/>
                        </a:cubicBezTo>
                        <a:cubicBezTo>
                          <a:pt x="66" y="41"/>
                          <a:pt x="66" y="41"/>
                          <a:pt x="66" y="41"/>
                        </a:cubicBezTo>
                        <a:cubicBezTo>
                          <a:pt x="66" y="51"/>
                          <a:pt x="58" y="59"/>
                          <a:pt x="49" y="59"/>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7" name="išlíḍé"/>
                  <p:cNvSpPr/>
                  <p:nvPr/>
                </p:nvSpPr>
                <p:spPr bwMode="auto">
                  <a:xfrm>
                    <a:off x="3747" y="1088"/>
                    <a:ext cx="144" cy="131"/>
                  </a:xfrm>
                  <a:custGeom>
                    <a:avLst/>
                    <a:gdLst>
                      <a:gd name="T0" fmla="*/ 54 w 76"/>
                      <a:gd name="T1" fmla="*/ 64 h 69"/>
                      <a:gd name="T2" fmla="*/ 54 w 76"/>
                      <a:gd name="T3" fmla="*/ 59 h 69"/>
                      <a:gd name="T4" fmla="*/ 22 w 76"/>
                      <a:gd name="T5" fmla="*/ 59 h 69"/>
                      <a:gd name="T6" fmla="*/ 10 w 76"/>
                      <a:gd name="T7" fmla="*/ 46 h 69"/>
                      <a:gd name="T8" fmla="*/ 10 w 76"/>
                      <a:gd name="T9" fmla="*/ 23 h 69"/>
                      <a:gd name="T10" fmla="*/ 22 w 76"/>
                      <a:gd name="T11" fmla="*/ 10 h 69"/>
                      <a:gd name="T12" fmla="*/ 54 w 76"/>
                      <a:gd name="T13" fmla="*/ 10 h 69"/>
                      <a:gd name="T14" fmla="*/ 66 w 76"/>
                      <a:gd name="T15" fmla="*/ 23 h 69"/>
                      <a:gd name="T16" fmla="*/ 66 w 76"/>
                      <a:gd name="T17" fmla="*/ 46 h 69"/>
                      <a:gd name="T18" fmla="*/ 54 w 76"/>
                      <a:gd name="T19" fmla="*/ 59 h 69"/>
                      <a:gd name="T20" fmla="*/ 54 w 76"/>
                      <a:gd name="T21" fmla="*/ 64 h 69"/>
                      <a:gd name="T22" fmla="*/ 54 w 76"/>
                      <a:gd name="T23" fmla="*/ 69 h 69"/>
                      <a:gd name="T24" fmla="*/ 76 w 76"/>
                      <a:gd name="T25" fmla="*/ 46 h 69"/>
                      <a:gd name="T26" fmla="*/ 76 w 76"/>
                      <a:gd name="T27" fmla="*/ 23 h 69"/>
                      <a:gd name="T28" fmla="*/ 54 w 76"/>
                      <a:gd name="T29" fmla="*/ 0 h 69"/>
                      <a:gd name="T30" fmla="*/ 22 w 76"/>
                      <a:gd name="T31" fmla="*/ 0 h 69"/>
                      <a:gd name="T32" fmla="*/ 0 w 76"/>
                      <a:gd name="T33" fmla="*/ 23 h 69"/>
                      <a:gd name="T34" fmla="*/ 0 w 76"/>
                      <a:gd name="T35" fmla="*/ 46 h 69"/>
                      <a:gd name="T36" fmla="*/ 22 w 76"/>
                      <a:gd name="T37" fmla="*/ 69 h 69"/>
                      <a:gd name="T38" fmla="*/ 54 w 76"/>
                      <a:gd name="T39" fmla="*/ 69 h 69"/>
                      <a:gd name="T40" fmla="*/ 54 w 76"/>
                      <a:gd name="T41" fmla="*/ 64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6" h="69">
                        <a:moveTo>
                          <a:pt x="54" y="64"/>
                        </a:moveTo>
                        <a:cubicBezTo>
                          <a:pt x="54" y="59"/>
                          <a:pt x="54" y="59"/>
                          <a:pt x="54" y="59"/>
                        </a:cubicBezTo>
                        <a:cubicBezTo>
                          <a:pt x="22" y="59"/>
                          <a:pt x="22" y="59"/>
                          <a:pt x="22" y="59"/>
                        </a:cubicBezTo>
                        <a:cubicBezTo>
                          <a:pt x="15" y="59"/>
                          <a:pt x="10" y="53"/>
                          <a:pt x="10" y="46"/>
                        </a:cubicBezTo>
                        <a:cubicBezTo>
                          <a:pt x="10" y="23"/>
                          <a:pt x="10" y="23"/>
                          <a:pt x="10" y="23"/>
                        </a:cubicBezTo>
                        <a:cubicBezTo>
                          <a:pt x="10" y="16"/>
                          <a:pt x="15" y="10"/>
                          <a:pt x="22" y="10"/>
                        </a:cubicBezTo>
                        <a:cubicBezTo>
                          <a:pt x="54" y="10"/>
                          <a:pt x="54" y="10"/>
                          <a:pt x="54" y="10"/>
                        </a:cubicBezTo>
                        <a:cubicBezTo>
                          <a:pt x="61" y="10"/>
                          <a:pt x="66" y="16"/>
                          <a:pt x="66" y="23"/>
                        </a:cubicBezTo>
                        <a:cubicBezTo>
                          <a:pt x="66" y="46"/>
                          <a:pt x="66" y="46"/>
                          <a:pt x="66" y="46"/>
                        </a:cubicBezTo>
                        <a:cubicBezTo>
                          <a:pt x="66" y="53"/>
                          <a:pt x="61" y="59"/>
                          <a:pt x="54" y="59"/>
                        </a:cubicBezTo>
                        <a:cubicBezTo>
                          <a:pt x="54" y="64"/>
                          <a:pt x="54" y="64"/>
                          <a:pt x="54" y="64"/>
                        </a:cubicBezTo>
                        <a:cubicBezTo>
                          <a:pt x="54" y="69"/>
                          <a:pt x="54" y="69"/>
                          <a:pt x="54" y="69"/>
                        </a:cubicBezTo>
                        <a:cubicBezTo>
                          <a:pt x="66" y="69"/>
                          <a:pt x="76" y="59"/>
                          <a:pt x="76" y="46"/>
                        </a:cubicBezTo>
                        <a:cubicBezTo>
                          <a:pt x="76" y="23"/>
                          <a:pt x="76" y="23"/>
                          <a:pt x="76" y="23"/>
                        </a:cubicBezTo>
                        <a:cubicBezTo>
                          <a:pt x="76" y="10"/>
                          <a:pt x="66" y="0"/>
                          <a:pt x="54" y="0"/>
                        </a:cubicBezTo>
                        <a:cubicBezTo>
                          <a:pt x="22" y="0"/>
                          <a:pt x="22" y="0"/>
                          <a:pt x="22" y="0"/>
                        </a:cubicBezTo>
                        <a:cubicBezTo>
                          <a:pt x="10" y="0"/>
                          <a:pt x="0" y="10"/>
                          <a:pt x="0" y="23"/>
                        </a:cubicBezTo>
                        <a:cubicBezTo>
                          <a:pt x="0" y="46"/>
                          <a:pt x="0" y="46"/>
                          <a:pt x="0" y="46"/>
                        </a:cubicBezTo>
                        <a:cubicBezTo>
                          <a:pt x="0" y="59"/>
                          <a:pt x="10" y="69"/>
                          <a:pt x="22" y="69"/>
                        </a:cubicBezTo>
                        <a:cubicBezTo>
                          <a:pt x="54" y="69"/>
                          <a:pt x="54" y="69"/>
                          <a:pt x="54" y="69"/>
                        </a:cubicBezTo>
                        <a:cubicBezTo>
                          <a:pt x="54" y="64"/>
                          <a:pt x="54" y="64"/>
                          <a:pt x="54" y="6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8" name="íšļïḋè"/>
                  <p:cNvSpPr/>
                  <p:nvPr/>
                </p:nvSpPr>
                <p:spPr bwMode="auto">
                  <a:xfrm>
                    <a:off x="3766" y="1107"/>
                    <a:ext cx="106" cy="55"/>
                  </a:xfrm>
                  <a:custGeom>
                    <a:avLst/>
                    <a:gdLst>
                      <a:gd name="T0" fmla="*/ 37 w 56"/>
                      <a:gd name="T1" fmla="*/ 0 h 29"/>
                      <a:gd name="T2" fmla="*/ 17 w 56"/>
                      <a:gd name="T3" fmla="*/ 0 h 29"/>
                      <a:gd name="T4" fmla="*/ 0 w 56"/>
                      <a:gd name="T5" fmla="*/ 8 h 29"/>
                      <a:gd name="T6" fmla="*/ 0 w 56"/>
                      <a:gd name="T7" fmla="*/ 13 h 29"/>
                      <a:gd name="T8" fmla="*/ 0 w 56"/>
                      <a:gd name="T9" fmla="*/ 29 h 29"/>
                      <a:gd name="T10" fmla="*/ 26 w 56"/>
                      <a:gd name="T11" fmla="*/ 14 h 29"/>
                      <a:gd name="T12" fmla="*/ 56 w 56"/>
                      <a:gd name="T13" fmla="*/ 28 h 29"/>
                      <a:gd name="T14" fmla="*/ 56 w 56"/>
                      <a:gd name="T15" fmla="*/ 13 h 29"/>
                      <a:gd name="T16" fmla="*/ 56 w 56"/>
                      <a:gd name="T17" fmla="*/ 9 h 29"/>
                      <a:gd name="T18" fmla="*/ 37 w 56"/>
                      <a:gd name="T1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29">
                        <a:moveTo>
                          <a:pt x="37" y="0"/>
                        </a:moveTo>
                        <a:cubicBezTo>
                          <a:pt x="17" y="0"/>
                          <a:pt x="17" y="0"/>
                          <a:pt x="17" y="0"/>
                        </a:cubicBezTo>
                        <a:cubicBezTo>
                          <a:pt x="0" y="8"/>
                          <a:pt x="0" y="8"/>
                          <a:pt x="0" y="8"/>
                        </a:cubicBezTo>
                        <a:cubicBezTo>
                          <a:pt x="0" y="10"/>
                          <a:pt x="0" y="11"/>
                          <a:pt x="0" y="13"/>
                        </a:cubicBezTo>
                        <a:cubicBezTo>
                          <a:pt x="0" y="29"/>
                          <a:pt x="0" y="29"/>
                          <a:pt x="0" y="29"/>
                        </a:cubicBezTo>
                        <a:cubicBezTo>
                          <a:pt x="6" y="25"/>
                          <a:pt x="26" y="14"/>
                          <a:pt x="26" y="14"/>
                        </a:cubicBezTo>
                        <a:cubicBezTo>
                          <a:pt x="56" y="28"/>
                          <a:pt x="56" y="28"/>
                          <a:pt x="56" y="28"/>
                        </a:cubicBezTo>
                        <a:cubicBezTo>
                          <a:pt x="56" y="13"/>
                          <a:pt x="56" y="13"/>
                          <a:pt x="56" y="13"/>
                        </a:cubicBezTo>
                        <a:cubicBezTo>
                          <a:pt x="56" y="11"/>
                          <a:pt x="56" y="10"/>
                          <a:pt x="56" y="9"/>
                        </a:cubicBezTo>
                        <a:cubicBezTo>
                          <a:pt x="37" y="0"/>
                          <a:pt x="37" y="0"/>
                          <a:pt x="37" y="0"/>
                        </a:cubicBezTo>
                      </a:path>
                    </a:pathLst>
                  </a:custGeom>
                  <a:solidFill>
                    <a:srgbClr val="CB4C4E"/>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79" name="íŝ1ïḍe"/>
                  <p:cNvSpPr/>
                  <p:nvPr/>
                </p:nvSpPr>
                <p:spPr bwMode="auto">
                  <a:xfrm>
                    <a:off x="3756" y="1097"/>
                    <a:ext cx="128" cy="69"/>
                  </a:xfrm>
                  <a:custGeom>
                    <a:avLst/>
                    <a:gdLst>
                      <a:gd name="T0" fmla="*/ 61 w 67"/>
                      <a:gd name="T1" fmla="*/ 14 h 36"/>
                      <a:gd name="T2" fmla="*/ 61 w 67"/>
                      <a:gd name="T3" fmla="*/ 18 h 36"/>
                      <a:gd name="T4" fmla="*/ 61 w 67"/>
                      <a:gd name="T5" fmla="*/ 33 h 36"/>
                      <a:gd name="T6" fmla="*/ 64 w 67"/>
                      <a:gd name="T7" fmla="*/ 34 h 36"/>
                      <a:gd name="T8" fmla="*/ 67 w 67"/>
                      <a:gd name="T9" fmla="*/ 17 h 36"/>
                      <a:gd name="T10" fmla="*/ 61 w 67"/>
                      <a:gd name="T11" fmla="*/ 14 h 36"/>
                      <a:gd name="T12" fmla="*/ 5 w 67"/>
                      <a:gd name="T13" fmla="*/ 13 h 36"/>
                      <a:gd name="T14" fmla="*/ 0 w 67"/>
                      <a:gd name="T15" fmla="*/ 16 h 36"/>
                      <a:gd name="T16" fmla="*/ 0 w 67"/>
                      <a:gd name="T17" fmla="*/ 36 h 36"/>
                      <a:gd name="T18" fmla="*/ 3 w 67"/>
                      <a:gd name="T19" fmla="*/ 35 h 36"/>
                      <a:gd name="T20" fmla="*/ 5 w 67"/>
                      <a:gd name="T21" fmla="*/ 34 h 36"/>
                      <a:gd name="T22" fmla="*/ 5 w 67"/>
                      <a:gd name="T23" fmla="*/ 18 h 36"/>
                      <a:gd name="T24" fmla="*/ 5 w 67"/>
                      <a:gd name="T25" fmla="*/ 13 h 36"/>
                      <a:gd name="T26" fmla="*/ 31 w 67"/>
                      <a:gd name="T27" fmla="*/ 0 h 36"/>
                      <a:gd name="T28" fmla="*/ 22 w 67"/>
                      <a:gd name="T29" fmla="*/ 5 h 36"/>
                      <a:gd name="T30" fmla="*/ 42 w 67"/>
                      <a:gd name="T31" fmla="*/ 5 h 36"/>
                      <a:gd name="T32" fmla="*/ 31 w 67"/>
                      <a:gd name="T33"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36">
                        <a:moveTo>
                          <a:pt x="61" y="14"/>
                        </a:moveTo>
                        <a:cubicBezTo>
                          <a:pt x="61" y="15"/>
                          <a:pt x="61" y="16"/>
                          <a:pt x="61" y="18"/>
                        </a:cubicBezTo>
                        <a:cubicBezTo>
                          <a:pt x="61" y="33"/>
                          <a:pt x="61" y="33"/>
                          <a:pt x="61" y="33"/>
                        </a:cubicBezTo>
                        <a:cubicBezTo>
                          <a:pt x="64" y="34"/>
                          <a:pt x="64" y="34"/>
                          <a:pt x="64" y="34"/>
                        </a:cubicBezTo>
                        <a:cubicBezTo>
                          <a:pt x="67" y="17"/>
                          <a:pt x="67" y="17"/>
                          <a:pt x="67" y="17"/>
                        </a:cubicBezTo>
                        <a:cubicBezTo>
                          <a:pt x="61" y="14"/>
                          <a:pt x="61" y="14"/>
                          <a:pt x="61" y="14"/>
                        </a:cubicBezTo>
                        <a:moveTo>
                          <a:pt x="5" y="13"/>
                        </a:moveTo>
                        <a:cubicBezTo>
                          <a:pt x="0" y="16"/>
                          <a:pt x="0" y="16"/>
                          <a:pt x="0" y="16"/>
                        </a:cubicBezTo>
                        <a:cubicBezTo>
                          <a:pt x="0" y="36"/>
                          <a:pt x="0" y="36"/>
                          <a:pt x="0" y="36"/>
                        </a:cubicBezTo>
                        <a:cubicBezTo>
                          <a:pt x="3" y="35"/>
                          <a:pt x="3" y="35"/>
                          <a:pt x="3" y="35"/>
                        </a:cubicBezTo>
                        <a:cubicBezTo>
                          <a:pt x="3" y="35"/>
                          <a:pt x="4" y="35"/>
                          <a:pt x="5" y="34"/>
                        </a:cubicBezTo>
                        <a:cubicBezTo>
                          <a:pt x="5" y="18"/>
                          <a:pt x="5" y="18"/>
                          <a:pt x="5" y="18"/>
                        </a:cubicBezTo>
                        <a:cubicBezTo>
                          <a:pt x="5" y="16"/>
                          <a:pt x="5" y="15"/>
                          <a:pt x="5" y="13"/>
                        </a:cubicBezTo>
                        <a:moveTo>
                          <a:pt x="31" y="0"/>
                        </a:moveTo>
                        <a:cubicBezTo>
                          <a:pt x="22" y="5"/>
                          <a:pt x="22" y="5"/>
                          <a:pt x="22" y="5"/>
                        </a:cubicBezTo>
                        <a:cubicBezTo>
                          <a:pt x="42" y="5"/>
                          <a:pt x="42" y="5"/>
                          <a:pt x="42" y="5"/>
                        </a:cubicBezTo>
                        <a:cubicBezTo>
                          <a:pt x="31" y="0"/>
                          <a:pt x="31" y="0"/>
                          <a:pt x="31" y="0"/>
                        </a:cubicBezTo>
                      </a:path>
                    </a:pathLst>
                  </a:custGeom>
                  <a:solidFill>
                    <a:srgbClr val="640B1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0" name="ïS1îḋê"/>
                  <p:cNvSpPr/>
                  <p:nvPr/>
                </p:nvSpPr>
                <p:spPr bwMode="auto">
                  <a:xfrm>
                    <a:off x="3438" y="61"/>
                    <a:ext cx="751" cy="449"/>
                  </a:xfrm>
                  <a:custGeom>
                    <a:avLst/>
                    <a:gdLst>
                      <a:gd name="T0" fmla="*/ 43 w 394"/>
                      <a:gd name="T1" fmla="*/ 236 h 236"/>
                      <a:gd name="T2" fmla="*/ 12 w 394"/>
                      <a:gd name="T3" fmla="*/ 154 h 236"/>
                      <a:gd name="T4" fmla="*/ 39 w 394"/>
                      <a:gd name="T5" fmla="*/ 60 h 236"/>
                      <a:gd name="T6" fmla="*/ 36 w 394"/>
                      <a:gd name="T7" fmla="*/ 42 h 236"/>
                      <a:gd name="T8" fmla="*/ 72 w 394"/>
                      <a:gd name="T9" fmla="*/ 14 h 236"/>
                      <a:gd name="T10" fmla="*/ 331 w 394"/>
                      <a:gd name="T11" fmla="*/ 33 h 236"/>
                      <a:gd name="T12" fmla="*/ 385 w 394"/>
                      <a:gd name="T13" fmla="*/ 134 h 236"/>
                      <a:gd name="T14" fmla="*/ 354 w 394"/>
                      <a:gd name="T15" fmla="*/ 230 h 236"/>
                      <a:gd name="T16" fmla="*/ 353 w 394"/>
                      <a:gd name="T17" fmla="*/ 142 h 236"/>
                      <a:gd name="T18" fmla="*/ 143 w 394"/>
                      <a:gd name="T19" fmla="*/ 105 h 236"/>
                      <a:gd name="T20" fmla="*/ 44 w 394"/>
                      <a:gd name="T21" fmla="*/ 152 h 236"/>
                      <a:gd name="T22" fmla="*/ 43 w 394"/>
                      <a:gd name="T23"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4" h="236">
                        <a:moveTo>
                          <a:pt x="43" y="236"/>
                        </a:moveTo>
                        <a:cubicBezTo>
                          <a:pt x="12" y="154"/>
                          <a:pt x="12" y="154"/>
                          <a:pt x="12" y="154"/>
                        </a:cubicBezTo>
                        <a:cubicBezTo>
                          <a:pt x="0" y="120"/>
                          <a:pt x="9" y="81"/>
                          <a:pt x="39" y="60"/>
                        </a:cubicBezTo>
                        <a:cubicBezTo>
                          <a:pt x="39" y="60"/>
                          <a:pt x="37" y="52"/>
                          <a:pt x="36" y="42"/>
                        </a:cubicBezTo>
                        <a:cubicBezTo>
                          <a:pt x="33" y="18"/>
                          <a:pt x="47" y="15"/>
                          <a:pt x="72" y="14"/>
                        </a:cubicBezTo>
                        <a:cubicBezTo>
                          <a:pt x="272" y="2"/>
                          <a:pt x="271" y="0"/>
                          <a:pt x="331" y="33"/>
                        </a:cubicBezTo>
                        <a:cubicBezTo>
                          <a:pt x="394" y="73"/>
                          <a:pt x="385" y="134"/>
                          <a:pt x="385" y="134"/>
                        </a:cubicBezTo>
                        <a:cubicBezTo>
                          <a:pt x="354" y="230"/>
                          <a:pt x="354" y="230"/>
                          <a:pt x="354" y="230"/>
                        </a:cubicBezTo>
                        <a:cubicBezTo>
                          <a:pt x="353" y="142"/>
                          <a:pt x="353" y="142"/>
                          <a:pt x="353" y="142"/>
                        </a:cubicBezTo>
                        <a:cubicBezTo>
                          <a:pt x="256" y="167"/>
                          <a:pt x="143" y="105"/>
                          <a:pt x="143" y="105"/>
                        </a:cubicBezTo>
                        <a:cubicBezTo>
                          <a:pt x="105" y="113"/>
                          <a:pt x="57" y="115"/>
                          <a:pt x="44" y="152"/>
                        </a:cubicBezTo>
                        <a:cubicBezTo>
                          <a:pt x="43" y="236"/>
                          <a:pt x="43" y="236"/>
                          <a:pt x="43" y="236"/>
                        </a:cubicBezTo>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1" name="ïṩḻiḋé"/>
                  <p:cNvSpPr/>
                  <p:nvPr/>
                </p:nvSpPr>
                <p:spPr bwMode="auto">
                  <a:xfrm>
                    <a:off x="3441" y="63"/>
                    <a:ext cx="740" cy="499"/>
                  </a:xfrm>
                  <a:custGeom>
                    <a:avLst/>
                    <a:gdLst>
                      <a:gd name="T0" fmla="*/ 46 w 388"/>
                      <a:gd name="T1" fmla="*/ 233 h 262"/>
                      <a:gd name="T2" fmla="*/ 10 w 388"/>
                      <a:gd name="T3" fmla="*/ 153 h 262"/>
                      <a:gd name="T4" fmla="*/ 10 w 388"/>
                      <a:gd name="T5" fmla="*/ 123 h 262"/>
                      <a:gd name="T6" fmla="*/ 42 w 388"/>
                      <a:gd name="T7" fmla="*/ 61 h 262"/>
                      <a:gd name="T8" fmla="*/ 41 w 388"/>
                      <a:gd name="T9" fmla="*/ 57 h 262"/>
                      <a:gd name="T10" fmla="*/ 39 w 388"/>
                      <a:gd name="T11" fmla="*/ 35 h 262"/>
                      <a:gd name="T12" fmla="*/ 44 w 388"/>
                      <a:gd name="T13" fmla="*/ 23 h 262"/>
                      <a:gd name="T14" fmla="*/ 70 w 388"/>
                      <a:gd name="T15" fmla="*/ 18 h 262"/>
                      <a:gd name="T16" fmla="*/ 283 w 388"/>
                      <a:gd name="T17" fmla="*/ 16 h 262"/>
                      <a:gd name="T18" fmla="*/ 329 w 388"/>
                      <a:gd name="T19" fmla="*/ 32 h 262"/>
                      <a:gd name="T20" fmla="*/ 370 w 388"/>
                      <a:gd name="T21" fmla="*/ 86 h 262"/>
                      <a:gd name="T22" fmla="*/ 378 w 388"/>
                      <a:gd name="T23" fmla="*/ 131 h 262"/>
                      <a:gd name="T24" fmla="*/ 378 w 388"/>
                      <a:gd name="T25" fmla="*/ 132 h 262"/>
                      <a:gd name="T26" fmla="*/ 379 w 388"/>
                      <a:gd name="T27" fmla="*/ 132 h 262"/>
                      <a:gd name="T28" fmla="*/ 378 w 388"/>
                      <a:gd name="T29" fmla="*/ 132 h 262"/>
                      <a:gd name="T30" fmla="*/ 378 w 388"/>
                      <a:gd name="T31" fmla="*/ 132 h 262"/>
                      <a:gd name="T32" fmla="*/ 378 w 388"/>
                      <a:gd name="T33" fmla="*/ 132 h 262"/>
                      <a:gd name="T34" fmla="*/ 356 w 388"/>
                      <a:gd name="T35" fmla="*/ 135 h 262"/>
                      <a:gd name="T36" fmla="*/ 301 w 388"/>
                      <a:gd name="T37" fmla="*/ 142 h 262"/>
                      <a:gd name="T38" fmla="*/ 157 w 388"/>
                      <a:gd name="T39" fmla="*/ 106 h 262"/>
                      <a:gd name="T40" fmla="*/ 144 w 388"/>
                      <a:gd name="T41" fmla="*/ 100 h 262"/>
                      <a:gd name="T42" fmla="*/ 143 w 388"/>
                      <a:gd name="T43" fmla="*/ 99 h 262"/>
                      <a:gd name="T44" fmla="*/ 140 w 388"/>
                      <a:gd name="T45" fmla="*/ 99 h 262"/>
                      <a:gd name="T46" fmla="*/ 55 w 388"/>
                      <a:gd name="T47" fmla="*/ 125 h 262"/>
                      <a:gd name="T48" fmla="*/ 37 w 388"/>
                      <a:gd name="T49" fmla="*/ 150 h 262"/>
                      <a:gd name="T50" fmla="*/ 41 w 388"/>
                      <a:gd name="T51" fmla="*/ 235 h 262"/>
                      <a:gd name="T52" fmla="*/ 41 w 388"/>
                      <a:gd name="T53" fmla="*/ 235 h 262"/>
                      <a:gd name="T54" fmla="*/ 47 w 388"/>
                      <a:gd name="T55" fmla="*/ 151 h 262"/>
                      <a:gd name="T56" fmla="*/ 46 w 388"/>
                      <a:gd name="T57" fmla="*/ 153 h 262"/>
                      <a:gd name="T58" fmla="*/ 98 w 388"/>
                      <a:gd name="T59" fmla="*/ 117 h 262"/>
                      <a:gd name="T60" fmla="*/ 141 w 388"/>
                      <a:gd name="T61" fmla="*/ 104 h 262"/>
                      <a:gd name="T62" fmla="*/ 189 w 388"/>
                      <a:gd name="T63" fmla="*/ 130 h 262"/>
                      <a:gd name="T64" fmla="*/ 352 w 388"/>
                      <a:gd name="T65" fmla="*/ 146 h 262"/>
                      <a:gd name="T66" fmla="*/ 346 w 388"/>
                      <a:gd name="T67" fmla="*/ 141 h 262"/>
                      <a:gd name="T68" fmla="*/ 388 w 388"/>
                      <a:gd name="T69" fmla="*/ 134 h 262"/>
                      <a:gd name="T70" fmla="*/ 388 w 388"/>
                      <a:gd name="T71" fmla="*/ 125 h 262"/>
                      <a:gd name="T72" fmla="*/ 332 w 388"/>
                      <a:gd name="T73" fmla="*/ 28 h 262"/>
                      <a:gd name="T74" fmla="*/ 331 w 388"/>
                      <a:gd name="T75" fmla="*/ 28 h 262"/>
                      <a:gd name="T76" fmla="*/ 230 w 388"/>
                      <a:gd name="T77" fmla="*/ 0 h 262"/>
                      <a:gd name="T78" fmla="*/ 54 w 388"/>
                      <a:gd name="T79" fmla="*/ 9 h 262"/>
                      <a:gd name="T80" fmla="*/ 30 w 388"/>
                      <a:gd name="T81" fmla="*/ 25 h 262"/>
                      <a:gd name="T82" fmla="*/ 29 w 388"/>
                      <a:gd name="T83" fmla="*/ 42 h 262"/>
                      <a:gd name="T84" fmla="*/ 37 w 388"/>
                      <a:gd name="T85" fmla="*/ 59 h 262"/>
                      <a:gd name="T86" fmla="*/ 0 w 388"/>
                      <a:gd name="T87" fmla="*/ 123 h 262"/>
                      <a:gd name="T88" fmla="*/ 5 w 388"/>
                      <a:gd name="T89" fmla="*/ 155 h 262"/>
                      <a:gd name="T90" fmla="*/ 46 w 388"/>
                      <a:gd name="T91" fmla="*/ 235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88" h="262">
                        <a:moveTo>
                          <a:pt x="41" y="235"/>
                        </a:moveTo>
                        <a:cubicBezTo>
                          <a:pt x="46" y="233"/>
                          <a:pt x="46" y="233"/>
                          <a:pt x="46" y="233"/>
                        </a:cubicBezTo>
                        <a:cubicBezTo>
                          <a:pt x="15" y="151"/>
                          <a:pt x="15" y="151"/>
                          <a:pt x="15" y="151"/>
                        </a:cubicBezTo>
                        <a:cubicBezTo>
                          <a:pt x="10" y="153"/>
                          <a:pt x="10" y="153"/>
                          <a:pt x="10" y="153"/>
                        </a:cubicBezTo>
                        <a:cubicBezTo>
                          <a:pt x="15" y="151"/>
                          <a:pt x="15" y="151"/>
                          <a:pt x="15" y="151"/>
                        </a:cubicBezTo>
                        <a:cubicBezTo>
                          <a:pt x="12" y="142"/>
                          <a:pt x="10" y="132"/>
                          <a:pt x="10" y="123"/>
                        </a:cubicBezTo>
                        <a:cubicBezTo>
                          <a:pt x="10" y="99"/>
                          <a:pt x="20" y="77"/>
                          <a:pt x="40" y="63"/>
                        </a:cubicBezTo>
                        <a:cubicBezTo>
                          <a:pt x="42" y="61"/>
                          <a:pt x="42" y="61"/>
                          <a:pt x="42" y="61"/>
                        </a:cubicBezTo>
                        <a:cubicBezTo>
                          <a:pt x="42" y="58"/>
                          <a:pt x="42" y="58"/>
                          <a:pt x="42" y="58"/>
                        </a:cubicBezTo>
                        <a:cubicBezTo>
                          <a:pt x="42" y="58"/>
                          <a:pt x="41" y="57"/>
                          <a:pt x="41" y="57"/>
                        </a:cubicBezTo>
                        <a:cubicBezTo>
                          <a:pt x="41" y="54"/>
                          <a:pt x="40" y="48"/>
                          <a:pt x="39" y="41"/>
                        </a:cubicBezTo>
                        <a:cubicBezTo>
                          <a:pt x="39" y="39"/>
                          <a:pt x="39" y="37"/>
                          <a:pt x="39" y="35"/>
                        </a:cubicBezTo>
                        <a:cubicBezTo>
                          <a:pt x="39" y="31"/>
                          <a:pt x="39" y="29"/>
                          <a:pt x="40" y="27"/>
                        </a:cubicBezTo>
                        <a:cubicBezTo>
                          <a:pt x="41" y="25"/>
                          <a:pt x="42" y="24"/>
                          <a:pt x="44" y="23"/>
                        </a:cubicBezTo>
                        <a:cubicBezTo>
                          <a:pt x="46" y="21"/>
                          <a:pt x="49" y="20"/>
                          <a:pt x="54" y="19"/>
                        </a:cubicBezTo>
                        <a:cubicBezTo>
                          <a:pt x="58" y="18"/>
                          <a:pt x="64" y="18"/>
                          <a:pt x="70" y="18"/>
                        </a:cubicBezTo>
                        <a:cubicBezTo>
                          <a:pt x="150" y="13"/>
                          <a:pt x="198" y="10"/>
                          <a:pt x="230" y="10"/>
                        </a:cubicBezTo>
                        <a:cubicBezTo>
                          <a:pt x="254" y="10"/>
                          <a:pt x="269" y="12"/>
                          <a:pt x="283" y="16"/>
                        </a:cubicBezTo>
                        <a:cubicBezTo>
                          <a:pt x="296" y="20"/>
                          <a:pt x="308" y="27"/>
                          <a:pt x="326" y="37"/>
                        </a:cubicBezTo>
                        <a:cubicBezTo>
                          <a:pt x="329" y="32"/>
                          <a:pt x="329" y="32"/>
                          <a:pt x="329" y="32"/>
                        </a:cubicBezTo>
                        <a:cubicBezTo>
                          <a:pt x="326" y="37"/>
                          <a:pt x="326" y="37"/>
                          <a:pt x="326" y="37"/>
                        </a:cubicBezTo>
                        <a:cubicBezTo>
                          <a:pt x="350" y="52"/>
                          <a:pt x="363" y="70"/>
                          <a:pt x="370" y="86"/>
                        </a:cubicBezTo>
                        <a:cubicBezTo>
                          <a:pt x="377" y="102"/>
                          <a:pt x="378" y="117"/>
                          <a:pt x="378" y="125"/>
                        </a:cubicBezTo>
                        <a:cubicBezTo>
                          <a:pt x="378" y="128"/>
                          <a:pt x="378" y="129"/>
                          <a:pt x="378" y="131"/>
                        </a:cubicBezTo>
                        <a:cubicBezTo>
                          <a:pt x="378" y="131"/>
                          <a:pt x="378" y="132"/>
                          <a:pt x="378" y="132"/>
                        </a:cubicBezTo>
                        <a:cubicBezTo>
                          <a:pt x="378" y="132"/>
                          <a:pt x="378" y="132"/>
                          <a:pt x="378" y="132"/>
                        </a:cubicBezTo>
                        <a:cubicBezTo>
                          <a:pt x="378" y="132"/>
                          <a:pt x="378" y="132"/>
                          <a:pt x="378" y="132"/>
                        </a:cubicBezTo>
                        <a:cubicBezTo>
                          <a:pt x="379" y="132"/>
                          <a:pt x="379" y="132"/>
                          <a:pt x="379" y="132"/>
                        </a:cubicBezTo>
                        <a:cubicBezTo>
                          <a:pt x="378" y="132"/>
                          <a:pt x="378" y="132"/>
                          <a:pt x="378" y="132"/>
                        </a:cubicBezTo>
                        <a:cubicBezTo>
                          <a:pt x="378" y="132"/>
                          <a:pt x="378" y="132"/>
                          <a:pt x="378" y="132"/>
                        </a:cubicBezTo>
                        <a:cubicBezTo>
                          <a:pt x="379" y="132"/>
                          <a:pt x="379" y="132"/>
                          <a:pt x="379" y="132"/>
                        </a:cubicBezTo>
                        <a:cubicBezTo>
                          <a:pt x="378" y="132"/>
                          <a:pt x="378" y="132"/>
                          <a:pt x="378" y="132"/>
                        </a:cubicBezTo>
                        <a:cubicBezTo>
                          <a:pt x="383" y="133"/>
                          <a:pt x="383" y="133"/>
                          <a:pt x="383" y="133"/>
                        </a:cubicBezTo>
                        <a:cubicBezTo>
                          <a:pt x="378" y="132"/>
                          <a:pt x="378" y="132"/>
                          <a:pt x="378" y="132"/>
                        </a:cubicBezTo>
                        <a:cubicBezTo>
                          <a:pt x="357" y="199"/>
                          <a:pt x="357" y="199"/>
                          <a:pt x="357" y="199"/>
                        </a:cubicBezTo>
                        <a:cubicBezTo>
                          <a:pt x="356" y="135"/>
                          <a:pt x="356" y="135"/>
                          <a:pt x="356" y="135"/>
                        </a:cubicBezTo>
                        <a:cubicBezTo>
                          <a:pt x="349" y="136"/>
                          <a:pt x="349" y="136"/>
                          <a:pt x="349" y="136"/>
                        </a:cubicBezTo>
                        <a:cubicBezTo>
                          <a:pt x="334" y="140"/>
                          <a:pt x="317" y="142"/>
                          <a:pt x="301" y="142"/>
                        </a:cubicBezTo>
                        <a:cubicBezTo>
                          <a:pt x="261" y="142"/>
                          <a:pt x="221" y="131"/>
                          <a:pt x="192" y="121"/>
                        </a:cubicBezTo>
                        <a:cubicBezTo>
                          <a:pt x="177" y="115"/>
                          <a:pt x="165" y="110"/>
                          <a:pt x="157" y="106"/>
                        </a:cubicBezTo>
                        <a:cubicBezTo>
                          <a:pt x="152" y="104"/>
                          <a:pt x="149" y="102"/>
                          <a:pt x="147" y="101"/>
                        </a:cubicBezTo>
                        <a:cubicBezTo>
                          <a:pt x="146" y="101"/>
                          <a:pt x="145" y="100"/>
                          <a:pt x="144" y="100"/>
                        </a:cubicBezTo>
                        <a:cubicBezTo>
                          <a:pt x="144" y="99"/>
                          <a:pt x="144" y="99"/>
                          <a:pt x="144" y="99"/>
                        </a:cubicBezTo>
                        <a:cubicBezTo>
                          <a:pt x="143" y="99"/>
                          <a:pt x="143" y="99"/>
                          <a:pt x="143" y="99"/>
                        </a:cubicBezTo>
                        <a:cubicBezTo>
                          <a:pt x="142" y="98"/>
                          <a:pt x="142" y="98"/>
                          <a:pt x="142" y="98"/>
                        </a:cubicBezTo>
                        <a:cubicBezTo>
                          <a:pt x="140" y="99"/>
                          <a:pt x="140" y="99"/>
                          <a:pt x="140" y="99"/>
                        </a:cubicBezTo>
                        <a:cubicBezTo>
                          <a:pt x="121" y="103"/>
                          <a:pt x="100" y="105"/>
                          <a:pt x="81" y="112"/>
                        </a:cubicBezTo>
                        <a:cubicBezTo>
                          <a:pt x="71" y="115"/>
                          <a:pt x="62" y="119"/>
                          <a:pt x="55" y="125"/>
                        </a:cubicBezTo>
                        <a:cubicBezTo>
                          <a:pt x="47" y="131"/>
                          <a:pt x="41" y="139"/>
                          <a:pt x="37" y="149"/>
                        </a:cubicBezTo>
                        <a:cubicBezTo>
                          <a:pt x="37" y="150"/>
                          <a:pt x="37" y="150"/>
                          <a:pt x="37" y="150"/>
                        </a:cubicBezTo>
                        <a:cubicBezTo>
                          <a:pt x="36" y="235"/>
                          <a:pt x="36" y="235"/>
                          <a:pt x="36" y="235"/>
                        </a:cubicBezTo>
                        <a:cubicBezTo>
                          <a:pt x="41" y="235"/>
                          <a:pt x="41" y="235"/>
                          <a:pt x="41" y="235"/>
                        </a:cubicBezTo>
                        <a:cubicBezTo>
                          <a:pt x="46" y="233"/>
                          <a:pt x="46" y="233"/>
                          <a:pt x="46" y="233"/>
                        </a:cubicBezTo>
                        <a:cubicBezTo>
                          <a:pt x="41" y="235"/>
                          <a:pt x="41" y="235"/>
                          <a:pt x="41" y="235"/>
                        </a:cubicBezTo>
                        <a:cubicBezTo>
                          <a:pt x="46" y="235"/>
                          <a:pt x="46" y="235"/>
                          <a:pt x="46" y="235"/>
                        </a:cubicBezTo>
                        <a:cubicBezTo>
                          <a:pt x="47" y="151"/>
                          <a:pt x="47" y="151"/>
                          <a:pt x="47" y="151"/>
                        </a:cubicBezTo>
                        <a:cubicBezTo>
                          <a:pt x="42" y="151"/>
                          <a:pt x="42" y="151"/>
                          <a:pt x="42" y="151"/>
                        </a:cubicBezTo>
                        <a:cubicBezTo>
                          <a:pt x="46" y="153"/>
                          <a:pt x="46" y="153"/>
                          <a:pt x="46" y="153"/>
                        </a:cubicBezTo>
                        <a:cubicBezTo>
                          <a:pt x="50" y="144"/>
                          <a:pt x="54" y="138"/>
                          <a:pt x="61" y="133"/>
                        </a:cubicBezTo>
                        <a:cubicBezTo>
                          <a:pt x="70" y="125"/>
                          <a:pt x="83" y="121"/>
                          <a:pt x="98" y="117"/>
                        </a:cubicBezTo>
                        <a:cubicBezTo>
                          <a:pt x="112" y="114"/>
                          <a:pt x="127" y="112"/>
                          <a:pt x="142" y="109"/>
                        </a:cubicBezTo>
                        <a:cubicBezTo>
                          <a:pt x="141" y="104"/>
                          <a:pt x="141" y="104"/>
                          <a:pt x="141" y="104"/>
                        </a:cubicBezTo>
                        <a:cubicBezTo>
                          <a:pt x="139" y="108"/>
                          <a:pt x="139" y="108"/>
                          <a:pt x="139" y="108"/>
                        </a:cubicBezTo>
                        <a:cubicBezTo>
                          <a:pt x="139" y="108"/>
                          <a:pt x="158" y="119"/>
                          <a:pt x="189" y="130"/>
                        </a:cubicBezTo>
                        <a:cubicBezTo>
                          <a:pt x="219" y="141"/>
                          <a:pt x="259" y="152"/>
                          <a:pt x="301" y="152"/>
                        </a:cubicBezTo>
                        <a:cubicBezTo>
                          <a:pt x="318" y="152"/>
                          <a:pt x="335" y="150"/>
                          <a:pt x="352" y="146"/>
                        </a:cubicBezTo>
                        <a:cubicBezTo>
                          <a:pt x="351" y="141"/>
                          <a:pt x="351" y="141"/>
                          <a:pt x="351" y="141"/>
                        </a:cubicBezTo>
                        <a:cubicBezTo>
                          <a:pt x="346" y="141"/>
                          <a:pt x="346" y="141"/>
                          <a:pt x="346" y="141"/>
                        </a:cubicBezTo>
                        <a:cubicBezTo>
                          <a:pt x="348" y="260"/>
                          <a:pt x="348" y="260"/>
                          <a:pt x="348" y="260"/>
                        </a:cubicBezTo>
                        <a:cubicBezTo>
                          <a:pt x="388" y="134"/>
                          <a:pt x="388" y="134"/>
                          <a:pt x="388" y="134"/>
                        </a:cubicBezTo>
                        <a:cubicBezTo>
                          <a:pt x="388" y="134"/>
                          <a:pt x="388" y="134"/>
                          <a:pt x="388" y="134"/>
                        </a:cubicBezTo>
                        <a:cubicBezTo>
                          <a:pt x="388" y="134"/>
                          <a:pt x="388" y="130"/>
                          <a:pt x="388" y="125"/>
                        </a:cubicBezTo>
                        <a:cubicBezTo>
                          <a:pt x="388" y="116"/>
                          <a:pt x="387" y="100"/>
                          <a:pt x="379" y="82"/>
                        </a:cubicBezTo>
                        <a:cubicBezTo>
                          <a:pt x="371" y="64"/>
                          <a:pt x="357" y="44"/>
                          <a:pt x="332" y="28"/>
                        </a:cubicBezTo>
                        <a:cubicBezTo>
                          <a:pt x="331" y="28"/>
                          <a:pt x="331" y="28"/>
                          <a:pt x="331" y="28"/>
                        </a:cubicBezTo>
                        <a:cubicBezTo>
                          <a:pt x="331" y="28"/>
                          <a:pt x="331" y="28"/>
                          <a:pt x="331" y="28"/>
                        </a:cubicBezTo>
                        <a:cubicBezTo>
                          <a:pt x="313" y="18"/>
                          <a:pt x="300" y="11"/>
                          <a:pt x="286" y="6"/>
                        </a:cubicBezTo>
                        <a:cubicBezTo>
                          <a:pt x="271" y="2"/>
                          <a:pt x="255" y="0"/>
                          <a:pt x="230" y="0"/>
                        </a:cubicBezTo>
                        <a:cubicBezTo>
                          <a:pt x="197" y="0"/>
                          <a:pt x="149" y="3"/>
                          <a:pt x="69" y="8"/>
                        </a:cubicBezTo>
                        <a:cubicBezTo>
                          <a:pt x="64" y="8"/>
                          <a:pt x="59" y="8"/>
                          <a:pt x="54" y="9"/>
                        </a:cubicBezTo>
                        <a:cubicBezTo>
                          <a:pt x="47" y="10"/>
                          <a:pt x="41" y="12"/>
                          <a:pt x="36" y="17"/>
                        </a:cubicBezTo>
                        <a:cubicBezTo>
                          <a:pt x="33" y="19"/>
                          <a:pt x="31" y="21"/>
                          <a:pt x="30" y="25"/>
                        </a:cubicBezTo>
                        <a:cubicBezTo>
                          <a:pt x="29" y="28"/>
                          <a:pt x="29" y="31"/>
                          <a:pt x="29" y="35"/>
                        </a:cubicBezTo>
                        <a:cubicBezTo>
                          <a:pt x="29" y="37"/>
                          <a:pt x="29" y="40"/>
                          <a:pt x="29" y="42"/>
                        </a:cubicBezTo>
                        <a:cubicBezTo>
                          <a:pt x="30" y="52"/>
                          <a:pt x="32" y="60"/>
                          <a:pt x="32" y="60"/>
                        </a:cubicBezTo>
                        <a:cubicBezTo>
                          <a:pt x="37" y="59"/>
                          <a:pt x="37" y="59"/>
                          <a:pt x="37" y="59"/>
                        </a:cubicBezTo>
                        <a:cubicBezTo>
                          <a:pt x="34" y="55"/>
                          <a:pt x="34" y="55"/>
                          <a:pt x="34" y="55"/>
                        </a:cubicBezTo>
                        <a:cubicBezTo>
                          <a:pt x="11" y="71"/>
                          <a:pt x="0" y="97"/>
                          <a:pt x="0" y="123"/>
                        </a:cubicBezTo>
                        <a:cubicBezTo>
                          <a:pt x="0" y="133"/>
                          <a:pt x="2" y="144"/>
                          <a:pt x="5" y="155"/>
                        </a:cubicBezTo>
                        <a:cubicBezTo>
                          <a:pt x="5" y="155"/>
                          <a:pt x="5" y="155"/>
                          <a:pt x="5" y="155"/>
                        </a:cubicBezTo>
                        <a:cubicBezTo>
                          <a:pt x="46" y="262"/>
                          <a:pt x="46" y="262"/>
                          <a:pt x="46" y="262"/>
                        </a:cubicBezTo>
                        <a:cubicBezTo>
                          <a:pt x="46" y="235"/>
                          <a:pt x="46" y="235"/>
                          <a:pt x="46" y="235"/>
                        </a:cubicBezTo>
                        <a:cubicBezTo>
                          <a:pt x="41" y="235"/>
                          <a:pt x="41" y="235"/>
                          <a:pt x="41" y="23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2" name="iŝḻîḑè"/>
                  <p:cNvSpPr/>
                  <p:nvPr/>
                </p:nvSpPr>
                <p:spPr bwMode="auto">
                  <a:xfrm>
                    <a:off x="3756" y="1097"/>
                    <a:ext cx="126" cy="112"/>
                  </a:xfrm>
                  <a:custGeom>
                    <a:avLst/>
                    <a:gdLst>
                      <a:gd name="T0" fmla="*/ 49 w 66"/>
                      <a:gd name="T1" fmla="*/ 59 h 59"/>
                      <a:gd name="T2" fmla="*/ 17 w 66"/>
                      <a:gd name="T3" fmla="*/ 59 h 59"/>
                      <a:gd name="T4" fmla="*/ 0 w 66"/>
                      <a:gd name="T5" fmla="*/ 41 h 59"/>
                      <a:gd name="T6" fmla="*/ 0 w 66"/>
                      <a:gd name="T7" fmla="*/ 18 h 59"/>
                      <a:gd name="T8" fmla="*/ 17 w 66"/>
                      <a:gd name="T9" fmla="*/ 0 h 59"/>
                      <a:gd name="T10" fmla="*/ 49 w 66"/>
                      <a:gd name="T11" fmla="*/ 0 h 59"/>
                      <a:gd name="T12" fmla="*/ 66 w 66"/>
                      <a:gd name="T13" fmla="*/ 18 h 59"/>
                      <a:gd name="T14" fmla="*/ 66 w 66"/>
                      <a:gd name="T15" fmla="*/ 41 h 59"/>
                      <a:gd name="T16" fmla="*/ 49 w 66"/>
                      <a:gd name="T1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59">
                        <a:moveTo>
                          <a:pt x="49" y="59"/>
                        </a:moveTo>
                        <a:cubicBezTo>
                          <a:pt x="17" y="59"/>
                          <a:pt x="17" y="59"/>
                          <a:pt x="17" y="59"/>
                        </a:cubicBezTo>
                        <a:cubicBezTo>
                          <a:pt x="8" y="59"/>
                          <a:pt x="0" y="51"/>
                          <a:pt x="0" y="41"/>
                        </a:cubicBezTo>
                        <a:cubicBezTo>
                          <a:pt x="0" y="18"/>
                          <a:pt x="0" y="18"/>
                          <a:pt x="0" y="18"/>
                        </a:cubicBezTo>
                        <a:cubicBezTo>
                          <a:pt x="0" y="8"/>
                          <a:pt x="8" y="0"/>
                          <a:pt x="17" y="0"/>
                        </a:cubicBezTo>
                        <a:cubicBezTo>
                          <a:pt x="49" y="0"/>
                          <a:pt x="49" y="0"/>
                          <a:pt x="49" y="0"/>
                        </a:cubicBezTo>
                        <a:cubicBezTo>
                          <a:pt x="58" y="0"/>
                          <a:pt x="66" y="8"/>
                          <a:pt x="66" y="18"/>
                        </a:cubicBezTo>
                        <a:cubicBezTo>
                          <a:pt x="66" y="41"/>
                          <a:pt x="66" y="41"/>
                          <a:pt x="66" y="41"/>
                        </a:cubicBezTo>
                        <a:cubicBezTo>
                          <a:pt x="66" y="51"/>
                          <a:pt x="58" y="59"/>
                          <a:pt x="49" y="59"/>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3" name="ïSľíḋê"/>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 name="T10" fmla="*/ 3 w 198"/>
                      <a:gd name="T11" fmla="*/ 0 h 246"/>
                    </a:gdLst>
                    <a:ahLst/>
                    <a:cxnLst>
                      <a:cxn ang="0">
                        <a:pos x="T0" y="T1"/>
                      </a:cxn>
                      <a:cxn ang="0">
                        <a:pos x="T2" y="T3"/>
                      </a:cxn>
                      <a:cxn ang="0">
                        <a:pos x="T4" y="T5"/>
                      </a:cxn>
                      <a:cxn ang="0">
                        <a:pos x="T6" y="T7"/>
                      </a:cxn>
                      <a:cxn ang="0">
                        <a:pos x="T8" y="T9"/>
                      </a:cxn>
                      <a:cxn ang="0">
                        <a:pos x="T10" y="T11"/>
                      </a:cxn>
                    </a:cxnLst>
                    <a:rect l="0" t="0" r="r" b="b"/>
                    <a:pathLst>
                      <a:path w="198" h="246">
                        <a:moveTo>
                          <a:pt x="3" y="0"/>
                        </a:moveTo>
                        <a:lnTo>
                          <a:pt x="198" y="181"/>
                        </a:lnTo>
                        <a:lnTo>
                          <a:pt x="65" y="246"/>
                        </a:lnTo>
                        <a:lnTo>
                          <a:pt x="0" y="38"/>
                        </a:lnTo>
                        <a:lnTo>
                          <a:pt x="0" y="8"/>
                        </a:lnTo>
                        <a:lnTo>
                          <a:pt x="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4" name="ïšḻiḋe"/>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Lst>
                    <a:ahLst/>
                    <a:cxnLst>
                      <a:cxn ang="0">
                        <a:pos x="T0" y="T1"/>
                      </a:cxn>
                      <a:cxn ang="0">
                        <a:pos x="T2" y="T3"/>
                      </a:cxn>
                      <a:cxn ang="0">
                        <a:pos x="T4" y="T5"/>
                      </a:cxn>
                      <a:cxn ang="0">
                        <a:pos x="T6" y="T7"/>
                      </a:cxn>
                      <a:cxn ang="0">
                        <a:pos x="T8" y="T9"/>
                      </a:cxn>
                    </a:cxnLst>
                    <a:rect l="0" t="0" r="r" b="b"/>
                    <a:pathLst>
                      <a:path w="198" h="246">
                        <a:moveTo>
                          <a:pt x="3" y="0"/>
                        </a:moveTo>
                        <a:lnTo>
                          <a:pt x="198" y="181"/>
                        </a:lnTo>
                        <a:lnTo>
                          <a:pt x="65" y="246"/>
                        </a:lnTo>
                        <a:lnTo>
                          <a:pt x="0" y="38"/>
                        </a:lnTo>
                        <a:lnTo>
                          <a:pt x="0"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5" name="îSḻidé"/>
                  <p:cNvSpPr/>
                  <p:nvPr/>
                </p:nvSpPr>
                <p:spPr bwMode="auto">
                  <a:xfrm>
                    <a:off x="3621" y="916"/>
                    <a:ext cx="198" cy="246"/>
                  </a:xfrm>
                  <a:custGeom>
                    <a:avLst/>
                    <a:gdLst>
                      <a:gd name="T0" fmla="*/ 3 w 198"/>
                      <a:gd name="T1" fmla="*/ 0 h 246"/>
                      <a:gd name="T2" fmla="*/ 198 w 198"/>
                      <a:gd name="T3" fmla="*/ 181 h 246"/>
                      <a:gd name="T4" fmla="*/ 65 w 198"/>
                      <a:gd name="T5" fmla="*/ 246 h 246"/>
                      <a:gd name="T6" fmla="*/ 0 w 198"/>
                      <a:gd name="T7" fmla="*/ 38 h 246"/>
                      <a:gd name="T8" fmla="*/ 0 w 198"/>
                      <a:gd name="T9" fmla="*/ 8 h 246"/>
                    </a:gdLst>
                    <a:ahLst/>
                    <a:cxnLst>
                      <a:cxn ang="0">
                        <a:pos x="T0" y="T1"/>
                      </a:cxn>
                      <a:cxn ang="0">
                        <a:pos x="T2" y="T3"/>
                      </a:cxn>
                      <a:cxn ang="0">
                        <a:pos x="T4" y="T5"/>
                      </a:cxn>
                      <a:cxn ang="0">
                        <a:pos x="T6" y="T7"/>
                      </a:cxn>
                      <a:cxn ang="0">
                        <a:pos x="T8" y="T9"/>
                      </a:cxn>
                    </a:cxnLst>
                    <a:rect l="0" t="0" r="r" b="b"/>
                    <a:pathLst>
                      <a:path w="198" h="246">
                        <a:moveTo>
                          <a:pt x="3" y="0"/>
                        </a:moveTo>
                        <a:lnTo>
                          <a:pt x="198" y="181"/>
                        </a:lnTo>
                        <a:lnTo>
                          <a:pt x="65" y="246"/>
                        </a:lnTo>
                        <a:lnTo>
                          <a:pt x="0" y="38"/>
                        </a:lnTo>
                        <a:lnTo>
                          <a:pt x="0" y="8"/>
                        </a:ln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6" name="iṩļíḑê"/>
                  <p:cNvSpPr/>
                  <p:nvPr/>
                </p:nvSpPr>
                <p:spPr bwMode="auto">
                  <a:xfrm>
                    <a:off x="3954" y="912"/>
                    <a:ext cx="58" cy="42"/>
                  </a:xfrm>
                  <a:custGeom>
                    <a:avLst/>
                    <a:gdLst>
                      <a:gd name="T0" fmla="*/ 0 w 30"/>
                      <a:gd name="T1" fmla="*/ 22 h 22"/>
                      <a:gd name="T2" fmla="*/ 30 w 30"/>
                      <a:gd name="T3" fmla="*/ 22 h 22"/>
                      <a:gd name="T4" fmla="*/ 30 w 30"/>
                      <a:gd name="T5" fmla="*/ 7 h 22"/>
                      <a:gd name="T6" fmla="*/ 23 w 30"/>
                      <a:gd name="T7" fmla="*/ 0 h 22"/>
                      <a:gd name="T8" fmla="*/ 0 w 30"/>
                      <a:gd name="T9" fmla="*/ 0 h 22"/>
                      <a:gd name="T10" fmla="*/ 0 w 30"/>
                      <a:gd name="T11" fmla="*/ 22 h 22"/>
                    </a:gdLst>
                    <a:ahLst/>
                    <a:cxnLst>
                      <a:cxn ang="0">
                        <a:pos x="T0" y="T1"/>
                      </a:cxn>
                      <a:cxn ang="0">
                        <a:pos x="T2" y="T3"/>
                      </a:cxn>
                      <a:cxn ang="0">
                        <a:pos x="T4" y="T5"/>
                      </a:cxn>
                      <a:cxn ang="0">
                        <a:pos x="T6" y="T7"/>
                      </a:cxn>
                      <a:cxn ang="0">
                        <a:pos x="T8" y="T9"/>
                      </a:cxn>
                      <a:cxn ang="0">
                        <a:pos x="T10" y="T11"/>
                      </a:cxn>
                    </a:cxnLst>
                    <a:rect l="0" t="0" r="r" b="b"/>
                    <a:pathLst>
                      <a:path w="30" h="22">
                        <a:moveTo>
                          <a:pt x="0" y="22"/>
                        </a:moveTo>
                        <a:cubicBezTo>
                          <a:pt x="30" y="22"/>
                          <a:pt x="30" y="22"/>
                          <a:pt x="30" y="22"/>
                        </a:cubicBezTo>
                        <a:cubicBezTo>
                          <a:pt x="30" y="7"/>
                          <a:pt x="30" y="7"/>
                          <a:pt x="30" y="7"/>
                        </a:cubicBezTo>
                        <a:cubicBezTo>
                          <a:pt x="30" y="3"/>
                          <a:pt x="26" y="0"/>
                          <a:pt x="23" y="0"/>
                        </a:cubicBezTo>
                        <a:cubicBezTo>
                          <a:pt x="0" y="0"/>
                          <a:pt x="0" y="0"/>
                          <a:pt x="0" y="0"/>
                        </a:cubicBezTo>
                        <a:lnTo>
                          <a:pt x="0" y="22"/>
                        </a:lnTo>
                        <a:close/>
                      </a:path>
                    </a:pathLst>
                  </a:custGeom>
                  <a:solidFill>
                    <a:srgbClr val="F7F0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7" name="îśļïḑé"/>
                  <p:cNvSpPr/>
                  <p:nvPr/>
                </p:nvSpPr>
                <p:spPr bwMode="auto">
                  <a:xfrm>
                    <a:off x="3954" y="912"/>
                    <a:ext cx="58" cy="42"/>
                  </a:xfrm>
                  <a:custGeom>
                    <a:avLst/>
                    <a:gdLst>
                      <a:gd name="T0" fmla="*/ 0 w 30"/>
                      <a:gd name="T1" fmla="*/ 22 h 22"/>
                      <a:gd name="T2" fmla="*/ 30 w 30"/>
                      <a:gd name="T3" fmla="*/ 22 h 22"/>
                      <a:gd name="T4" fmla="*/ 30 w 30"/>
                      <a:gd name="T5" fmla="*/ 7 h 22"/>
                      <a:gd name="T6" fmla="*/ 23 w 30"/>
                      <a:gd name="T7" fmla="*/ 0 h 22"/>
                      <a:gd name="T8" fmla="*/ 0 w 30"/>
                      <a:gd name="T9" fmla="*/ 0 h 22"/>
                      <a:gd name="T10" fmla="*/ 0 w 30"/>
                      <a:gd name="T11" fmla="*/ 22 h 22"/>
                    </a:gdLst>
                    <a:ahLst/>
                    <a:cxnLst>
                      <a:cxn ang="0">
                        <a:pos x="T0" y="T1"/>
                      </a:cxn>
                      <a:cxn ang="0">
                        <a:pos x="T2" y="T3"/>
                      </a:cxn>
                      <a:cxn ang="0">
                        <a:pos x="T4" y="T5"/>
                      </a:cxn>
                      <a:cxn ang="0">
                        <a:pos x="T6" y="T7"/>
                      </a:cxn>
                      <a:cxn ang="0">
                        <a:pos x="T8" y="T9"/>
                      </a:cxn>
                      <a:cxn ang="0">
                        <a:pos x="T10" y="T11"/>
                      </a:cxn>
                    </a:cxnLst>
                    <a:rect l="0" t="0" r="r" b="b"/>
                    <a:pathLst>
                      <a:path w="30" h="22">
                        <a:moveTo>
                          <a:pt x="0" y="22"/>
                        </a:moveTo>
                        <a:cubicBezTo>
                          <a:pt x="30" y="22"/>
                          <a:pt x="30" y="22"/>
                          <a:pt x="30" y="22"/>
                        </a:cubicBezTo>
                        <a:cubicBezTo>
                          <a:pt x="30" y="7"/>
                          <a:pt x="30" y="7"/>
                          <a:pt x="30" y="7"/>
                        </a:cubicBezTo>
                        <a:cubicBezTo>
                          <a:pt x="30" y="3"/>
                          <a:pt x="26" y="0"/>
                          <a:pt x="23" y="0"/>
                        </a:cubicBezTo>
                        <a:cubicBezTo>
                          <a:pt x="0" y="0"/>
                          <a:pt x="0" y="0"/>
                          <a:pt x="0" y="0"/>
                        </a:cubicBezTo>
                        <a:lnTo>
                          <a:pt x="0"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88" name="íṧ1ïďè"/>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 name="T10" fmla="*/ 195 w 201"/>
                      <a:gd name="T11" fmla="*/ 0 h 238"/>
                    </a:gdLst>
                    <a:ahLst/>
                    <a:cxnLst>
                      <a:cxn ang="0">
                        <a:pos x="T0" y="T1"/>
                      </a:cxn>
                      <a:cxn ang="0">
                        <a:pos x="T2" y="T3"/>
                      </a:cxn>
                      <a:cxn ang="0">
                        <a:pos x="T4" y="T5"/>
                      </a:cxn>
                      <a:cxn ang="0">
                        <a:pos x="T6" y="T7"/>
                      </a:cxn>
                      <a:cxn ang="0">
                        <a:pos x="T8" y="T9"/>
                      </a:cxn>
                      <a:cxn ang="0">
                        <a:pos x="T10" y="T11"/>
                      </a:cxn>
                    </a:cxnLst>
                    <a:rect l="0" t="0" r="r" b="b"/>
                    <a:pathLst>
                      <a:path w="201" h="238">
                        <a:moveTo>
                          <a:pt x="195" y="0"/>
                        </a:moveTo>
                        <a:lnTo>
                          <a:pt x="0" y="181"/>
                        </a:lnTo>
                        <a:lnTo>
                          <a:pt x="128" y="238"/>
                        </a:lnTo>
                        <a:lnTo>
                          <a:pt x="201" y="38"/>
                        </a:lnTo>
                        <a:lnTo>
                          <a:pt x="201" y="8"/>
                        </a:lnTo>
                        <a:lnTo>
                          <a:pt x="19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89" name="ïṡḷiḓè"/>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Lst>
                    <a:ahLst/>
                    <a:cxnLst>
                      <a:cxn ang="0">
                        <a:pos x="T0" y="T1"/>
                      </a:cxn>
                      <a:cxn ang="0">
                        <a:pos x="T2" y="T3"/>
                      </a:cxn>
                      <a:cxn ang="0">
                        <a:pos x="T4" y="T5"/>
                      </a:cxn>
                      <a:cxn ang="0">
                        <a:pos x="T6" y="T7"/>
                      </a:cxn>
                      <a:cxn ang="0">
                        <a:pos x="T8" y="T9"/>
                      </a:cxn>
                    </a:cxnLst>
                    <a:rect l="0" t="0" r="r" b="b"/>
                    <a:pathLst>
                      <a:path w="201" h="238">
                        <a:moveTo>
                          <a:pt x="195" y="0"/>
                        </a:moveTo>
                        <a:lnTo>
                          <a:pt x="0" y="181"/>
                        </a:lnTo>
                        <a:lnTo>
                          <a:pt x="128" y="238"/>
                        </a:lnTo>
                        <a:lnTo>
                          <a:pt x="201" y="38"/>
                        </a:lnTo>
                        <a:lnTo>
                          <a:pt x="201" y="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0" name="ïṥ1ïḍe"/>
                  <p:cNvSpPr/>
                  <p:nvPr/>
                </p:nvSpPr>
                <p:spPr bwMode="auto">
                  <a:xfrm>
                    <a:off x="3811" y="916"/>
                    <a:ext cx="201" cy="238"/>
                  </a:xfrm>
                  <a:custGeom>
                    <a:avLst/>
                    <a:gdLst>
                      <a:gd name="T0" fmla="*/ 195 w 201"/>
                      <a:gd name="T1" fmla="*/ 0 h 238"/>
                      <a:gd name="T2" fmla="*/ 0 w 201"/>
                      <a:gd name="T3" fmla="*/ 181 h 238"/>
                      <a:gd name="T4" fmla="*/ 128 w 201"/>
                      <a:gd name="T5" fmla="*/ 238 h 238"/>
                      <a:gd name="T6" fmla="*/ 201 w 201"/>
                      <a:gd name="T7" fmla="*/ 38 h 238"/>
                      <a:gd name="T8" fmla="*/ 201 w 201"/>
                      <a:gd name="T9" fmla="*/ 8 h 238"/>
                    </a:gdLst>
                    <a:ahLst/>
                    <a:cxnLst>
                      <a:cxn ang="0">
                        <a:pos x="T0" y="T1"/>
                      </a:cxn>
                      <a:cxn ang="0">
                        <a:pos x="T2" y="T3"/>
                      </a:cxn>
                      <a:cxn ang="0">
                        <a:pos x="T4" y="T5"/>
                      </a:cxn>
                      <a:cxn ang="0">
                        <a:pos x="T6" y="T7"/>
                      </a:cxn>
                      <a:cxn ang="0">
                        <a:pos x="T8" y="T9"/>
                      </a:cxn>
                    </a:cxnLst>
                    <a:rect l="0" t="0" r="r" b="b"/>
                    <a:pathLst>
                      <a:path w="201" h="238">
                        <a:moveTo>
                          <a:pt x="195" y="0"/>
                        </a:moveTo>
                        <a:lnTo>
                          <a:pt x="0" y="181"/>
                        </a:lnTo>
                        <a:lnTo>
                          <a:pt x="128" y="238"/>
                        </a:lnTo>
                        <a:lnTo>
                          <a:pt x="201" y="38"/>
                        </a:lnTo>
                        <a:lnTo>
                          <a:pt x="201" y="8"/>
                        </a:ln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91" name="îSļíḍe"/>
                  <p:cNvSpPr/>
                  <p:nvPr/>
                </p:nvSpPr>
                <p:spPr bwMode="auto">
                  <a:xfrm>
                    <a:off x="3756" y="1208"/>
                    <a:ext cx="124" cy="310"/>
                  </a:xfrm>
                  <a:custGeom>
                    <a:avLst/>
                    <a:gdLst>
                      <a:gd name="T0" fmla="*/ 105 w 124"/>
                      <a:gd name="T1" fmla="*/ 0 h 310"/>
                      <a:gd name="T2" fmla="*/ 21 w 124"/>
                      <a:gd name="T3" fmla="*/ 0 h 310"/>
                      <a:gd name="T4" fmla="*/ 0 w 124"/>
                      <a:gd name="T5" fmla="*/ 241 h 310"/>
                      <a:gd name="T6" fmla="*/ 65 w 124"/>
                      <a:gd name="T7" fmla="*/ 310 h 310"/>
                      <a:gd name="T8" fmla="*/ 124 w 124"/>
                      <a:gd name="T9" fmla="*/ 247 h 310"/>
                      <a:gd name="T10" fmla="*/ 105 w 124"/>
                      <a:gd name="T11" fmla="*/ 0 h 310"/>
                    </a:gdLst>
                    <a:ahLst/>
                    <a:cxnLst>
                      <a:cxn ang="0">
                        <a:pos x="T0" y="T1"/>
                      </a:cxn>
                      <a:cxn ang="0">
                        <a:pos x="T2" y="T3"/>
                      </a:cxn>
                      <a:cxn ang="0">
                        <a:pos x="T4" y="T5"/>
                      </a:cxn>
                      <a:cxn ang="0">
                        <a:pos x="T6" y="T7"/>
                      </a:cxn>
                      <a:cxn ang="0">
                        <a:pos x="T8" y="T9"/>
                      </a:cxn>
                      <a:cxn ang="0">
                        <a:pos x="T10" y="T11"/>
                      </a:cxn>
                    </a:cxnLst>
                    <a:rect l="0" t="0" r="r" b="b"/>
                    <a:pathLst>
                      <a:path w="124" h="310">
                        <a:moveTo>
                          <a:pt x="105" y="0"/>
                        </a:moveTo>
                        <a:lnTo>
                          <a:pt x="21" y="0"/>
                        </a:lnTo>
                        <a:lnTo>
                          <a:pt x="0" y="241"/>
                        </a:lnTo>
                        <a:lnTo>
                          <a:pt x="65" y="310"/>
                        </a:lnTo>
                        <a:lnTo>
                          <a:pt x="124" y="247"/>
                        </a:lnTo>
                        <a:lnTo>
                          <a:pt x="105" y="0"/>
                        </a:lnTo>
                        <a:close/>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2" name="îṩļíḓe"/>
                  <p:cNvSpPr/>
                  <p:nvPr/>
                </p:nvSpPr>
                <p:spPr bwMode="auto">
                  <a:xfrm>
                    <a:off x="3756" y="1208"/>
                    <a:ext cx="124" cy="310"/>
                  </a:xfrm>
                  <a:custGeom>
                    <a:avLst/>
                    <a:gdLst>
                      <a:gd name="T0" fmla="*/ 105 w 124"/>
                      <a:gd name="T1" fmla="*/ 0 h 310"/>
                      <a:gd name="T2" fmla="*/ 21 w 124"/>
                      <a:gd name="T3" fmla="*/ 0 h 310"/>
                      <a:gd name="T4" fmla="*/ 0 w 124"/>
                      <a:gd name="T5" fmla="*/ 241 h 310"/>
                      <a:gd name="T6" fmla="*/ 65 w 124"/>
                      <a:gd name="T7" fmla="*/ 310 h 310"/>
                      <a:gd name="T8" fmla="*/ 124 w 124"/>
                      <a:gd name="T9" fmla="*/ 247 h 310"/>
                      <a:gd name="T10" fmla="*/ 105 w 124"/>
                      <a:gd name="T11" fmla="*/ 0 h 310"/>
                    </a:gdLst>
                    <a:ahLst/>
                    <a:cxnLst>
                      <a:cxn ang="0">
                        <a:pos x="T0" y="T1"/>
                      </a:cxn>
                      <a:cxn ang="0">
                        <a:pos x="T2" y="T3"/>
                      </a:cxn>
                      <a:cxn ang="0">
                        <a:pos x="T4" y="T5"/>
                      </a:cxn>
                      <a:cxn ang="0">
                        <a:pos x="T6" y="T7"/>
                      </a:cxn>
                      <a:cxn ang="0">
                        <a:pos x="T8" y="T9"/>
                      </a:cxn>
                      <a:cxn ang="0">
                        <a:pos x="T10" y="T11"/>
                      </a:cxn>
                    </a:cxnLst>
                    <a:rect l="0" t="0" r="r" b="b"/>
                    <a:pathLst>
                      <a:path w="124" h="310">
                        <a:moveTo>
                          <a:pt x="105" y="0"/>
                        </a:moveTo>
                        <a:lnTo>
                          <a:pt x="21" y="0"/>
                        </a:lnTo>
                        <a:lnTo>
                          <a:pt x="0" y="241"/>
                        </a:lnTo>
                        <a:lnTo>
                          <a:pt x="65" y="310"/>
                        </a:lnTo>
                        <a:lnTo>
                          <a:pt x="124" y="247"/>
                        </a:lnTo>
                        <a:lnTo>
                          <a:pt x="105"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93" name="işlíďé"/>
                  <p:cNvSpPr/>
                  <p:nvPr/>
                </p:nvSpPr>
                <p:spPr bwMode="auto">
                  <a:xfrm flipV="1">
                    <a:off x="3400" y="1402"/>
                    <a:ext cx="0" cy="97"/>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94" name="iš1îḍé"/>
                  <p:cNvSpPr/>
                  <p:nvPr/>
                </p:nvSpPr>
                <p:spPr bwMode="auto">
                  <a:xfrm>
                    <a:off x="3661" y="501"/>
                    <a:ext cx="38" cy="38"/>
                  </a:xfrm>
                  <a:prstGeom prst="ellipse">
                    <a:avLst/>
                  </a:pr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5" name="ïSḷiḑê"/>
                  <p:cNvSpPr/>
                  <p:nvPr/>
                </p:nvSpPr>
                <p:spPr bwMode="auto">
                  <a:xfrm>
                    <a:off x="3920" y="484"/>
                    <a:ext cx="74" cy="7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6" name="ïšḻíḋé"/>
                  <p:cNvSpPr/>
                  <p:nvPr/>
                </p:nvSpPr>
                <p:spPr bwMode="auto">
                  <a:xfrm>
                    <a:off x="3911" y="474"/>
                    <a:ext cx="93" cy="94"/>
                  </a:xfrm>
                  <a:custGeom>
                    <a:avLst/>
                    <a:gdLst>
                      <a:gd name="T0" fmla="*/ 44 w 49"/>
                      <a:gd name="T1" fmla="*/ 24 h 49"/>
                      <a:gd name="T2" fmla="*/ 39 w 49"/>
                      <a:gd name="T3" fmla="*/ 24 h 49"/>
                      <a:gd name="T4" fmla="*/ 35 w 49"/>
                      <a:gd name="T5" fmla="*/ 35 h 49"/>
                      <a:gd name="T6" fmla="*/ 24 w 49"/>
                      <a:gd name="T7" fmla="*/ 39 h 49"/>
                      <a:gd name="T8" fmla="*/ 14 w 49"/>
                      <a:gd name="T9" fmla="*/ 35 h 49"/>
                      <a:gd name="T10" fmla="*/ 10 w 49"/>
                      <a:gd name="T11" fmla="*/ 24 h 49"/>
                      <a:gd name="T12" fmla="*/ 14 w 49"/>
                      <a:gd name="T13" fmla="*/ 14 h 49"/>
                      <a:gd name="T14" fmla="*/ 24 w 49"/>
                      <a:gd name="T15" fmla="*/ 10 h 49"/>
                      <a:gd name="T16" fmla="*/ 35 w 49"/>
                      <a:gd name="T17" fmla="*/ 14 h 49"/>
                      <a:gd name="T18" fmla="*/ 39 w 49"/>
                      <a:gd name="T19" fmla="*/ 24 h 49"/>
                      <a:gd name="T20" fmla="*/ 44 w 49"/>
                      <a:gd name="T21" fmla="*/ 24 h 49"/>
                      <a:gd name="T22" fmla="*/ 49 w 49"/>
                      <a:gd name="T23" fmla="*/ 24 h 49"/>
                      <a:gd name="T24" fmla="*/ 24 w 49"/>
                      <a:gd name="T25" fmla="*/ 0 h 49"/>
                      <a:gd name="T26" fmla="*/ 0 w 49"/>
                      <a:gd name="T27" fmla="*/ 24 h 49"/>
                      <a:gd name="T28" fmla="*/ 24 w 49"/>
                      <a:gd name="T29" fmla="*/ 49 h 49"/>
                      <a:gd name="T30" fmla="*/ 49 w 49"/>
                      <a:gd name="T31" fmla="*/ 24 h 49"/>
                      <a:gd name="T32" fmla="*/ 44 w 49"/>
                      <a:gd name="T33" fmla="*/ 2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 h="49">
                        <a:moveTo>
                          <a:pt x="44" y="24"/>
                        </a:moveTo>
                        <a:cubicBezTo>
                          <a:pt x="39" y="24"/>
                          <a:pt x="39" y="24"/>
                          <a:pt x="39" y="24"/>
                        </a:cubicBezTo>
                        <a:cubicBezTo>
                          <a:pt x="39" y="28"/>
                          <a:pt x="37" y="32"/>
                          <a:pt x="35" y="35"/>
                        </a:cubicBezTo>
                        <a:cubicBezTo>
                          <a:pt x="32" y="37"/>
                          <a:pt x="28" y="39"/>
                          <a:pt x="24" y="39"/>
                        </a:cubicBezTo>
                        <a:cubicBezTo>
                          <a:pt x="20" y="39"/>
                          <a:pt x="17" y="37"/>
                          <a:pt x="14" y="35"/>
                        </a:cubicBezTo>
                        <a:cubicBezTo>
                          <a:pt x="11" y="32"/>
                          <a:pt x="10" y="28"/>
                          <a:pt x="10" y="24"/>
                        </a:cubicBezTo>
                        <a:cubicBezTo>
                          <a:pt x="10" y="20"/>
                          <a:pt x="11" y="17"/>
                          <a:pt x="14" y="14"/>
                        </a:cubicBezTo>
                        <a:cubicBezTo>
                          <a:pt x="17" y="11"/>
                          <a:pt x="20" y="10"/>
                          <a:pt x="24" y="10"/>
                        </a:cubicBezTo>
                        <a:cubicBezTo>
                          <a:pt x="28" y="10"/>
                          <a:pt x="32" y="11"/>
                          <a:pt x="35" y="14"/>
                        </a:cubicBezTo>
                        <a:cubicBezTo>
                          <a:pt x="37" y="17"/>
                          <a:pt x="39" y="20"/>
                          <a:pt x="39" y="24"/>
                        </a:cubicBezTo>
                        <a:cubicBezTo>
                          <a:pt x="44" y="24"/>
                          <a:pt x="44" y="24"/>
                          <a:pt x="44" y="24"/>
                        </a:cubicBezTo>
                        <a:cubicBezTo>
                          <a:pt x="49" y="24"/>
                          <a:pt x="49" y="24"/>
                          <a:pt x="49" y="24"/>
                        </a:cubicBezTo>
                        <a:cubicBezTo>
                          <a:pt x="49" y="11"/>
                          <a:pt x="38" y="0"/>
                          <a:pt x="24" y="0"/>
                        </a:cubicBezTo>
                        <a:cubicBezTo>
                          <a:pt x="11" y="0"/>
                          <a:pt x="0" y="11"/>
                          <a:pt x="0" y="24"/>
                        </a:cubicBezTo>
                        <a:cubicBezTo>
                          <a:pt x="0" y="38"/>
                          <a:pt x="11" y="49"/>
                          <a:pt x="24" y="49"/>
                        </a:cubicBezTo>
                        <a:cubicBezTo>
                          <a:pt x="38" y="49"/>
                          <a:pt x="49" y="38"/>
                          <a:pt x="49" y="24"/>
                        </a:cubicBezTo>
                        <a:cubicBezTo>
                          <a:pt x="44" y="24"/>
                          <a:pt x="44" y="24"/>
                          <a:pt x="44" y="2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7" name="ïsľidé"/>
                  <p:cNvSpPr/>
                  <p:nvPr/>
                </p:nvSpPr>
                <p:spPr bwMode="auto">
                  <a:xfrm>
                    <a:off x="3937" y="501"/>
                    <a:ext cx="40" cy="38"/>
                  </a:xfrm>
                  <a:prstGeom prst="ellipse">
                    <a:avLst/>
                  </a:pr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8" name="ïṡļîďê"/>
                  <p:cNvSpPr/>
                  <p:nvPr/>
                </p:nvSpPr>
                <p:spPr bwMode="auto">
                  <a:xfrm>
                    <a:off x="3605" y="509"/>
                    <a:ext cx="151" cy="120"/>
                  </a:xfrm>
                  <a:custGeom>
                    <a:avLst/>
                    <a:gdLst>
                      <a:gd name="T0" fmla="*/ 71 w 79"/>
                      <a:gd name="T1" fmla="*/ 0 h 63"/>
                      <a:gd name="T2" fmla="*/ 66 w 79"/>
                      <a:gd name="T3" fmla="*/ 2 h 63"/>
                      <a:gd name="T4" fmla="*/ 63 w 79"/>
                      <a:gd name="T5" fmla="*/ 2 h 63"/>
                      <a:gd name="T6" fmla="*/ 64 w 79"/>
                      <a:gd name="T7" fmla="*/ 6 h 63"/>
                      <a:gd name="T8" fmla="*/ 64 w 79"/>
                      <a:gd name="T9" fmla="*/ 6 h 63"/>
                      <a:gd name="T10" fmla="*/ 64 w 79"/>
                      <a:gd name="T11" fmla="*/ 6 h 63"/>
                      <a:gd name="T12" fmla="*/ 39 w 79"/>
                      <a:gd name="T13" fmla="*/ 31 h 63"/>
                      <a:gd name="T14" fmla="*/ 14 w 79"/>
                      <a:gd name="T15" fmla="*/ 6 h 63"/>
                      <a:gd name="T16" fmla="*/ 15 w 79"/>
                      <a:gd name="T17" fmla="*/ 2 h 63"/>
                      <a:gd name="T18" fmla="*/ 9 w 79"/>
                      <a:gd name="T19" fmla="*/ 2 h 63"/>
                      <a:gd name="T20" fmla="*/ 6 w 79"/>
                      <a:gd name="T21" fmla="*/ 1 h 63"/>
                      <a:gd name="T22" fmla="*/ 0 w 79"/>
                      <a:gd name="T23" fmla="*/ 24 h 63"/>
                      <a:gd name="T24" fmla="*/ 39 w 79"/>
                      <a:gd name="T25" fmla="*/ 63 h 63"/>
                      <a:gd name="T26" fmla="*/ 79 w 79"/>
                      <a:gd name="T27" fmla="*/ 24 h 63"/>
                      <a:gd name="T28" fmla="*/ 71 w 79"/>
                      <a:gd name="T2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63">
                        <a:moveTo>
                          <a:pt x="71" y="0"/>
                        </a:moveTo>
                        <a:cubicBezTo>
                          <a:pt x="69" y="1"/>
                          <a:pt x="67" y="2"/>
                          <a:pt x="66" y="2"/>
                        </a:cubicBezTo>
                        <a:cubicBezTo>
                          <a:pt x="63" y="2"/>
                          <a:pt x="63" y="2"/>
                          <a:pt x="63" y="2"/>
                        </a:cubicBezTo>
                        <a:cubicBezTo>
                          <a:pt x="64" y="3"/>
                          <a:pt x="64" y="5"/>
                          <a:pt x="64" y="6"/>
                        </a:cubicBezTo>
                        <a:cubicBezTo>
                          <a:pt x="64" y="6"/>
                          <a:pt x="64" y="6"/>
                          <a:pt x="64" y="6"/>
                        </a:cubicBezTo>
                        <a:cubicBezTo>
                          <a:pt x="64" y="6"/>
                          <a:pt x="64" y="6"/>
                          <a:pt x="64" y="6"/>
                        </a:cubicBezTo>
                        <a:cubicBezTo>
                          <a:pt x="64" y="20"/>
                          <a:pt x="53" y="31"/>
                          <a:pt x="39" y="31"/>
                        </a:cubicBezTo>
                        <a:cubicBezTo>
                          <a:pt x="25" y="31"/>
                          <a:pt x="14" y="20"/>
                          <a:pt x="14" y="6"/>
                        </a:cubicBezTo>
                        <a:cubicBezTo>
                          <a:pt x="14" y="5"/>
                          <a:pt x="15" y="3"/>
                          <a:pt x="15" y="2"/>
                        </a:cubicBezTo>
                        <a:cubicBezTo>
                          <a:pt x="9" y="2"/>
                          <a:pt x="9" y="2"/>
                          <a:pt x="9" y="2"/>
                        </a:cubicBezTo>
                        <a:cubicBezTo>
                          <a:pt x="8" y="2"/>
                          <a:pt x="7" y="1"/>
                          <a:pt x="6" y="1"/>
                        </a:cubicBezTo>
                        <a:cubicBezTo>
                          <a:pt x="2" y="8"/>
                          <a:pt x="0" y="15"/>
                          <a:pt x="0" y="24"/>
                        </a:cubicBezTo>
                        <a:cubicBezTo>
                          <a:pt x="0" y="45"/>
                          <a:pt x="17" y="63"/>
                          <a:pt x="39" y="63"/>
                        </a:cubicBezTo>
                        <a:cubicBezTo>
                          <a:pt x="61" y="63"/>
                          <a:pt x="79" y="45"/>
                          <a:pt x="79" y="24"/>
                        </a:cubicBezTo>
                        <a:cubicBezTo>
                          <a:pt x="79" y="15"/>
                          <a:pt x="76" y="7"/>
                          <a:pt x="71" y="0"/>
                        </a:cubicBezTo>
                      </a:path>
                    </a:pathLst>
                  </a:custGeom>
                  <a:solidFill>
                    <a:srgbClr val="FFF7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99" name="íṩḷîḓé"/>
                  <p:cNvSpPr/>
                  <p:nvPr/>
                </p:nvSpPr>
                <p:spPr bwMode="auto">
                  <a:xfrm>
                    <a:off x="3617" y="484"/>
                    <a:ext cx="124" cy="28"/>
                  </a:xfrm>
                  <a:custGeom>
                    <a:avLst/>
                    <a:gdLst>
                      <a:gd name="T0" fmla="*/ 18 w 65"/>
                      <a:gd name="T1" fmla="*/ 0 h 15"/>
                      <a:gd name="T2" fmla="*/ 0 w 65"/>
                      <a:gd name="T3" fmla="*/ 14 h 15"/>
                      <a:gd name="T4" fmla="*/ 3 w 65"/>
                      <a:gd name="T5" fmla="*/ 15 h 15"/>
                      <a:gd name="T6" fmla="*/ 9 w 65"/>
                      <a:gd name="T7" fmla="*/ 15 h 15"/>
                      <a:gd name="T8" fmla="*/ 18 w 65"/>
                      <a:gd name="T9" fmla="*/ 0 h 15"/>
                      <a:gd name="T10" fmla="*/ 49 w 65"/>
                      <a:gd name="T11" fmla="*/ 0 h 15"/>
                      <a:gd name="T12" fmla="*/ 57 w 65"/>
                      <a:gd name="T13" fmla="*/ 15 h 15"/>
                      <a:gd name="T14" fmla="*/ 60 w 65"/>
                      <a:gd name="T15" fmla="*/ 15 h 15"/>
                      <a:gd name="T16" fmla="*/ 65 w 65"/>
                      <a:gd name="T17" fmla="*/ 13 h 15"/>
                      <a:gd name="T18" fmla="*/ 49 w 65"/>
                      <a:gd name="T19"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 h="15">
                        <a:moveTo>
                          <a:pt x="18" y="0"/>
                        </a:moveTo>
                        <a:cubicBezTo>
                          <a:pt x="11" y="3"/>
                          <a:pt x="5" y="8"/>
                          <a:pt x="0" y="14"/>
                        </a:cubicBezTo>
                        <a:cubicBezTo>
                          <a:pt x="1" y="14"/>
                          <a:pt x="2" y="15"/>
                          <a:pt x="3" y="15"/>
                        </a:cubicBezTo>
                        <a:cubicBezTo>
                          <a:pt x="9" y="15"/>
                          <a:pt x="9" y="15"/>
                          <a:pt x="9" y="15"/>
                        </a:cubicBezTo>
                        <a:cubicBezTo>
                          <a:pt x="10" y="9"/>
                          <a:pt x="13" y="4"/>
                          <a:pt x="18" y="0"/>
                        </a:cubicBezTo>
                        <a:moveTo>
                          <a:pt x="49" y="0"/>
                        </a:moveTo>
                        <a:cubicBezTo>
                          <a:pt x="53" y="4"/>
                          <a:pt x="56" y="9"/>
                          <a:pt x="57" y="15"/>
                        </a:cubicBezTo>
                        <a:cubicBezTo>
                          <a:pt x="60" y="15"/>
                          <a:pt x="60" y="15"/>
                          <a:pt x="60" y="15"/>
                        </a:cubicBezTo>
                        <a:cubicBezTo>
                          <a:pt x="61" y="15"/>
                          <a:pt x="63" y="14"/>
                          <a:pt x="65" y="13"/>
                        </a:cubicBezTo>
                        <a:cubicBezTo>
                          <a:pt x="61" y="8"/>
                          <a:pt x="55" y="3"/>
                          <a:pt x="49" y="0"/>
                        </a:cubicBezTo>
                      </a:path>
                    </a:pathLst>
                  </a:custGeom>
                  <a:solidFill>
                    <a:srgbClr val="FEEAD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0" name="isḷïḋè"/>
                  <p:cNvSpPr/>
                  <p:nvPr/>
                </p:nvSpPr>
                <p:spPr bwMode="auto">
                  <a:xfrm>
                    <a:off x="3651" y="493"/>
                    <a:ext cx="67" cy="56"/>
                  </a:xfrm>
                  <a:custGeom>
                    <a:avLst/>
                    <a:gdLst>
                      <a:gd name="T0" fmla="*/ 15 w 35"/>
                      <a:gd name="T1" fmla="*/ 24 h 29"/>
                      <a:gd name="T2" fmla="*/ 5 w 35"/>
                      <a:gd name="T3" fmla="*/ 14 h 29"/>
                      <a:gd name="T4" fmla="*/ 15 w 35"/>
                      <a:gd name="T5" fmla="*/ 4 h 29"/>
                      <a:gd name="T6" fmla="*/ 25 w 35"/>
                      <a:gd name="T7" fmla="*/ 14 h 29"/>
                      <a:gd name="T8" fmla="*/ 15 w 35"/>
                      <a:gd name="T9" fmla="*/ 24 h 29"/>
                      <a:gd name="T10" fmla="*/ 15 w 35"/>
                      <a:gd name="T11" fmla="*/ 0 h 29"/>
                      <a:gd name="T12" fmla="*/ 5 w 35"/>
                      <a:gd name="T13" fmla="*/ 4 h 29"/>
                      <a:gd name="T14" fmla="*/ 0 w 35"/>
                      <a:gd name="T15" fmla="*/ 14 h 29"/>
                      <a:gd name="T16" fmla="*/ 5 w 35"/>
                      <a:gd name="T17" fmla="*/ 25 h 29"/>
                      <a:gd name="T18" fmla="*/ 15 w 35"/>
                      <a:gd name="T19" fmla="*/ 29 h 29"/>
                      <a:gd name="T20" fmla="*/ 25 w 35"/>
                      <a:gd name="T21" fmla="*/ 25 h 29"/>
                      <a:gd name="T22" fmla="*/ 30 w 35"/>
                      <a:gd name="T23" fmla="*/ 14 h 29"/>
                      <a:gd name="T24" fmla="*/ 35 w 35"/>
                      <a:gd name="T25" fmla="*/ 14 h 29"/>
                      <a:gd name="T26" fmla="*/ 35 w 35"/>
                      <a:gd name="T27" fmla="*/ 14 h 29"/>
                      <a:gd name="T28" fmla="*/ 30 w 35"/>
                      <a:gd name="T29" fmla="*/ 14 h 29"/>
                      <a:gd name="T30" fmla="*/ 25 w 35"/>
                      <a:gd name="T31" fmla="*/ 4 h 29"/>
                      <a:gd name="T32" fmla="*/ 15 w 35"/>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29">
                        <a:moveTo>
                          <a:pt x="15" y="24"/>
                        </a:moveTo>
                        <a:cubicBezTo>
                          <a:pt x="9" y="24"/>
                          <a:pt x="5" y="20"/>
                          <a:pt x="5" y="14"/>
                        </a:cubicBezTo>
                        <a:cubicBezTo>
                          <a:pt x="5" y="8"/>
                          <a:pt x="9" y="4"/>
                          <a:pt x="15" y="4"/>
                        </a:cubicBezTo>
                        <a:cubicBezTo>
                          <a:pt x="21" y="4"/>
                          <a:pt x="25" y="8"/>
                          <a:pt x="25" y="14"/>
                        </a:cubicBezTo>
                        <a:cubicBezTo>
                          <a:pt x="25" y="20"/>
                          <a:pt x="21" y="24"/>
                          <a:pt x="15" y="24"/>
                        </a:cubicBezTo>
                        <a:moveTo>
                          <a:pt x="15" y="0"/>
                        </a:moveTo>
                        <a:cubicBezTo>
                          <a:pt x="11" y="0"/>
                          <a:pt x="7" y="1"/>
                          <a:pt x="5" y="4"/>
                        </a:cubicBezTo>
                        <a:cubicBezTo>
                          <a:pt x="2" y="7"/>
                          <a:pt x="0" y="10"/>
                          <a:pt x="0" y="14"/>
                        </a:cubicBezTo>
                        <a:cubicBezTo>
                          <a:pt x="0" y="18"/>
                          <a:pt x="2" y="22"/>
                          <a:pt x="5" y="25"/>
                        </a:cubicBezTo>
                        <a:cubicBezTo>
                          <a:pt x="7" y="27"/>
                          <a:pt x="11" y="29"/>
                          <a:pt x="15" y="29"/>
                        </a:cubicBezTo>
                        <a:cubicBezTo>
                          <a:pt x="19" y="29"/>
                          <a:pt x="23" y="27"/>
                          <a:pt x="25" y="25"/>
                        </a:cubicBezTo>
                        <a:cubicBezTo>
                          <a:pt x="28" y="22"/>
                          <a:pt x="30" y="18"/>
                          <a:pt x="30" y="14"/>
                        </a:cubicBezTo>
                        <a:cubicBezTo>
                          <a:pt x="35" y="14"/>
                          <a:pt x="35" y="14"/>
                          <a:pt x="35" y="14"/>
                        </a:cubicBezTo>
                        <a:cubicBezTo>
                          <a:pt x="35" y="14"/>
                          <a:pt x="35" y="14"/>
                          <a:pt x="35" y="14"/>
                        </a:cubicBezTo>
                        <a:cubicBezTo>
                          <a:pt x="30" y="14"/>
                          <a:pt x="30" y="14"/>
                          <a:pt x="30" y="14"/>
                        </a:cubicBezTo>
                        <a:cubicBezTo>
                          <a:pt x="30" y="10"/>
                          <a:pt x="28" y="7"/>
                          <a:pt x="25" y="4"/>
                        </a:cubicBezTo>
                        <a:cubicBezTo>
                          <a:pt x="23" y="1"/>
                          <a:pt x="19" y="0"/>
                          <a:pt x="15"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1" name="íṣḻîḑê"/>
                  <p:cNvSpPr/>
                  <p:nvPr/>
                </p:nvSpPr>
                <p:spPr bwMode="auto">
                  <a:xfrm>
                    <a:off x="3632" y="478"/>
                    <a:ext cx="95" cy="90"/>
                  </a:xfrm>
                  <a:custGeom>
                    <a:avLst/>
                    <a:gdLst>
                      <a:gd name="T0" fmla="*/ 50 w 50"/>
                      <a:gd name="T1" fmla="*/ 22 h 47"/>
                      <a:gd name="T2" fmla="*/ 50 w 50"/>
                      <a:gd name="T3" fmla="*/ 22 h 47"/>
                      <a:gd name="T4" fmla="*/ 50 w 50"/>
                      <a:gd name="T5" fmla="*/ 22 h 47"/>
                      <a:gd name="T6" fmla="*/ 25 w 50"/>
                      <a:gd name="T7" fmla="*/ 0 h 47"/>
                      <a:gd name="T8" fmla="*/ 10 w 50"/>
                      <a:gd name="T9" fmla="*/ 3 h 47"/>
                      <a:gd name="T10" fmla="*/ 1 w 50"/>
                      <a:gd name="T11" fmla="*/ 18 h 47"/>
                      <a:gd name="T12" fmla="*/ 0 w 50"/>
                      <a:gd name="T13" fmla="*/ 22 h 47"/>
                      <a:gd name="T14" fmla="*/ 25 w 50"/>
                      <a:gd name="T15" fmla="*/ 47 h 47"/>
                      <a:gd name="T16" fmla="*/ 50 w 50"/>
                      <a:gd name="T17" fmla="*/ 22 h 47"/>
                      <a:gd name="T18" fmla="*/ 45 w 50"/>
                      <a:gd name="T19" fmla="*/ 22 h 47"/>
                      <a:gd name="T20" fmla="*/ 40 w 50"/>
                      <a:gd name="T21" fmla="*/ 22 h 47"/>
                      <a:gd name="T22" fmla="*/ 35 w 50"/>
                      <a:gd name="T23" fmla="*/ 33 h 47"/>
                      <a:gd name="T24" fmla="*/ 25 w 50"/>
                      <a:gd name="T25" fmla="*/ 37 h 47"/>
                      <a:gd name="T26" fmla="*/ 15 w 50"/>
                      <a:gd name="T27" fmla="*/ 33 h 47"/>
                      <a:gd name="T28" fmla="*/ 10 w 50"/>
                      <a:gd name="T29" fmla="*/ 22 h 47"/>
                      <a:gd name="T30" fmla="*/ 15 w 50"/>
                      <a:gd name="T31" fmla="*/ 12 h 47"/>
                      <a:gd name="T32" fmla="*/ 25 w 50"/>
                      <a:gd name="T33" fmla="*/ 8 h 47"/>
                      <a:gd name="T34" fmla="*/ 35 w 50"/>
                      <a:gd name="T35" fmla="*/ 12 h 47"/>
                      <a:gd name="T36" fmla="*/ 40 w 50"/>
                      <a:gd name="T37" fmla="*/ 22 h 47"/>
                      <a:gd name="T38" fmla="*/ 45 w 50"/>
                      <a:gd name="T39" fmla="*/ 22 h 47"/>
                      <a:gd name="T40" fmla="*/ 50 w 50"/>
                      <a:gd name="T41" fmla="*/ 22 h 47"/>
                      <a:gd name="T42" fmla="*/ 50 w 50"/>
                      <a:gd name="T43" fmla="*/ 22 h 47"/>
                      <a:gd name="T44" fmla="*/ 49 w 50"/>
                      <a:gd name="T45" fmla="*/ 18 h 47"/>
                      <a:gd name="T46" fmla="*/ 41 w 50"/>
                      <a:gd name="T47" fmla="*/ 3 h 47"/>
                      <a:gd name="T48" fmla="*/ 25 w 50"/>
                      <a:gd name="T4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0" h="47">
                        <a:moveTo>
                          <a:pt x="50" y="22"/>
                        </a:moveTo>
                        <a:cubicBezTo>
                          <a:pt x="50" y="22"/>
                          <a:pt x="50" y="22"/>
                          <a:pt x="50" y="22"/>
                        </a:cubicBezTo>
                        <a:cubicBezTo>
                          <a:pt x="50" y="22"/>
                          <a:pt x="50" y="22"/>
                          <a:pt x="50" y="22"/>
                        </a:cubicBezTo>
                        <a:moveTo>
                          <a:pt x="25" y="0"/>
                        </a:moveTo>
                        <a:cubicBezTo>
                          <a:pt x="20" y="0"/>
                          <a:pt x="14" y="1"/>
                          <a:pt x="10" y="3"/>
                        </a:cubicBezTo>
                        <a:cubicBezTo>
                          <a:pt x="5" y="7"/>
                          <a:pt x="2" y="12"/>
                          <a:pt x="1" y="18"/>
                        </a:cubicBezTo>
                        <a:cubicBezTo>
                          <a:pt x="1" y="19"/>
                          <a:pt x="0" y="21"/>
                          <a:pt x="0" y="22"/>
                        </a:cubicBezTo>
                        <a:cubicBezTo>
                          <a:pt x="0" y="36"/>
                          <a:pt x="11" y="47"/>
                          <a:pt x="25" y="47"/>
                        </a:cubicBezTo>
                        <a:cubicBezTo>
                          <a:pt x="39" y="47"/>
                          <a:pt x="50" y="36"/>
                          <a:pt x="50" y="22"/>
                        </a:cubicBezTo>
                        <a:cubicBezTo>
                          <a:pt x="45" y="22"/>
                          <a:pt x="45" y="22"/>
                          <a:pt x="45" y="22"/>
                        </a:cubicBezTo>
                        <a:cubicBezTo>
                          <a:pt x="40" y="22"/>
                          <a:pt x="40" y="22"/>
                          <a:pt x="40" y="22"/>
                        </a:cubicBezTo>
                        <a:cubicBezTo>
                          <a:pt x="40" y="26"/>
                          <a:pt x="38" y="30"/>
                          <a:pt x="35" y="33"/>
                        </a:cubicBezTo>
                        <a:cubicBezTo>
                          <a:pt x="33" y="35"/>
                          <a:pt x="29" y="37"/>
                          <a:pt x="25" y="37"/>
                        </a:cubicBezTo>
                        <a:cubicBezTo>
                          <a:pt x="21" y="37"/>
                          <a:pt x="17" y="35"/>
                          <a:pt x="15" y="33"/>
                        </a:cubicBezTo>
                        <a:cubicBezTo>
                          <a:pt x="12" y="30"/>
                          <a:pt x="10" y="26"/>
                          <a:pt x="10" y="22"/>
                        </a:cubicBezTo>
                        <a:cubicBezTo>
                          <a:pt x="10" y="18"/>
                          <a:pt x="12" y="15"/>
                          <a:pt x="15" y="12"/>
                        </a:cubicBezTo>
                        <a:cubicBezTo>
                          <a:pt x="17" y="9"/>
                          <a:pt x="21" y="8"/>
                          <a:pt x="25" y="8"/>
                        </a:cubicBezTo>
                        <a:cubicBezTo>
                          <a:pt x="29" y="8"/>
                          <a:pt x="33" y="9"/>
                          <a:pt x="35" y="12"/>
                        </a:cubicBezTo>
                        <a:cubicBezTo>
                          <a:pt x="38" y="15"/>
                          <a:pt x="40" y="18"/>
                          <a:pt x="40" y="22"/>
                        </a:cubicBezTo>
                        <a:cubicBezTo>
                          <a:pt x="45" y="22"/>
                          <a:pt x="45" y="22"/>
                          <a:pt x="45" y="22"/>
                        </a:cubicBezTo>
                        <a:cubicBezTo>
                          <a:pt x="50" y="22"/>
                          <a:pt x="50" y="22"/>
                          <a:pt x="50" y="22"/>
                        </a:cubicBezTo>
                        <a:cubicBezTo>
                          <a:pt x="50" y="22"/>
                          <a:pt x="50" y="22"/>
                          <a:pt x="50" y="22"/>
                        </a:cubicBezTo>
                        <a:cubicBezTo>
                          <a:pt x="50" y="21"/>
                          <a:pt x="50" y="19"/>
                          <a:pt x="49" y="18"/>
                        </a:cubicBezTo>
                        <a:cubicBezTo>
                          <a:pt x="48" y="12"/>
                          <a:pt x="45" y="7"/>
                          <a:pt x="41" y="3"/>
                        </a:cubicBezTo>
                        <a:cubicBezTo>
                          <a:pt x="36" y="1"/>
                          <a:pt x="31" y="0"/>
                          <a:pt x="25" y="0"/>
                        </a:cubicBezTo>
                      </a:path>
                    </a:pathLst>
                  </a:cu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2" name="iṧḷîḍé"/>
                  <p:cNvSpPr/>
                  <p:nvPr/>
                </p:nvSpPr>
                <p:spPr bwMode="auto">
                  <a:xfrm>
                    <a:off x="3661" y="501"/>
                    <a:ext cx="38" cy="38"/>
                  </a:xfrm>
                  <a:prstGeom prst="ellipse">
                    <a:avLst/>
                  </a:pr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3" name="işḷîḓê"/>
                  <p:cNvSpPr/>
                  <p:nvPr/>
                </p:nvSpPr>
                <p:spPr bwMode="auto">
                  <a:xfrm>
                    <a:off x="3876" y="509"/>
                    <a:ext cx="151" cy="120"/>
                  </a:xfrm>
                  <a:custGeom>
                    <a:avLst/>
                    <a:gdLst>
                      <a:gd name="T0" fmla="*/ 8 w 79"/>
                      <a:gd name="T1" fmla="*/ 0 h 63"/>
                      <a:gd name="T2" fmla="*/ 0 w 79"/>
                      <a:gd name="T3" fmla="*/ 24 h 63"/>
                      <a:gd name="T4" fmla="*/ 40 w 79"/>
                      <a:gd name="T5" fmla="*/ 63 h 63"/>
                      <a:gd name="T6" fmla="*/ 79 w 79"/>
                      <a:gd name="T7" fmla="*/ 24 h 63"/>
                      <a:gd name="T8" fmla="*/ 73 w 79"/>
                      <a:gd name="T9" fmla="*/ 2 h 63"/>
                      <a:gd name="T10" fmla="*/ 72 w 79"/>
                      <a:gd name="T11" fmla="*/ 2 h 63"/>
                      <a:gd name="T12" fmla="*/ 67 w 79"/>
                      <a:gd name="T13" fmla="*/ 2 h 63"/>
                      <a:gd name="T14" fmla="*/ 67 w 79"/>
                      <a:gd name="T15" fmla="*/ 6 h 63"/>
                      <a:gd name="T16" fmla="*/ 67 w 79"/>
                      <a:gd name="T17" fmla="*/ 6 h 63"/>
                      <a:gd name="T18" fmla="*/ 67 w 79"/>
                      <a:gd name="T19" fmla="*/ 6 h 63"/>
                      <a:gd name="T20" fmla="*/ 42 w 79"/>
                      <a:gd name="T21" fmla="*/ 31 h 63"/>
                      <a:gd name="T22" fmla="*/ 18 w 79"/>
                      <a:gd name="T23" fmla="*/ 6 h 63"/>
                      <a:gd name="T24" fmla="*/ 18 w 79"/>
                      <a:gd name="T25" fmla="*/ 2 h 63"/>
                      <a:gd name="T26" fmla="*/ 16 w 79"/>
                      <a:gd name="T27" fmla="*/ 2 h 63"/>
                      <a:gd name="T28" fmla="*/ 8 w 79"/>
                      <a:gd name="T2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63">
                        <a:moveTo>
                          <a:pt x="8" y="0"/>
                        </a:moveTo>
                        <a:cubicBezTo>
                          <a:pt x="3" y="6"/>
                          <a:pt x="0" y="15"/>
                          <a:pt x="0" y="24"/>
                        </a:cubicBezTo>
                        <a:cubicBezTo>
                          <a:pt x="0" y="45"/>
                          <a:pt x="18" y="63"/>
                          <a:pt x="40" y="63"/>
                        </a:cubicBezTo>
                        <a:cubicBezTo>
                          <a:pt x="61" y="63"/>
                          <a:pt x="79" y="45"/>
                          <a:pt x="79" y="24"/>
                        </a:cubicBezTo>
                        <a:cubicBezTo>
                          <a:pt x="79" y="16"/>
                          <a:pt x="77" y="8"/>
                          <a:pt x="73" y="2"/>
                        </a:cubicBezTo>
                        <a:cubicBezTo>
                          <a:pt x="73" y="2"/>
                          <a:pt x="72" y="2"/>
                          <a:pt x="72" y="2"/>
                        </a:cubicBezTo>
                        <a:cubicBezTo>
                          <a:pt x="67" y="2"/>
                          <a:pt x="67" y="2"/>
                          <a:pt x="67" y="2"/>
                        </a:cubicBezTo>
                        <a:cubicBezTo>
                          <a:pt x="67" y="4"/>
                          <a:pt x="67" y="5"/>
                          <a:pt x="67" y="6"/>
                        </a:cubicBezTo>
                        <a:cubicBezTo>
                          <a:pt x="67" y="6"/>
                          <a:pt x="67" y="6"/>
                          <a:pt x="67" y="6"/>
                        </a:cubicBezTo>
                        <a:cubicBezTo>
                          <a:pt x="67" y="6"/>
                          <a:pt x="67" y="6"/>
                          <a:pt x="67" y="6"/>
                        </a:cubicBezTo>
                        <a:cubicBezTo>
                          <a:pt x="67" y="20"/>
                          <a:pt x="56" y="31"/>
                          <a:pt x="42" y="31"/>
                        </a:cubicBezTo>
                        <a:cubicBezTo>
                          <a:pt x="29" y="31"/>
                          <a:pt x="18" y="20"/>
                          <a:pt x="18" y="6"/>
                        </a:cubicBezTo>
                        <a:cubicBezTo>
                          <a:pt x="18" y="5"/>
                          <a:pt x="18" y="4"/>
                          <a:pt x="18" y="2"/>
                        </a:cubicBezTo>
                        <a:cubicBezTo>
                          <a:pt x="16" y="2"/>
                          <a:pt x="16" y="2"/>
                          <a:pt x="16" y="2"/>
                        </a:cubicBezTo>
                        <a:cubicBezTo>
                          <a:pt x="13" y="2"/>
                          <a:pt x="10" y="1"/>
                          <a:pt x="8" y="0"/>
                        </a:cubicBezTo>
                      </a:path>
                    </a:pathLst>
                  </a:custGeom>
                  <a:solidFill>
                    <a:srgbClr val="FFF7E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4" name="i$1ïďe"/>
                  <p:cNvSpPr/>
                  <p:nvPr/>
                </p:nvSpPr>
                <p:spPr bwMode="auto">
                  <a:xfrm>
                    <a:off x="3891" y="480"/>
                    <a:ext cx="124" cy="32"/>
                  </a:xfrm>
                  <a:custGeom>
                    <a:avLst/>
                    <a:gdLst>
                      <a:gd name="T0" fmla="*/ 53 w 65"/>
                      <a:gd name="T1" fmla="*/ 6 h 17"/>
                      <a:gd name="T2" fmla="*/ 59 w 65"/>
                      <a:gd name="T3" fmla="*/ 17 h 17"/>
                      <a:gd name="T4" fmla="*/ 64 w 65"/>
                      <a:gd name="T5" fmla="*/ 17 h 17"/>
                      <a:gd name="T6" fmla="*/ 65 w 65"/>
                      <a:gd name="T7" fmla="*/ 17 h 17"/>
                      <a:gd name="T8" fmla="*/ 53 w 65"/>
                      <a:gd name="T9" fmla="*/ 6 h 17"/>
                      <a:gd name="T10" fmla="*/ 21 w 65"/>
                      <a:gd name="T11" fmla="*/ 0 h 17"/>
                      <a:gd name="T12" fmla="*/ 0 w 65"/>
                      <a:gd name="T13" fmla="*/ 15 h 17"/>
                      <a:gd name="T14" fmla="*/ 8 w 65"/>
                      <a:gd name="T15" fmla="*/ 17 h 17"/>
                      <a:gd name="T16" fmla="*/ 10 w 65"/>
                      <a:gd name="T17" fmla="*/ 17 h 17"/>
                      <a:gd name="T18" fmla="*/ 21 w 65"/>
                      <a:gd name="T19"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 h="17">
                        <a:moveTo>
                          <a:pt x="53" y="6"/>
                        </a:moveTo>
                        <a:cubicBezTo>
                          <a:pt x="56" y="9"/>
                          <a:pt x="58" y="13"/>
                          <a:pt x="59" y="17"/>
                        </a:cubicBezTo>
                        <a:cubicBezTo>
                          <a:pt x="64" y="17"/>
                          <a:pt x="64" y="17"/>
                          <a:pt x="64" y="17"/>
                        </a:cubicBezTo>
                        <a:cubicBezTo>
                          <a:pt x="64" y="17"/>
                          <a:pt x="65" y="17"/>
                          <a:pt x="65" y="17"/>
                        </a:cubicBezTo>
                        <a:cubicBezTo>
                          <a:pt x="62" y="13"/>
                          <a:pt x="58" y="9"/>
                          <a:pt x="53" y="6"/>
                        </a:cubicBezTo>
                        <a:moveTo>
                          <a:pt x="21" y="0"/>
                        </a:moveTo>
                        <a:cubicBezTo>
                          <a:pt x="13" y="3"/>
                          <a:pt x="5" y="8"/>
                          <a:pt x="0" y="15"/>
                        </a:cubicBezTo>
                        <a:cubicBezTo>
                          <a:pt x="2" y="16"/>
                          <a:pt x="5" y="17"/>
                          <a:pt x="8" y="17"/>
                        </a:cubicBezTo>
                        <a:cubicBezTo>
                          <a:pt x="10" y="17"/>
                          <a:pt x="10" y="17"/>
                          <a:pt x="10" y="17"/>
                        </a:cubicBezTo>
                        <a:cubicBezTo>
                          <a:pt x="11" y="10"/>
                          <a:pt x="15" y="4"/>
                          <a:pt x="21" y="0"/>
                        </a:cubicBezTo>
                      </a:path>
                    </a:pathLst>
                  </a:custGeom>
                  <a:solidFill>
                    <a:srgbClr val="FEEAD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5" name="i$1íḍe"/>
                  <p:cNvSpPr/>
                  <p:nvPr/>
                </p:nvSpPr>
                <p:spPr bwMode="auto">
                  <a:xfrm>
                    <a:off x="3930" y="493"/>
                    <a:ext cx="64" cy="56"/>
                  </a:xfrm>
                  <a:custGeom>
                    <a:avLst/>
                    <a:gdLst>
                      <a:gd name="T0" fmla="*/ 14 w 34"/>
                      <a:gd name="T1" fmla="*/ 24 h 29"/>
                      <a:gd name="T2" fmla="*/ 4 w 34"/>
                      <a:gd name="T3" fmla="*/ 14 h 29"/>
                      <a:gd name="T4" fmla="*/ 14 w 34"/>
                      <a:gd name="T5" fmla="*/ 4 h 29"/>
                      <a:gd name="T6" fmla="*/ 25 w 34"/>
                      <a:gd name="T7" fmla="*/ 14 h 29"/>
                      <a:gd name="T8" fmla="*/ 14 w 34"/>
                      <a:gd name="T9" fmla="*/ 24 h 29"/>
                      <a:gd name="T10" fmla="*/ 14 w 34"/>
                      <a:gd name="T11" fmla="*/ 0 h 29"/>
                      <a:gd name="T12" fmla="*/ 4 w 34"/>
                      <a:gd name="T13" fmla="*/ 4 h 29"/>
                      <a:gd name="T14" fmla="*/ 0 w 34"/>
                      <a:gd name="T15" fmla="*/ 14 h 29"/>
                      <a:gd name="T16" fmla="*/ 4 w 34"/>
                      <a:gd name="T17" fmla="*/ 25 h 29"/>
                      <a:gd name="T18" fmla="*/ 14 w 34"/>
                      <a:gd name="T19" fmla="*/ 29 h 29"/>
                      <a:gd name="T20" fmla="*/ 25 w 34"/>
                      <a:gd name="T21" fmla="*/ 25 h 29"/>
                      <a:gd name="T22" fmla="*/ 29 w 34"/>
                      <a:gd name="T23" fmla="*/ 14 h 29"/>
                      <a:gd name="T24" fmla="*/ 34 w 34"/>
                      <a:gd name="T25" fmla="*/ 14 h 29"/>
                      <a:gd name="T26" fmla="*/ 34 w 34"/>
                      <a:gd name="T27" fmla="*/ 14 h 29"/>
                      <a:gd name="T28" fmla="*/ 29 w 34"/>
                      <a:gd name="T29" fmla="*/ 14 h 29"/>
                      <a:gd name="T30" fmla="*/ 25 w 34"/>
                      <a:gd name="T31" fmla="*/ 4 h 29"/>
                      <a:gd name="T32" fmla="*/ 14 w 34"/>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 h="29">
                        <a:moveTo>
                          <a:pt x="14" y="24"/>
                        </a:moveTo>
                        <a:cubicBezTo>
                          <a:pt x="9" y="24"/>
                          <a:pt x="4" y="20"/>
                          <a:pt x="4" y="14"/>
                        </a:cubicBezTo>
                        <a:cubicBezTo>
                          <a:pt x="4" y="8"/>
                          <a:pt x="9" y="4"/>
                          <a:pt x="14" y="4"/>
                        </a:cubicBezTo>
                        <a:cubicBezTo>
                          <a:pt x="20" y="4"/>
                          <a:pt x="25" y="8"/>
                          <a:pt x="25" y="14"/>
                        </a:cubicBezTo>
                        <a:cubicBezTo>
                          <a:pt x="25" y="20"/>
                          <a:pt x="20" y="24"/>
                          <a:pt x="14" y="24"/>
                        </a:cubicBezTo>
                        <a:moveTo>
                          <a:pt x="14" y="0"/>
                        </a:moveTo>
                        <a:cubicBezTo>
                          <a:pt x="10" y="0"/>
                          <a:pt x="7" y="1"/>
                          <a:pt x="4" y="4"/>
                        </a:cubicBezTo>
                        <a:cubicBezTo>
                          <a:pt x="1" y="7"/>
                          <a:pt x="0" y="10"/>
                          <a:pt x="0" y="14"/>
                        </a:cubicBezTo>
                        <a:cubicBezTo>
                          <a:pt x="0" y="18"/>
                          <a:pt x="1" y="22"/>
                          <a:pt x="4" y="25"/>
                        </a:cubicBezTo>
                        <a:cubicBezTo>
                          <a:pt x="7" y="27"/>
                          <a:pt x="10" y="29"/>
                          <a:pt x="14" y="29"/>
                        </a:cubicBezTo>
                        <a:cubicBezTo>
                          <a:pt x="18" y="29"/>
                          <a:pt x="22" y="27"/>
                          <a:pt x="25" y="25"/>
                        </a:cubicBezTo>
                        <a:cubicBezTo>
                          <a:pt x="27" y="22"/>
                          <a:pt x="29" y="18"/>
                          <a:pt x="29" y="14"/>
                        </a:cubicBezTo>
                        <a:cubicBezTo>
                          <a:pt x="34" y="14"/>
                          <a:pt x="34" y="14"/>
                          <a:pt x="34" y="14"/>
                        </a:cubicBezTo>
                        <a:cubicBezTo>
                          <a:pt x="34" y="14"/>
                          <a:pt x="34" y="14"/>
                          <a:pt x="34" y="14"/>
                        </a:cubicBezTo>
                        <a:cubicBezTo>
                          <a:pt x="29" y="14"/>
                          <a:pt x="29" y="14"/>
                          <a:pt x="29" y="14"/>
                        </a:cubicBezTo>
                        <a:cubicBezTo>
                          <a:pt x="29" y="10"/>
                          <a:pt x="27" y="7"/>
                          <a:pt x="25" y="4"/>
                        </a:cubicBezTo>
                        <a:cubicBezTo>
                          <a:pt x="22" y="1"/>
                          <a:pt x="18" y="0"/>
                          <a:pt x="14"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6" name="ïšḻiḓè"/>
                  <p:cNvSpPr/>
                  <p:nvPr/>
                </p:nvSpPr>
                <p:spPr bwMode="auto">
                  <a:xfrm>
                    <a:off x="3911" y="478"/>
                    <a:ext cx="93" cy="90"/>
                  </a:xfrm>
                  <a:custGeom>
                    <a:avLst/>
                    <a:gdLst>
                      <a:gd name="T0" fmla="*/ 49 w 49"/>
                      <a:gd name="T1" fmla="*/ 22 h 47"/>
                      <a:gd name="T2" fmla="*/ 49 w 49"/>
                      <a:gd name="T3" fmla="*/ 22 h 47"/>
                      <a:gd name="T4" fmla="*/ 49 w 49"/>
                      <a:gd name="T5" fmla="*/ 22 h 47"/>
                      <a:gd name="T6" fmla="*/ 22 w 49"/>
                      <a:gd name="T7" fmla="*/ 0 h 47"/>
                      <a:gd name="T8" fmla="*/ 11 w 49"/>
                      <a:gd name="T9" fmla="*/ 1 h 47"/>
                      <a:gd name="T10" fmla="*/ 0 w 49"/>
                      <a:gd name="T11" fmla="*/ 18 h 47"/>
                      <a:gd name="T12" fmla="*/ 0 w 49"/>
                      <a:gd name="T13" fmla="*/ 22 h 47"/>
                      <a:gd name="T14" fmla="*/ 24 w 49"/>
                      <a:gd name="T15" fmla="*/ 47 h 47"/>
                      <a:gd name="T16" fmla="*/ 49 w 49"/>
                      <a:gd name="T17" fmla="*/ 22 h 47"/>
                      <a:gd name="T18" fmla="*/ 44 w 49"/>
                      <a:gd name="T19" fmla="*/ 22 h 47"/>
                      <a:gd name="T20" fmla="*/ 39 w 49"/>
                      <a:gd name="T21" fmla="*/ 22 h 47"/>
                      <a:gd name="T22" fmla="*/ 35 w 49"/>
                      <a:gd name="T23" fmla="*/ 33 h 47"/>
                      <a:gd name="T24" fmla="*/ 24 w 49"/>
                      <a:gd name="T25" fmla="*/ 37 h 47"/>
                      <a:gd name="T26" fmla="*/ 14 w 49"/>
                      <a:gd name="T27" fmla="*/ 33 h 47"/>
                      <a:gd name="T28" fmla="*/ 10 w 49"/>
                      <a:gd name="T29" fmla="*/ 22 h 47"/>
                      <a:gd name="T30" fmla="*/ 14 w 49"/>
                      <a:gd name="T31" fmla="*/ 12 h 47"/>
                      <a:gd name="T32" fmla="*/ 24 w 49"/>
                      <a:gd name="T33" fmla="*/ 8 h 47"/>
                      <a:gd name="T34" fmla="*/ 35 w 49"/>
                      <a:gd name="T35" fmla="*/ 12 h 47"/>
                      <a:gd name="T36" fmla="*/ 39 w 49"/>
                      <a:gd name="T37" fmla="*/ 22 h 47"/>
                      <a:gd name="T38" fmla="*/ 44 w 49"/>
                      <a:gd name="T39" fmla="*/ 22 h 47"/>
                      <a:gd name="T40" fmla="*/ 49 w 49"/>
                      <a:gd name="T41" fmla="*/ 22 h 47"/>
                      <a:gd name="T42" fmla="*/ 49 w 49"/>
                      <a:gd name="T43" fmla="*/ 22 h 47"/>
                      <a:gd name="T44" fmla="*/ 49 w 49"/>
                      <a:gd name="T45" fmla="*/ 18 h 47"/>
                      <a:gd name="T46" fmla="*/ 43 w 49"/>
                      <a:gd name="T47" fmla="*/ 7 h 47"/>
                      <a:gd name="T48" fmla="*/ 22 w 49"/>
                      <a:gd name="T4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9" h="47">
                        <a:moveTo>
                          <a:pt x="49" y="22"/>
                        </a:moveTo>
                        <a:cubicBezTo>
                          <a:pt x="49" y="22"/>
                          <a:pt x="49" y="22"/>
                          <a:pt x="49" y="22"/>
                        </a:cubicBezTo>
                        <a:cubicBezTo>
                          <a:pt x="49" y="22"/>
                          <a:pt x="49" y="22"/>
                          <a:pt x="49" y="22"/>
                        </a:cubicBezTo>
                        <a:moveTo>
                          <a:pt x="22" y="0"/>
                        </a:moveTo>
                        <a:cubicBezTo>
                          <a:pt x="18" y="0"/>
                          <a:pt x="15" y="1"/>
                          <a:pt x="11" y="1"/>
                        </a:cubicBezTo>
                        <a:cubicBezTo>
                          <a:pt x="5" y="5"/>
                          <a:pt x="1" y="11"/>
                          <a:pt x="0" y="18"/>
                        </a:cubicBezTo>
                        <a:cubicBezTo>
                          <a:pt x="0" y="20"/>
                          <a:pt x="0" y="21"/>
                          <a:pt x="0" y="22"/>
                        </a:cubicBezTo>
                        <a:cubicBezTo>
                          <a:pt x="0" y="36"/>
                          <a:pt x="11" y="47"/>
                          <a:pt x="24" y="47"/>
                        </a:cubicBezTo>
                        <a:cubicBezTo>
                          <a:pt x="38" y="47"/>
                          <a:pt x="49" y="36"/>
                          <a:pt x="49" y="22"/>
                        </a:cubicBezTo>
                        <a:cubicBezTo>
                          <a:pt x="44" y="22"/>
                          <a:pt x="44" y="22"/>
                          <a:pt x="44" y="22"/>
                        </a:cubicBezTo>
                        <a:cubicBezTo>
                          <a:pt x="39" y="22"/>
                          <a:pt x="39" y="22"/>
                          <a:pt x="39" y="22"/>
                        </a:cubicBezTo>
                        <a:cubicBezTo>
                          <a:pt x="39" y="26"/>
                          <a:pt x="37" y="30"/>
                          <a:pt x="35" y="33"/>
                        </a:cubicBezTo>
                        <a:cubicBezTo>
                          <a:pt x="32" y="35"/>
                          <a:pt x="28" y="37"/>
                          <a:pt x="24" y="37"/>
                        </a:cubicBezTo>
                        <a:cubicBezTo>
                          <a:pt x="20" y="37"/>
                          <a:pt x="17" y="35"/>
                          <a:pt x="14" y="33"/>
                        </a:cubicBezTo>
                        <a:cubicBezTo>
                          <a:pt x="11" y="30"/>
                          <a:pt x="10" y="26"/>
                          <a:pt x="10" y="22"/>
                        </a:cubicBezTo>
                        <a:cubicBezTo>
                          <a:pt x="10" y="18"/>
                          <a:pt x="11" y="15"/>
                          <a:pt x="14" y="12"/>
                        </a:cubicBezTo>
                        <a:cubicBezTo>
                          <a:pt x="17" y="9"/>
                          <a:pt x="20" y="8"/>
                          <a:pt x="24" y="8"/>
                        </a:cubicBezTo>
                        <a:cubicBezTo>
                          <a:pt x="28" y="8"/>
                          <a:pt x="32" y="9"/>
                          <a:pt x="35" y="12"/>
                        </a:cubicBezTo>
                        <a:cubicBezTo>
                          <a:pt x="37" y="15"/>
                          <a:pt x="39" y="18"/>
                          <a:pt x="39" y="22"/>
                        </a:cubicBezTo>
                        <a:cubicBezTo>
                          <a:pt x="44" y="22"/>
                          <a:pt x="44" y="22"/>
                          <a:pt x="44" y="22"/>
                        </a:cubicBezTo>
                        <a:cubicBezTo>
                          <a:pt x="49" y="22"/>
                          <a:pt x="49" y="22"/>
                          <a:pt x="49" y="22"/>
                        </a:cubicBezTo>
                        <a:cubicBezTo>
                          <a:pt x="49" y="22"/>
                          <a:pt x="49" y="22"/>
                          <a:pt x="49" y="22"/>
                        </a:cubicBezTo>
                        <a:cubicBezTo>
                          <a:pt x="49" y="21"/>
                          <a:pt x="49" y="20"/>
                          <a:pt x="49" y="18"/>
                        </a:cubicBezTo>
                        <a:cubicBezTo>
                          <a:pt x="48" y="14"/>
                          <a:pt x="46" y="10"/>
                          <a:pt x="43" y="7"/>
                        </a:cubicBezTo>
                        <a:cubicBezTo>
                          <a:pt x="37" y="2"/>
                          <a:pt x="30" y="0"/>
                          <a:pt x="22" y="0"/>
                        </a:cubicBezTo>
                      </a:path>
                    </a:pathLst>
                  </a:cu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7" name="îśḻïḑe"/>
                  <p:cNvSpPr/>
                  <p:nvPr/>
                </p:nvSpPr>
                <p:spPr bwMode="auto">
                  <a:xfrm>
                    <a:off x="3937" y="501"/>
                    <a:ext cx="40" cy="38"/>
                  </a:xfrm>
                  <a:prstGeom prst="ellipse">
                    <a:avLst/>
                  </a:prstGeom>
                  <a:solidFill>
                    <a:srgbClr val="B68B9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08" name="iṣḻiḑê"/>
                  <p:cNvSpPr/>
                  <p:nvPr/>
                </p:nvSpPr>
                <p:spPr bwMode="auto">
                  <a:xfrm>
                    <a:off x="3604" y="478"/>
                    <a:ext cx="152" cy="151"/>
                  </a:xfrm>
                  <a:prstGeom prst="ellipse">
                    <a:avLst/>
                  </a:prstGeom>
                  <a:noFill/>
                  <a:ln w="23813" cap="rnd">
                    <a:solidFill>
                      <a:srgbClr val="E25959"/>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09" name="îṩlîďe"/>
                  <p:cNvSpPr/>
                  <p:nvPr/>
                </p:nvSpPr>
                <p:spPr bwMode="auto">
                  <a:xfrm>
                    <a:off x="3876" y="478"/>
                    <a:ext cx="151" cy="151"/>
                  </a:xfrm>
                  <a:prstGeom prst="ellipse">
                    <a:avLst/>
                  </a:prstGeom>
                  <a:noFill/>
                  <a:ln w="23813" cap="rnd">
                    <a:solidFill>
                      <a:srgbClr val="E25959"/>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0" name="íṩḷïḍè"/>
                  <p:cNvSpPr/>
                  <p:nvPr/>
                </p:nvSpPr>
                <p:spPr bwMode="auto">
                  <a:xfrm>
                    <a:off x="3756" y="554"/>
                    <a:ext cx="120" cy="0"/>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11" name="îšľîḓé"/>
                  <p:cNvSpPr/>
                  <p:nvPr/>
                </p:nvSpPr>
                <p:spPr bwMode="auto">
                  <a:xfrm>
                    <a:off x="3518" y="505"/>
                    <a:ext cx="86" cy="49"/>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12" name="ïş1íďé"/>
                  <p:cNvSpPr/>
                  <p:nvPr/>
                </p:nvSpPr>
                <p:spPr bwMode="auto">
                  <a:xfrm flipV="1">
                    <a:off x="4027" y="499"/>
                    <a:ext cx="84" cy="59"/>
                  </a:xfrm>
                  <a:prstGeom prst="line">
                    <a:avLst/>
                  </a:prstGeom>
                  <a:noFill/>
                  <a:ln w="23813" cap="rnd">
                    <a:solidFill>
                      <a:srgbClr val="E25959"/>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13" name="i$ḷïďe"/>
                  <p:cNvSpPr/>
                  <p:nvPr/>
                </p:nvSpPr>
                <p:spPr bwMode="auto">
                  <a:xfrm>
                    <a:off x="4021" y="968"/>
                    <a:ext cx="355" cy="588"/>
                  </a:xfrm>
                  <a:custGeom>
                    <a:avLst/>
                    <a:gdLst>
                      <a:gd name="T0" fmla="*/ 0 w 186"/>
                      <a:gd name="T1" fmla="*/ 0 h 309"/>
                      <a:gd name="T2" fmla="*/ 0 w 186"/>
                      <a:gd name="T3" fmla="*/ 0 h 309"/>
                      <a:gd name="T4" fmla="*/ 172 w 186"/>
                      <a:gd name="T5" fmla="*/ 121 h 309"/>
                      <a:gd name="T6" fmla="*/ 186 w 186"/>
                      <a:gd name="T7" fmla="*/ 299 h 309"/>
                      <a:gd name="T8" fmla="*/ 160 w 186"/>
                      <a:gd name="T9" fmla="*/ 309 h 309"/>
                      <a:gd name="T10" fmla="*/ 115 w 186"/>
                      <a:gd name="T11" fmla="*/ 265 h 309"/>
                    </a:gdLst>
                    <a:ahLst/>
                    <a:cxnLst>
                      <a:cxn ang="0">
                        <a:pos x="T0" y="T1"/>
                      </a:cxn>
                      <a:cxn ang="0">
                        <a:pos x="T2" y="T3"/>
                      </a:cxn>
                      <a:cxn ang="0">
                        <a:pos x="T4" y="T5"/>
                      </a:cxn>
                      <a:cxn ang="0">
                        <a:pos x="T6" y="T7"/>
                      </a:cxn>
                      <a:cxn ang="0">
                        <a:pos x="T8" y="T9"/>
                      </a:cxn>
                      <a:cxn ang="0">
                        <a:pos x="T10" y="T11"/>
                      </a:cxn>
                    </a:cxnLst>
                    <a:rect l="0" t="0" r="r" b="b"/>
                    <a:pathLst>
                      <a:path w="186" h="309">
                        <a:moveTo>
                          <a:pt x="0" y="0"/>
                        </a:moveTo>
                        <a:cubicBezTo>
                          <a:pt x="0" y="0"/>
                          <a:pt x="0" y="0"/>
                          <a:pt x="0" y="0"/>
                        </a:cubicBezTo>
                        <a:cubicBezTo>
                          <a:pt x="88" y="0"/>
                          <a:pt x="146" y="37"/>
                          <a:pt x="172" y="121"/>
                        </a:cubicBezTo>
                        <a:cubicBezTo>
                          <a:pt x="186" y="299"/>
                          <a:pt x="186" y="299"/>
                          <a:pt x="186" y="299"/>
                        </a:cubicBezTo>
                        <a:cubicBezTo>
                          <a:pt x="160" y="309"/>
                          <a:pt x="160" y="309"/>
                          <a:pt x="160" y="309"/>
                        </a:cubicBezTo>
                        <a:cubicBezTo>
                          <a:pt x="115" y="265"/>
                          <a:pt x="115" y="265"/>
                          <a:pt x="115" y="265"/>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4" name="i$ļiḑê"/>
                  <p:cNvSpPr/>
                  <p:nvPr/>
                </p:nvSpPr>
                <p:spPr bwMode="auto">
                  <a:xfrm>
                    <a:off x="4021" y="968"/>
                    <a:ext cx="355" cy="588"/>
                  </a:xfrm>
                  <a:custGeom>
                    <a:avLst/>
                    <a:gdLst>
                      <a:gd name="T0" fmla="*/ 0 w 186"/>
                      <a:gd name="T1" fmla="*/ 0 h 309"/>
                      <a:gd name="T2" fmla="*/ 0 w 186"/>
                      <a:gd name="T3" fmla="*/ 0 h 309"/>
                      <a:gd name="T4" fmla="*/ 172 w 186"/>
                      <a:gd name="T5" fmla="*/ 121 h 309"/>
                      <a:gd name="T6" fmla="*/ 186 w 186"/>
                      <a:gd name="T7" fmla="*/ 299 h 309"/>
                      <a:gd name="T8" fmla="*/ 160 w 186"/>
                      <a:gd name="T9" fmla="*/ 309 h 309"/>
                      <a:gd name="T10" fmla="*/ 115 w 186"/>
                      <a:gd name="T11" fmla="*/ 265 h 309"/>
                    </a:gdLst>
                    <a:ahLst/>
                    <a:cxnLst>
                      <a:cxn ang="0">
                        <a:pos x="T0" y="T1"/>
                      </a:cxn>
                      <a:cxn ang="0">
                        <a:pos x="T2" y="T3"/>
                      </a:cxn>
                      <a:cxn ang="0">
                        <a:pos x="T4" y="T5"/>
                      </a:cxn>
                      <a:cxn ang="0">
                        <a:pos x="T6" y="T7"/>
                      </a:cxn>
                      <a:cxn ang="0">
                        <a:pos x="T8" y="T9"/>
                      </a:cxn>
                      <a:cxn ang="0">
                        <a:pos x="T10" y="T11"/>
                      </a:cxn>
                    </a:cxnLst>
                    <a:rect l="0" t="0" r="r" b="b"/>
                    <a:pathLst>
                      <a:path w="186" h="309">
                        <a:moveTo>
                          <a:pt x="0" y="0"/>
                        </a:moveTo>
                        <a:cubicBezTo>
                          <a:pt x="0" y="0"/>
                          <a:pt x="0" y="0"/>
                          <a:pt x="0" y="0"/>
                        </a:cubicBezTo>
                        <a:cubicBezTo>
                          <a:pt x="88" y="0"/>
                          <a:pt x="146" y="37"/>
                          <a:pt x="172" y="121"/>
                        </a:cubicBezTo>
                        <a:cubicBezTo>
                          <a:pt x="186" y="299"/>
                          <a:pt x="186" y="299"/>
                          <a:pt x="186" y="299"/>
                        </a:cubicBezTo>
                        <a:cubicBezTo>
                          <a:pt x="160" y="309"/>
                          <a:pt x="160" y="309"/>
                          <a:pt x="160" y="309"/>
                        </a:cubicBezTo>
                        <a:cubicBezTo>
                          <a:pt x="115" y="265"/>
                          <a:pt x="115" y="265"/>
                          <a:pt x="115" y="265"/>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5" name="î$ḻïďè"/>
                  <p:cNvSpPr/>
                  <p:nvPr/>
                </p:nvSpPr>
                <p:spPr bwMode="auto">
                  <a:xfrm>
                    <a:off x="3182" y="968"/>
                    <a:ext cx="431" cy="569"/>
                  </a:xfrm>
                  <a:custGeom>
                    <a:avLst/>
                    <a:gdLst>
                      <a:gd name="T0" fmla="*/ 226 w 226"/>
                      <a:gd name="T1" fmla="*/ 0 h 299"/>
                      <a:gd name="T2" fmla="*/ 226 w 226"/>
                      <a:gd name="T3" fmla="*/ 0 h 299"/>
                      <a:gd name="T4" fmla="*/ 33 w 226"/>
                      <a:gd name="T5" fmla="*/ 142 h 299"/>
                      <a:gd name="T6" fmla="*/ 0 w 226"/>
                      <a:gd name="T7" fmla="*/ 299 h 299"/>
                      <a:gd name="T8" fmla="*/ 93 w 226"/>
                      <a:gd name="T9" fmla="*/ 299 h 299"/>
                      <a:gd name="T10" fmla="*/ 108 w 226"/>
                      <a:gd name="T11" fmla="*/ 271 h 299"/>
                    </a:gdLst>
                    <a:ahLst/>
                    <a:cxnLst>
                      <a:cxn ang="0">
                        <a:pos x="T0" y="T1"/>
                      </a:cxn>
                      <a:cxn ang="0">
                        <a:pos x="T2" y="T3"/>
                      </a:cxn>
                      <a:cxn ang="0">
                        <a:pos x="T4" y="T5"/>
                      </a:cxn>
                      <a:cxn ang="0">
                        <a:pos x="T6" y="T7"/>
                      </a:cxn>
                      <a:cxn ang="0">
                        <a:pos x="T8" y="T9"/>
                      </a:cxn>
                      <a:cxn ang="0">
                        <a:pos x="T10" y="T11"/>
                      </a:cxn>
                    </a:cxnLst>
                    <a:rect l="0" t="0" r="r" b="b"/>
                    <a:pathLst>
                      <a:path w="226" h="299">
                        <a:moveTo>
                          <a:pt x="226" y="0"/>
                        </a:moveTo>
                        <a:cubicBezTo>
                          <a:pt x="226" y="0"/>
                          <a:pt x="226" y="0"/>
                          <a:pt x="226" y="0"/>
                        </a:cubicBezTo>
                        <a:cubicBezTo>
                          <a:pt x="137" y="0"/>
                          <a:pt x="59" y="57"/>
                          <a:pt x="33" y="142"/>
                        </a:cubicBezTo>
                        <a:cubicBezTo>
                          <a:pt x="0" y="299"/>
                          <a:pt x="0" y="299"/>
                          <a:pt x="0" y="299"/>
                        </a:cubicBezTo>
                        <a:cubicBezTo>
                          <a:pt x="93" y="299"/>
                          <a:pt x="93" y="299"/>
                          <a:pt x="93" y="299"/>
                        </a:cubicBezTo>
                        <a:cubicBezTo>
                          <a:pt x="108" y="271"/>
                          <a:pt x="108" y="271"/>
                          <a:pt x="108" y="271"/>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6" name="ïšḻîdé"/>
                  <p:cNvSpPr/>
                  <p:nvPr/>
                </p:nvSpPr>
                <p:spPr bwMode="auto">
                  <a:xfrm>
                    <a:off x="3182" y="968"/>
                    <a:ext cx="431" cy="569"/>
                  </a:xfrm>
                  <a:custGeom>
                    <a:avLst/>
                    <a:gdLst>
                      <a:gd name="T0" fmla="*/ 226 w 226"/>
                      <a:gd name="T1" fmla="*/ 0 h 299"/>
                      <a:gd name="T2" fmla="*/ 226 w 226"/>
                      <a:gd name="T3" fmla="*/ 0 h 299"/>
                      <a:gd name="T4" fmla="*/ 33 w 226"/>
                      <a:gd name="T5" fmla="*/ 142 h 299"/>
                      <a:gd name="T6" fmla="*/ 0 w 226"/>
                      <a:gd name="T7" fmla="*/ 299 h 299"/>
                      <a:gd name="T8" fmla="*/ 93 w 226"/>
                      <a:gd name="T9" fmla="*/ 299 h 299"/>
                      <a:gd name="T10" fmla="*/ 108 w 226"/>
                      <a:gd name="T11" fmla="*/ 271 h 299"/>
                    </a:gdLst>
                    <a:ahLst/>
                    <a:cxnLst>
                      <a:cxn ang="0">
                        <a:pos x="T0" y="T1"/>
                      </a:cxn>
                      <a:cxn ang="0">
                        <a:pos x="T2" y="T3"/>
                      </a:cxn>
                      <a:cxn ang="0">
                        <a:pos x="T4" y="T5"/>
                      </a:cxn>
                      <a:cxn ang="0">
                        <a:pos x="T6" y="T7"/>
                      </a:cxn>
                      <a:cxn ang="0">
                        <a:pos x="T8" y="T9"/>
                      </a:cxn>
                      <a:cxn ang="0">
                        <a:pos x="T10" y="T11"/>
                      </a:cxn>
                    </a:cxnLst>
                    <a:rect l="0" t="0" r="r" b="b"/>
                    <a:pathLst>
                      <a:path w="226" h="299">
                        <a:moveTo>
                          <a:pt x="226" y="0"/>
                        </a:moveTo>
                        <a:cubicBezTo>
                          <a:pt x="226" y="0"/>
                          <a:pt x="226" y="0"/>
                          <a:pt x="226" y="0"/>
                        </a:cubicBezTo>
                        <a:cubicBezTo>
                          <a:pt x="137" y="0"/>
                          <a:pt x="59" y="57"/>
                          <a:pt x="33" y="142"/>
                        </a:cubicBezTo>
                        <a:cubicBezTo>
                          <a:pt x="0" y="299"/>
                          <a:pt x="0" y="299"/>
                          <a:pt x="0" y="299"/>
                        </a:cubicBezTo>
                        <a:cubicBezTo>
                          <a:pt x="93" y="299"/>
                          <a:pt x="93" y="299"/>
                          <a:pt x="93" y="299"/>
                        </a:cubicBezTo>
                        <a:cubicBezTo>
                          <a:pt x="108" y="271"/>
                          <a:pt x="108" y="271"/>
                          <a:pt x="108" y="271"/>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7" name="ïśḻíḋé"/>
                  <p:cNvSpPr/>
                  <p:nvPr/>
                </p:nvSpPr>
                <p:spPr bwMode="auto">
                  <a:xfrm>
                    <a:off x="3821" y="969"/>
                    <a:ext cx="263" cy="545"/>
                  </a:xfrm>
                  <a:custGeom>
                    <a:avLst/>
                    <a:gdLst>
                      <a:gd name="T0" fmla="*/ 102 w 138"/>
                      <a:gd name="T1" fmla="*/ 0 h 286"/>
                      <a:gd name="T2" fmla="*/ 134 w 138"/>
                      <a:gd name="T3" fmla="*/ 0 h 286"/>
                      <a:gd name="T4" fmla="*/ 138 w 138"/>
                      <a:gd name="T5" fmla="*/ 4 h 286"/>
                      <a:gd name="T6" fmla="*/ 132 w 138"/>
                      <a:gd name="T7" fmla="*/ 97 h 286"/>
                      <a:gd name="T8" fmla="*/ 96 w 138"/>
                      <a:gd name="T9" fmla="*/ 117 h 286"/>
                      <a:gd name="T10" fmla="*/ 103 w 138"/>
                      <a:gd name="T11" fmla="*/ 180 h 286"/>
                      <a:gd name="T12" fmla="*/ 2 w 138"/>
                      <a:gd name="T13" fmla="*/ 285 h 286"/>
                      <a:gd name="T14" fmla="*/ 1 w 138"/>
                      <a:gd name="T15" fmla="*/ 285 h 286"/>
                      <a:gd name="T16" fmla="*/ 102 w 138"/>
                      <a:gd name="T17"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286">
                        <a:moveTo>
                          <a:pt x="102" y="0"/>
                        </a:moveTo>
                        <a:cubicBezTo>
                          <a:pt x="134" y="0"/>
                          <a:pt x="134" y="0"/>
                          <a:pt x="134" y="0"/>
                        </a:cubicBezTo>
                        <a:cubicBezTo>
                          <a:pt x="136" y="0"/>
                          <a:pt x="138" y="2"/>
                          <a:pt x="138" y="4"/>
                        </a:cubicBezTo>
                        <a:cubicBezTo>
                          <a:pt x="132" y="97"/>
                          <a:pt x="132" y="97"/>
                          <a:pt x="132" y="97"/>
                        </a:cubicBezTo>
                        <a:cubicBezTo>
                          <a:pt x="96" y="117"/>
                          <a:pt x="96" y="117"/>
                          <a:pt x="96" y="117"/>
                        </a:cubicBezTo>
                        <a:cubicBezTo>
                          <a:pt x="103" y="180"/>
                          <a:pt x="103" y="180"/>
                          <a:pt x="103" y="180"/>
                        </a:cubicBezTo>
                        <a:cubicBezTo>
                          <a:pt x="2" y="285"/>
                          <a:pt x="2" y="285"/>
                          <a:pt x="2" y="285"/>
                        </a:cubicBezTo>
                        <a:cubicBezTo>
                          <a:pt x="1" y="286"/>
                          <a:pt x="0" y="285"/>
                          <a:pt x="1" y="285"/>
                        </a:cubicBezTo>
                        <a:lnTo>
                          <a:pt x="102"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18" name="îṡļïḑê"/>
                  <p:cNvSpPr/>
                  <p:nvPr/>
                </p:nvSpPr>
                <p:spPr bwMode="auto">
                  <a:xfrm>
                    <a:off x="3821" y="969"/>
                    <a:ext cx="263" cy="545"/>
                  </a:xfrm>
                  <a:custGeom>
                    <a:avLst/>
                    <a:gdLst>
                      <a:gd name="T0" fmla="*/ 102 w 138"/>
                      <a:gd name="T1" fmla="*/ 0 h 286"/>
                      <a:gd name="T2" fmla="*/ 134 w 138"/>
                      <a:gd name="T3" fmla="*/ 0 h 286"/>
                      <a:gd name="T4" fmla="*/ 138 w 138"/>
                      <a:gd name="T5" fmla="*/ 4 h 286"/>
                      <a:gd name="T6" fmla="*/ 132 w 138"/>
                      <a:gd name="T7" fmla="*/ 97 h 286"/>
                      <a:gd name="T8" fmla="*/ 96 w 138"/>
                      <a:gd name="T9" fmla="*/ 117 h 286"/>
                      <a:gd name="T10" fmla="*/ 103 w 138"/>
                      <a:gd name="T11" fmla="*/ 180 h 286"/>
                      <a:gd name="T12" fmla="*/ 2 w 138"/>
                      <a:gd name="T13" fmla="*/ 285 h 286"/>
                      <a:gd name="T14" fmla="*/ 1 w 138"/>
                      <a:gd name="T15" fmla="*/ 285 h 286"/>
                      <a:gd name="T16" fmla="*/ 102 w 138"/>
                      <a:gd name="T17"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286">
                        <a:moveTo>
                          <a:pt x="102" y="0"/>
                        </a:moveTo>
                        <a:cubicBezTo>
                          <a:pt x="134" y="0"/>
                          <a:pt x="134" y="0"/>
                          <a:pt x="134" y="0"/>
                        </a:cubicBezTo>
                        <a:cubicBezTo>
                          <a:pt x="136" y="0"/>
                          <a:pt x="138" y="2"/>
                          <a:pt x="138" y="4"/>
                        </a:cubicBezTo>
                        <a:cubicBezTo>
                          <a:pt x="132" y="97"/>
                          <a:pt x="132" y="97"/>
                          <a:pt x="132" y="97"/>
                        </a:cubicBezTo>
                        <a:cubicBezTo>
                          <a:pt x="96" y="117"/>
                          <a:pt x="96" y="117"/>
                          <a:pt x="96" y="117"/>
                        </a:cubicBezTo>
                        <a:cubicBezTo>
                          <a:pt x="103" y="180"/>
                          <a:pt x="103" y="180"/>
                          <a:pt x="103" y="180"/>
                        </a:cubicBezTo>
                        <a:cubicBezTo>
                          <a:pt x="2" y="285"/>
                          <a:pt x="2" y="285"/>
                          <a:pt x="2" y="285"/>
                        </a:cubicBezTo>
                        <a:cubicBezTo>
                          <a:pt x="1" y="286"/>
                          <a:pt x="0" y="285"/>
                          <a:pt x="1" y="285"/>
                        </a:cubicBezTo>
                        <a:lnTo>
                          <a:pt x="102"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19" name="íṩļíḑe"/>
                  <p:cNvSpPr/>
                  <p:nvPr/>
                </p:nvSpPr>
                <p:spPr bwMode="auto">
                  <a:xfrm>
                    <a:off x="3548" y="968"/>
                    <a:ext cx="269" cy="542"/>
                  </a:xfrm>
                  <a:custGeom>
                    <a:avLst/>
                    <a:gdLst>
                      <a:gd name="T0" fmla="*/ 37 w 141"/>
                      <a:gd name="T1" fmla="*/ 0 h 285"/>
                      <a:gd name="T2" fmla="*/ 12 w 141"/>
                      <a:gd name="T3" fmla="*/ 0 h 285"/>
                      <a:gd name="T4" fmla="*/ 1 w 141"/>
                      <a:gd name="T5" fmla="*/ 12 h 285"/>
                      <a:gd name="T6" fmla="*/ 6 w 141"/>
                      <a:gd name="T7" fmla="*/ 98 h 285"/>
                      <a:gd name="T8" fmla="*/ 42 w 141"/>
                      <a:gd name="T9" fmla="*/ 118 h 285"/>
                      <a:gd name="T10" fmla="*/ 35 w 141"/>
                      <a:gd name="T11" fmla="*/ 181 h 285"/>
                      <a:gd name="T12" fmla="*/ 138 w 141"/>
                      <a:gd name="T13" fmla="*/ 284 h 285"/>
                      <a:gd name="T14" fmla="*/ 140 w 141"/>
                      <a:gd name="T15" fmla="*/ 282 h 285"/>
                      <a:gd name="T16" fmla="*/ 37 w 141"/>
                      <a:gd name="T17"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285">
                        <a:moveTo>
                          <a:pt x="37" y="0"/>
                        </a:moveTo>
                        <a:cubicBezTo>
                          <a:pt x="12" y="0"/>
                          <a:pt x="12" y="0"/>
                          <a:pt x="12" y="0"/>
                        </a:cubicBezTo>
                        <a:cubicBezTo>
                          <a:pt x="5" y="0"/>
                          <a:pt x="0" y="6"/>
                          <a:pt x="1" y="12"/>
                        </a:cubicBezTo>
                        <a:cubicBezTo>
                          <a:pt x="6" y="98"/>
                          <a:pt x="6" y="98"/>
                          <a:pt x="6" y="98"/>
                        </a:cubicBezTo>
                        <a:cubicBezTo>
                          <a:pt x="42" y="118"/>
                          <a:pt x="42" y="118"/>
                          <a:pt x="42" y="118"/>
                        </a:cubicBezTo>
                        <a:cubicBezTo>
                          <a:pt x="35" y="181"/>
                          <a:pt x="35" y="181"/>
                          <a:pt x="35" y="181"/>
                        </a:cubicBezTo>
                        <a:cubicBezTo>
                          <a:pt x="138" y="284"/>
                          <a:pt x="138" y="284"/>
                          <a:pt x="138" y="284"/>
                        </a:cubicBezTo>
                        <a:cubicBezTo>
                          <a:pt x="139" y="285"/>
                          <a:pt x="141" y="284"/>
                          <a:pt x="140" y="282"/>
                        </a:cubicBezTo>
                        <a:lnTo>
                          <a:pt x="37"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0" name="îṩľîdè"/>
                  <p:cNvSpPr/>
                  <p:nvPr/>
                </p:nvSpPr>
                <p:spPr bwMode="auto">
                  <a:xfrm>
                    <a:off x="3548" y="968"/>
                    <a:ext cx="269" cy="542"/>
                  </a:xfrm>
                  <a:custGeom>
                    <a:avLst/>
                    <a:gdLst>
                      <a:gd name="T0" fmla="*/ 37 w 141"/>
                      <a:gd name="T1" fmla="*/ 0 h 285"/>
                      <a:gd name="T2" fmla="*/ 12 w 141"/>
                      <a:gd name="T3" fmla="*/ 0 h 285"/>
                      <a:gd name="T4" fmla="*/ 1 w 141"/>
                      <a:gd name="T5" fmla="*/ 12 h 285"/>
                      <a:gd name="T6" fmla="*/ 6 w 141"/>
                      <a:gd name="T7" fmla="*/ 98 h 285"/>
                      <a:gd name="T8" fmla="*/ 42 w 141"/>
                      <a:gd name="T9" fmla="*/ 118 h 285"/>
                      <a:gd name="T10" fmla="*/ 35 w 141"/>
                      <a:gd name="T11" fmla="*/ 181 h 285"/>
                      <a:gd name="T12" fmla="*/ 138 w 141"/>
                      <a:gd name="T13" fmla="*/ 284 h 285"/>
                      <a:gd name="T14" fmla="*/ 140 w 141"/>
                      <a:gd name="T15" fmla="*/ 282 h 285"/>
                      <a:gd name="T16" fmla="*/ 37 w 141"/>
                      <a:gd name="T17"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285">
                        <a:moveTo>
                          <a:pt x="37" y="0"/>
                        </a:moveTo>
                        <a:cubicBezTo>
                          <a:pt x="12" y="0"/>
                          <a:pt x="12" y="0"/>
                          <a:pt x="12" y="0"/>
                        </a:cubicBezTo>
                        <a:cubicBezTo>
                          <a:pt x="5" y="0"/>
                          <a:pt x="0" y="6"/>
                          <a:pt x="1" y="12"/>
                        </a:cubicBezTo>
                        <a:cubicBezTo>
                          <a:pt x="6" y="98"/>
                          <a:pt x="6" y="98"/>
                          <a:pt x="6" y="98"/>
                        </a:cubicBezTo>
                        <a:cubicBezTo>
                          <a:pt x="42" y="118"/>
                          <a:pt x="42" y="118"/>
                          <a:pt x="42" y="118"/>
                        </a:cubicBezTo>
                        <a:cubicBezTo>
                          <a:pt x="35" y="181"/>
                          <a:pt x="35" y="181"/>
                          <a:pt x="35" y="181"/>
                        </a:cubicBezTo>
                        <a:cubicBezTo>
                          <a:pt x="138" y="284"/>
                          <a:pt x="138" y="284"/>
                          <a:pt x="138" y="284"/>
                        </a:cubicBezTo>
                        <a:cubicBezTo>
                          <a:pt x="139" y="285"/>
                          <a:pt x="141" y="284"/>
                          <a:pt x="140" y="282"/>
                        </a:cubicBezTo>
                        <a:lnTo>
                          <a:pt x="37" y="0"/>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21" name="îS1ïḑe"/>
                  <p:cNvSpPr/>
                  <p:nvPr/>
                </p:nvSpPr>
                <p:spPr bwMode="auto">
                  <a:xfrm>
                    <a:off x="3825" y="1512"/>
                    <a:ext cx="0" cy="795"/>
                  </a:xfrm>
                  <a:custGeom>
                    <a:avLst/>
                    <a:gdLst>
                      <a:gd name="T0" fmla="*/ 0 h 795"/>
                      <a:gd name="T1" fmla="*/ 795 h 795"/>
                      <a:gd name="T2" fmla="*/ 0 h 795"/>
                    </a:gdLst>
                    <a:ahLst/>
                    <a:cxnLst>
                      <a:cxn ang="0">
                        <a:pos x="0" y="T0"/>
                      </a:cxn>
                      <a:cxn ang="0">
                        <a:pos x="0" y="T1"/>
                      </a:cxn>
                      <a:cxn ang="0">
                        <a:pos x="0" y="T2"/>
                      </a:cxn>
                    </a:cxnLst>
                    <a:rect l="0" t="0" r="r" b="b"/>
                    <a:pathLst>
                      <a:path h="795">
                        <a:moveTo>
                          <a:pt x="0" y="0"/>
                        </a:moveTo>
                        <a:lnTo>
                          <a:pt x="0" y="795"/>
                        </a:lnTo>
                        <a:lnTo>
                          <a:pt x="0" y="0"/>
                        </a:ln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2" name="îṣ1idé"/>
                  <p:cNvSpPr/>
                  <p:nvPr/>
                </p:nvSpPr>
                <p:spPr bwMode="auto">
                  <a:xfrm>
                    <a:off x="3825" y="1512"/>
                    <a:ext cx="0" cy="79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3" name="íŝḻiḑe"/>
                  <p:cNvSpPr/>
                  <p:nvPr/>
                </p:nvSpPr>
                <p:spPr bwMode="auto">
                  <a:xfrm>
                    <a:off x="3825" y="1512"/>
                    <a:ext cx="0" cy="795"/>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24" name="íşļiḍè"/>
                  <p:cNvSpPr/>
                  <p:nvPr/>
                </p:nvSpPr>
                <p:spPr bwMode="auto">
                  <a:xfrm>
                    <a:off x="2850" y="1855"/>
                    <a:ext cx="1949" cy="187"/>
                  </a:xfrm>
                  <a:custGeom>
                    <a:avLst/>
                    <a:gdLst>
                      <a:gd name="T0" fmla="*/ 982 w 1022"/>
                      <a:gd name="T1" fmla="*/ 98 h 98"/>
                      <a:gd name="T2" fmla="*/ 40 w 1022"/>
                      <a:gd name="T3" fmla="*/ 98 h 98"/>
                      <a:gd name="T4" fmla="*/ 0 w 1022"/>
                      <a:gd name="T5" fmla="*/ 59 h 98"/>
                      <a:gd name="T6" fmla="*/ 0 w 1022"/>
                      <a:gd name="T7" fmla="*/ 40 h 98"/>
                      <a:gd name="T8" fmla="*/ 40 w 1022"/>
                      <a:gd name="T9" fmla="*/ 0 h 98"/>
                      <a:gd name="T10" fmla="*/ 982 w 1022"/>
                      <a:gd name="T11" fmla="*/ 0 h 98"/>
                      <a:gd name="T12" fmla="*/ 1022 w 1022"/>
                      <a:gd name="T13" fmla="*/ 40 h 98"/>
                      <a:gd name="T14" fmla="*/ 1022 w 1022"/>
                      <a:gd name="T15" fmla="*/ 59 h 98"/>
                      <a:gd name="T16" fmla="*/ 982 w 1022"/>
                      <a:gd name="T17"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2" h="98">
                        <a:moveTo>
                          <a:pt x="982" y="98"/>
                        </a:moveTo>
                        <a:cubicBezTo>
                          <a:pt x="40" y="98"/>
                          <a:pt x="40" y="98"/>
                          <a:pt x="40" y="98"/>
                        </a:cubicBezTo>
                        <a:cubicBezTo>
                          <a:pt x="18" y="98"/>
                          <a:pt x="0" y="80"/>
                          <a:pt x="0" y="59"/>
                        </a:cubicBezTo>
                        <a:cubicBezTo>
                          <a:pt x="0" y="40"/>
                          <a:pt x="0" y="40"/>
                          <a:pt x="0" y="40"/>
                        </a:cubicBezTo>
                        <a:cubicBezTo>
                          <a:pt x="0" y="18"/>
                          <a:pt x="18" y="0"/>
                          <a:pt x="40" y="0"/>
                        </a:cubicBezTo>
                        <a:cubicBezTo>
                          <a:pt x="982" y="0"/>
                          <a:pt x="982" y="0"/>
                          <a:pt x="982" y="0"/>
                        </a:cubicBezTo>
                        <a:cubicBezTo>
                          <a:pt x="1004" y="0"/>
                          <a:pt x="1022" y="18"/>
                          <a:pt x="1022" y="40"/>
                        </a:cubicBezTo>
                        <a:cubicBezTo>
                          <a:pt x="1022" y="59"/>
                          <a:pt x="1022" y="59"/>
                          <a:pt x="1022" y="59"/>
                        </a:cubicBezTo>
                        <a:cubicBezTo>
                          <a:pt x="1022" y="80"/>
                          <a:pt x="1004" y="98"/>
                          <a:pt x="982" y="98"/>
                        </a:cubicBez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5" name="ïślïḓé"/>
                  <p:cNvSpPr/>
                  <p:nvPr/>
                </p:nvSpPr>
                <p:spPr bwMode="auto">
                  <a:xfrm>
                    <a:off x="2850" y="1855"/>
                    <a:ext cx="1949" cy="187"/>
                  </a:xfrm>
                  <a:custGeom>
                    <a:avLst/>
                    <a:gdLst>
                      <a:gd name="T0" fmla="*/ 982 w 1022"/>
                      <a:gd name="T1" fmla="*/ 98 h 98"/>
                      <a:gd name="T2" fmla="*/ 40 w 1022"/>
                      <a:gd name="T3" fmla="*/ 98 h 98"/>
                      <a:gd name="T4" fmla="*/ 0 w 1022"/>
                      <a:gd name="T5" fmla="*/ 59 h 98"/>
                      <a:gd name="T6" fmla="*/ 0 w 1022"/>
                      <a:gd name="T7" fmla="*/ 40 h 98"/>
                      <a:gd name="T8" fmla="*/ 40 w 1022"/>
                      <a:gd name="T9" fmla="*/ 0 h 98"/>
                      <a:gd name="T10" fmla="*/ 982 w 1022"/>
                      <a:gd name="T11" fmla="*/ 0 h 98"/>
                      <a:gd name="T12" fmla="*/ 1022 w 1022"/>
                      <a:gd name="T13" fmla="*/ 40 h 98"/>
                      <a:gd name="T14" fmla="*/ 1022 w 1022"/>
                      <a:gd name="T15" fmla="*/ 59 h 98"/>
                      <a:gd name="T16" fmla="*/ 982 w 1022"/>
                      <a:gd name="T17"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2" h="98">
                        <a:moveTo>
                          <a:pt x="982" y="98"/>
                        </a:moveTo>
                        <a:cubicBezTo>
                          <a:pt x="40" y="98"/>
                          <a:pt x="40" y="98"/>
                          <a:pt x="40" y="98"/>
                        </a:cubicBezTo>
                        <a:cubicBezTo>
                          <a:pt x="18" y="98"/>
                          <a:pt x="0" y="80"/>
                          <a:pt x="0" y="59"/>
                        </a:cubicBezTo>
                        <a:cubicBezTo>
                          <a:pt x="0" y="40"/>
                          <a:pt x="0" y="40"/>
                          <a:pt x="0" y="40"/>
                        </a:cubicBezTo>
                        <a:cubicBezTo>
                          <a:pt x="0" y="18"/>
                          <a:pt x="18" y="0"/>
                          <a:pt x="40" y="0"/>
                        </a:cubicBezTo>
                        <a:cubicBezTo>
                          <a:pt x="982" y="0"/>
                          <a:pt x="982" y="0"/>
                          <a:pt x="982" y="0"/>
                        </a:cubicBezTo>
                        <a:cubicBezTo>
                          <a:pt x="1004" y="0"/>
                          <a:pt x="1022" y="18"/>
                          <a:pt x="1022" y="40"/>
                        </a:cubicBezTo>
                        <a:cubicBezTo>
                          <a:pt x="1022" y="59"/>
                          <a:pt x="1022" y="59"/>
                          <a:pt x="1022" y="59"/>
                        </a:cubicBezTo>
                        <a:cubicBezTo>
                          <a:pt x="1022" y="80"/>
                          <a:pt x="1004" y="98"/>
                          <a:pt x="982" y="98"/>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26" name="i$lîḓe"/>
                  <p:cNvSpPr/>
                  <p:nvPr/>
                </p:nvSpPr>
                <p:spPr bwMode="auto">
                  <a:xfrm>
                    <a:off x="3113" y="2042"/>
                    <a:ext cx="1432" cy="2268"/>
                  </a:xfrm>
                  <a:prstGeom prst="rect">
                    <a:avLst/>
                  </a:prstGeom>
                  <a:solidFill>
                    <a:srgbClr val="C0DFE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27" name="îšḷîḋe"/>
                  <p:cNvSpPr/>
                  <p:nvPr/>
                </p:nvSpPr>
                <p:spPr bwMode="auto">
                  <a:xfrm>
                    <a:off x="3113" y="2042"/>
                    <a:ext cx="1432" cy="2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28" name="î$ľïḋê"/>
                  <p:cNvSpPr/>
                  <p:nvPr/>
                </p:nvSpPr>
                <p:spPr bwMode="auto">
                  <a:xfrm>
                    <a:off x="3104" y="2032"/>
                    <a:ext cx="1451" cy="2288"/>
                  </a:xfrm>
                  <a:custGeom>
                    <a:avLst/>
                    <a:gdLst>
                      <a:gd name="T0" fmla="*/ 1441 w 1451"/>
                      <a:gd name="T1" fmla="*/ 2278 h 2288"/>
                      <a:gd name="T2" fmla="*/ 1441 w 1451"/>
                      <a:gd name="T3" fmla="*/ 2269 h 2288"/>
                      <a:gd name="T4" fmla="*/ 19 w 1451"/>
                      <a:gd name="T5" fmla="*/ 2269 h 2288"/>
                      <a:gd name="T6" fmla="*/ 19 w 1451"/>
                      <a:gd name="T7" fmla="*/ 19 h 2288"/>
                      <a:gd name="T8" fmla="*/ 1432 w 1451"/>
                      <a:gd name="T9" fmla="*/ 19 h 2288"/>
                      <a:gd name="T10" fmla="*/ 1432 w 1451"/>
                      <a:gd name="T11" fmla="*/ 2278 h 2288"/>
                      <a:gd name="T12" fmla="*/ 1441 w 1451"/>
                      <a:gd name="T13" fmla="*/ 2278 h 2288"/>
                      <a:gd name="T14" fmla="*/ 1441 w 1451"/>
                      <a:gd name="T15" fmla="*/ 2269 h 2288"/>
                      <a:gd name="T16" fmla="*/ 1441 w 1451"/>
                      <a:gd name="T17" fmla="*/ 2278 h 2288"/>
                      <a:gd name="T18" fmla="*/ 1451 w 1451"/>
                      <a:gd name="T19" fmla="*/ 2278 h 2288"/>
                      <a:gd name="T20" fmla="*/ 1451 w 1451"/>
                      <a:gd name="T21" fmla="*/ 0 h 2288"/>
                      <a:gd name="T22" fmla="*/ 0 w 1451"/>
                      <a:gd name="T23" fmla="*/ 0 h 2288"/>
                      <a:gd name="T24" fmla="*/ 0 w 1451"/>
                      <a:gd name="T25" fmla="*/ 2288 h 2288"/>
                      <a:gd name="T26" fmla="*/ 1451 w 1451"/>
                      <a:gd name="T27" fmla="*/ 2288 h 2288"/>
                      <a:gd name="T28" fmla="*/ 1451 w 1451"/>
                      <a:gd name="T29" fmla="*/ 2278 h 2288"/>
                      <a:gd name="T30" fmla="*/ 1441 w 1451"/>
                      <a:gd name="T31" fmla="*/ 2278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51" h="2288">
                        <a:moveTo>
                          <a:pt x="1441" y="2278"/>
                        </a:moveTo>
                        <a:lnTo>
                          <a:pt x="1441" y="2269"/>
                        </a:lnTo>
                        <a:lnTo>
                          <a:pt x="19" y="2269"/>
                        </a:lnTo>
                        <a:lnTo>
                          <a:pt x="19" y="19"/>
                        </a:lnTo>
                        <a:lnTo>
                          <a:pt x="1432" y="19"/>
                        </a:lnTo>
                        <a:lnTo>
                          <a:pt x="1432" y="2278"/>
                        </a:lnTo>
                        <a:lnTo>
                          <a:pt x="1441" y="2278"/>
                        </a:lnTo>
                        <a:lnTo>
                          <a:pt x="1441" y="2269"/>
                        </a:lnTo>
                        <a:lnTo>
                          <a:pt x="1441" y="2278"/>
                        </a:lnTo>
                        <a:lnTo>
                          <a:pt x="1451" y="2278"/>
                        </a:lnTo>
                        <a:lnTo>
                          <a:pt x="1451" y="0"/>
                        </a:lnTo>
                        <a:lnTo>
                          <a:pt x="0" y="0"/>
                        </a:lnTo>
                        <a:lnTo>
                          <a:pt x="0" y="2288"/>
                        </a:lnTo>
                        <a:lnTo>
                          <a:pt x="1451" y="2288"/>
                        </a:lnTo>
                        <a:lnTo>
                          <a:pt x="1451" y="2278"/>
                        </a:lnTo>
                        <a:lnTo>
                          <a:pt x="1441" y="2278"/>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29" name="iŝḻiḋe"/>
                  <p:cNvSpPr/>
                  <p:nvPr/>
                </p:nvSpPr>
                <p:spPr bwMode="auto">
                  <a:xfrm>
                    <a:off x="3104" y="2032"/>
                    <a:ext cx="1451" cy="2288"/>
                  </a:xfrm>
                  <a:custGeom>
                    <a:avLst/>
                    <a:gdLst>
                      <a:gd name="T0" fmla="*/ 1441 w 1451"/>
                      <a:gd name="T1" fmla="*/ 2278 h 2288"/>
                      <a:gd name="T2" fmla="*/ 1441 w 1451"/>
                      <a:gd name="T3" fmla="*/ 2269 h 2288"/>
                      <a:gd name="T4" fmla="*/ 19 w 1451"/>
                      <a:gd name="T5" fmla="*/ 2269 h 2288"/>
                      <a:gd name="T6" fmla="*/ 19 w 1451"/>
                      <a:gd name="T7" fmla="*/ 19 h 2288"/>
                      <a:gd name="T8" fmla="*/ 1432 w 1451"/>
                      <a:gd name="T9" fmla="*/ 19 h 2288"/>
                      <a:gd name="T10" fmla="*/ 1432 w 1451"/>
                      <a:gd name="T11" fmla="*/ 2278 h 2288"/>
                      <a:gd name="T12" fmla="*/ 1441 w 1451"/>
                      <a:gd name="T13" fmla="*/ 2278 h 2288"/>
                      <a:gd name="T14" fmla="*/ 1441 w 1451"/>
                      <a:gd name="T15" fmla="*/ 2269 h 2288"/>
                      <a:gd name="T16" fmla="*/ 1441 w 1451"/>
                      <a:gd name="T17" fmla="*/ 2278 h 2288"/>
                      <a:gd name="T18" fmla="*/ 1451 w 1451"/>
                      <a:gd name="T19" fmla="*/ 2278 h 2288"/>
                      <a:gd name="T20" fmla="*/ 1451 w 1451"/>
                      <a:gd name="T21" fmla="*/ 0 h 2288"/>
                      <a:gd name="T22" fmla="*/ 0 w 1451"/>
                      <a:gd name="T23" fmla="*/ 0 h 2288"/>
                      <a:gd name="T24" fmla="*/ 0 w 1451"/>
                      <a:gd name="T25" fmla="*/ 2288 h 2288"/>
                      <a:gd name="T26" fmla="*/ 1451 w 1451"/>
                      <a:gd name="T27" fmla="*/ 2288 h 2288"/>
                      <a:gd name="T28" fmla="*/ 1451 w 1451"/>
                      <a:gd name="T29" fmla="*/ 2278 h 2288"/>
                      <a:gd name="T30" fmla="*/ 1441 w 1451"/>
                      <a:gd name="T31" fmla="*/ 2278 h 2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51" h="2288">
                        <a:moveTo>
                          <a:pt x="1441" y="2278"/>
                        </a:moveTo>
                        <a:lnTo>
                          <a:pt x="1441" y="2269"/>
                        </a:lnTo>
                        <a:lnTo>
                          <a:pt x="19" y="2269"/>
                        </a:lnTo>
                        <a:lnTo>
                          <a:pt x="19" y="19"/>
                        </a:lnTo>
                        <a:lnTo>
                          <a:pt x="1432" y="19"/>
                        </a:lnTo>
                        <a:lnTo>
                          <a:pt x="1432" y="2278"/>
                        </a:lnTo>
                        <a:lnTo>
                          <a:pt x="1441" y="2278"/>
                        </a:lnTo>
                        <a:lnTo>
                          <a:pt x="1441" y="2269"/>
                        </a:lnTo>
                        <a:lnTo>
                          <a:pt x="1441" y="2278"/>
                        </a:lnTo>
                        <a:lnTo>
                          <a:pt x="1451" y="2278"/>
                        </a:lnTo>
                        <a:lnTo>
                          <a:pt x="1451" y="0"/>
                        </a:lnTo>
                        <a:lnTo>
                          <a:pt x="0" y="0"/>
                        </a:lnTo>
                        <a:lnTo>
                          <a:pt x="0" y="2288"/>
                        </a:lnTo>
                        <a:lnTo>
                          <a:pt x="1451" y="2288"/>
                        </a:lnTo>
                        <a:lnTo>
                          <a:pt x="1451" y="2278"/>
                        </a:lnTo>
                        <a:lnTo>
                          <a:pt x="1441" y="227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0" name="ïṥļîdè"/>
                  <p:cNvSpPr/>
                  <p:nvPr/>
                </p:nvSpPr>
                <p:spPr bwMode="auto">
                  <a:xfrm>
                    <a:off x="2513" y="4310"/>
                    <a:ext cx="2542" cy="0"/>
                  </a:xfrm>
                  <a:custGeom>
                    <a:avLst/>
                    <a:gdLst>
                      <a:gd name="T0" fmla="*/ 0 w 2542"/>
                      <a:gd name="T1" fmla="*/ 2542 w 2542"/>
                      <a:gd name="T2" fmla="*/ 0 w 2542"/>
                    </a:gdLst>
                    <a:ahLst/>
                    <a:cxnLst>
                      <a:cxn ang="0">
                        <a:pos x="T0" y="0"/>
                      </a:cxn>
                      <a:cxn ang="0">
                        <a:pos x="T1" y="0"/>
                      </a:cxn>
                      <a:cxn ang="0">
                        <a:pos x="T2" y="0"/>
                      </a:cxn>
                    </a:cxnLst>
                    <a:rect l="0" t="0" r="r" b="b"/>
                    <a:pathLst>
                      <a:path w="2542">
                        <a:moveTo>
                          <a:pt x="0" y="0"/>
                        </a:moveTo>
                        <a:lnTo>
                          <a:pt x="2542" y="0"/>
                        </a:lnTo>
                        <a:lnTo>
                          <a:pt x="0" y="0"/>
                        </a:lnTo>
                        <a:close/>
                      </a:path>
                    </a:pathLst>
                  </a:custGeom>
                  <a:solidFill>
                    <a:srgbClr val="C0DFE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1" name="ïšḷíďê"/>
                  <p:cNvSpPr/>
                  <p:nvPr/>
                </p:nvSpPr>
                <p:spPr bwMode="auto">
                  <a:xfrm>
                    <a:off x="2513" y="4310"/>
                    <a:ext cx="2542" cy="0"/>
                  </a:xfrm>
                  <a:custGeom>
                    <a:avLst/>
                    <a:gdLst>
                      <a:gd name="T0" fmla="*/ 0 w 2542"/>
                      <a:gd name="T1" fmla="*/ 2542 w 2542"/>
                      <a:gd name="T2" fmla="*/ 0 w 2542"/>
                    </a:gdLst>
                    <a:ahLst/>
                    <a:cxnLst>
                      <a:cxn ang="0">
                        <a:pos x="T0" y="0"/>
                      </a:cxn>
                      <a:cxn ang="0">
                        <a:pos x="T1" y="0"/>
                      </a:cxn>
                      <a:cxn ang="0">
                        <a:pos x="T2" y="0"/>
                      </a:cxn>
                    </a:cxnLst>
                    <a:rect l="0" t="0" r="r" b="b"/>
                    <a:pathLst>
                      <a:path w="2542">
                        <a:moveTo>
                          <a:pt x="0" y="0"/>
                        </a:moveTo>
                        <a:lnTo>
                          <a:pt x="254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2" name="íŝ1îḍé"/>
                  <p:cNvSpPr/>
                  <p:nvPr/>
                </p:nvSpPr>
                <p:spPr bwMode="auto">
                  <a:xfrm>
                    <a:off x="2503" y="4301"/>
                    <a:ext cx="2561" cy="19"/>
                  </a:xfrm>
                  <a:custGeom>
                    <a:avLst/>
                    <a:gdLst>
                      <a:gd name="T0" fmla="*/ 5 w 1343"/>
                      <a:gd name="T1" fmla="*/ 10 h 10"/>
                      <a:gd name="T2" fmla="*/ 1338 w 1343"/>
                      <a:gd name="T3" fmla="*/ 10 h 10"/>
                      <a:gd name="T4" fmla="*/ 1343 w 1343"/>
                      <a:gd name="T5" fmla="*/ 5 h 10"/>
                      <a:gd name="T6" fmla="*/ 1338 w 1343"/>
                      <a:gd name="T7" fmla="*/ 0 h 10"/>
                      <a:gd name="T8" fmla="*/ 5 w 1343"/>
                      <a:gd name="T9" fmla="*/ 0 h 10"/>
                      <a:gd name="T10" fmla="*/ 0 w 1343"/>
                      <a:gd name="T11" fmla="*/ 5 h 10"/>
                      <a:gd name="T12" fmla="*/ 5 w 134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343" h="10">
                        <a:moveTo>
                          <a:pt x="5" y="10"/>
                        </a:moveTo>
                        <a:cubicBezTo>
                          <a:pt x="1338" y="10"/>
                          <a:pt x="1338" y="10"/>
                          <a:pt x="1338" y="10"/>
                        </a:cubicBezTo>
                        <a:cubicBezTo>
                          <a:pt x="1340" y="10"/>
                          <a:pt x="1343" y="7"/>
                          <a:pt x="1343" y="5"/>
                        </a:cubicBezTo>
                        <a:cubicBezTo>
                          <a:pt x="1343" y="2"/>
                          <a:pt x="1340" y="0"/>
                          <a:pt x="1338" y="0"/>
                        </a:cubicBezTo>
                        <a:cubicBezTo>
                          <a:pt x="5" y="0"/>
                          <a:pt x="5" y="0"/>
                          <a:pt x="5" y="0"/>
                        </a:cubicBezTo>
                        <a:cubicBezTo>
                          <a:pt x="2" y="0"/>
                          <a:pt x="0" y="2"/>
                          <a:pt x="0" y="5"/>
                        </a:cubicBezTo>
                        <a:cubicBezTo>
                          <a:pt x="0" y="7"/>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3" name="íṧḷîḍè"/>
                  <p:cNvSpPr/>
                  <p:nvPr/>
                </p:nvSpPr>
                <p:spPr bwMode="auto">
                  <a:xfrm>
                    <a:off x="4238" y="1049"/>
                    <a:ext cx="620" cy="806"/>
                  </a:xfrm>
                  <a:custGeom>
                    <a:avLst/>
                    <a:gdLst>
                      <a:gd name="T0" fmla="*/ 47 w 325"/>
                      <a:gd name="T1" fmla="*/ 52 h 423"/>
                      <a:gd name="T2" fmla="*/ 122 w 325"/>
                      <a:gd name="T3" fmla="*/ 240 h 423"/>
                      <a:gd name="T4" fmla="*/ 219 w 325"/>
                      <a:gd name="T5" fmla="*/ 37 h 423"/>
                      <a:gd name="T6" fmla="*/ 288 w 325"/>
                      <a:gd name="T7" fmla="*/ 12 h 423"/>
                      <a:gd name="T8" fmla="*/ 313 w 325"/>
                      <a:gd name="T9" fmla="*/ 82 h 423"/>
                      <a:gd name="T10" fmla="*/ 164 w 325"/>
                      <a:gd name="T11" fmla="*/ 393 h 423"/>
                      <a:gd name="T12" fmla="*/ 117 w 325"/>
                      <a:gd name="T13" fmla="*/ 423 h 423"/>
                      <a:gd name="T14" fmla="*/ 115 w 325"/>
                      <a:gd name="T15" fmla="*/ 423 h 423"/>
                      <a:gd name="T16" fmla="*/ 69 w 325"/>
                      <a:gd name="T17" fmla="*/ 390 h 423"/>
                      <a:gd name="T18" fmla="*/ 0 w 325"/>
                      <a:gd name="T19" fmla="*/ 219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5" h="423">
                        <a:moveTo>
                          <a:pt x="47" y="52"/>
                        </a:moveTo>
                        <a:cubicBezTo>
                          <a:pt x="122" y="240"/>
                          <a:pt x="122" y="240"/>
                          <a:pt x="122" y="240"/>
                        </a:cubicBezTo>
                        <a:cubicBezTo>
                          <a:pt x="219" y="37"/>
                          <a:pt x="219" y="37"/>
                          <a:pt x="219" y="37"/>
                        </a:cubicBezTo>
                        <a:cubicBezTo>
                          <a:pt x="231" y="11"/>
                          <a:pt x="262" y="0"/>
                          <a:pt x="288" y="12"/>
                        </a:cubicBezTo>
                        <a:cubicBezTo>
                          <a:pt x="314" y="25"/>
                          <a:pt x="325" y="56"/>
                          <a:pt x="313" y="82"/>
                        </a:cubicBezTo>
                        <a:cubicBezTo>
                          <a:pt x="164" y="393"/>
                          <a:pt x="164" y="393"/>
                          <a:pt x="164" y="393"/>
                        </a:cubicBezTo>
                        <a:cubicBezTo>
                          <a:pt x="155" y="411"/>
                          <a:pt x="137" y="423"/>
                          <a:pt x="117" y="423"/>
                        </a:cubicBezTo>
                        <a:cubicBezTo>
                          <a:pt x="117" y="423"/>
                          <a:pt x="116" y="423"/>
                          <a:pt x="115" y="423"/>
                        </a:cubicBezTo>
                        <a:cubicBezTo>
                          <a:pt x="95" y="422"/>
                          <a:pt x="76" y="409"/>
                          <a:pt x="69" y="390"/>
                        </a:cubicBezTo>
                        <a:cubicBezTo>
                          <a:pt x="0" y="219"/>
                          <a:pt x="0" y="219"/>
                          <a:pt x="0" y="21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4" name="ïš1íḑe"/>
                  <p:cNvSpPr/>
                  <p:nvPr/>
                </p:nvSpPr>
                <p:spPr bwMode="auto">
                  <a:xfrm>
                    <a:off x="4238" y="1049"/>
                    <a:ext cx="620" cy="806"/>
                  </a:xfrm>
                  <a:custGeom>
                    <a:avLst/>
                    <a:gdLst>
                      <a:gd name="T0" fmla="*/ 47 w 325"/>
                      <a:gd name="T1" fmla="*/ 52 h 423"/>
                      <a:gd name="T2" fmla="*/ 122 w 325"/>
                      <a:gd name="T3" fmla="*/ 240 h 423"/>
                      <a:gd name="T4" fmla="*/ 219 w 325"/>
                      <a:gd name="T5" fmla="*/ 37 h 423"/>
                      <a:gd name="T6" fmla="*/ 288 w 325"/>
                      <a:gd name="T7" fmla="*/ 12 h 423"/>
                      <a:gd name="T8" fmla="*/ 313 w 325"/>
                      <a:gd name="T9" fmla="*/ 82 h 423"/>
                      <a:gd name="T10" fmla="*/ 164 w 325"/>
                      <a:gd name="T11" fmla="*/ 393 h 423"/>
                      <a:gd name="T12" fmla="*/ 117 w 325"/>
                      <a:gd name="T13" fmla="*/ 423 h 423"/>
                      <a:gd name="T14" fmla="*/ 115 w 325"/>
                      <a:gd name="T15" fmla="*/ 423 h 423"/>
                      <a:gd name="T16" fmla="*/ 69 w 325"/>
                      <a:gd name="T17" fmla="*/ 390 h 423"/>
                      <a:gd name="T18" fmla="*/ 0 w 325"/>
                      <a:gd name="T19" fmla="*/ 219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5" h="423">
                        <a:moveTo>
                          <a:pt x="47" y="52"/>
                        </a:moveTo>
                        <a:cubicBezTo>
                          <a:pt x="122" y="240"/>
                          <a:pt x="122" y="240"/>
                          <a:pt x="122" y="240"/>
                        </a:cubicBezTo>
                        <a:cubicBezTo>
                          <a:pt x="219" y="37"/>
                          <a:pt x="219" y="37"/>
                          <a:pt x="219" y="37"/>
                        </a:cubicBezTo>
                        <a:cubicBezTo>
                          <a:pt x="231" y="11"/>
                          <a:pt x="262" y="0"/>
                          <a:pt x="288" y="12"/>
                        </a:cubicBezTo>
                        <a:cubicBezTo>
                          <a:pt x="314" y="25"/>
                          <a:pt x="325" y="56"/>
                          <a:pt x="313" y="82"/>
                        </a:cubicBezTo>
                        <a:cubicBezTo>
                          <a:pt x="164" y="393"/>
                          <a:pt x="164" y="393"/>
                          <a:pt x="164" y="393"/>
                        </a:cubicBezTo>
                        <a:cubicBezTo>
                          <a:pt x="155" y="411"/>
                          <a:pt x="137" y="423"/>
                          <a:pt x="117" y="423"/>
                        </a:cubicBezTo>
                        <a:cubicBezTo>
                          <a:pt x="117" y="423"/>
                          <a:pt x="116" y="423"/>
                          <a:pt x="115" y="423"/>
                        </a:cubicBezTo>
                        <a:cubicBezTo>
                          <a:pt x="95" y="422"/>
                          <a:pt x="76" y="409"/>
                          <a:pt x="69" y="390"/>
                        </a:cubicBezTo>
                        <a:cubicBezTo>
                          <a:pt x="0" y="219"/>
                          <a:pt x="0" y="219"/>
                          <a:pt x="0" y="219"/>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5" name="ïSḻiḓe"/>
                  <p:cNvSpPr/>
                  <p:nvPr/>
                </p:nvSpPr>
                <p:spPr bwMode="auto">
                  <a:xfrm>
                    <a:off x="2993" y="1469"/>
                    <a:ext cx="407" cy="422"/>
                  </a:xfrm>
                  <a:custGeom>
                    <a:avLst/>
                    <a:gdLst>
                      <a:gd name="T0" fmla="*/ 213 w 213"/>
                      <a:gd name="T1" fmla="*/ 0 h 222"/>
                      <a:gd name="T2" fmla="*/ 173 w 213"/>
                      <a:gd name="T3" fmla="*/ 200 h 222"/>
                      <a:gd name="T4" fmla="*/ 125 w 213"/>
                      <a:gd name="T5" fmla="*/ 200 h 222"/>
                      <a:gd name="T6" fmla="*/ 54 w 213"/>
                      <a:gd name="T7" fmla="*/ 210 h 222"/>
                      <a:gd name="T8" fmla="*/ 0 w 213"/>
                      <a:gd name="T9" fmla="*/ 194 h 222"/>
                      <a:gd name="T10" fmla="*/ 49 w 213"/>
                      <a:gd name="T11" fmla="*/ 146 h 222"/>
                      <a:gd name="T12" fmla="*/ 78 w 213"/>
                      <a:gd name="T13" fmla="*/ 134 h 222"/>
                      <a:gd name="T14" fmla="*/ 101 w 213"/>
                      <a:gd name="T15" fmla="*/ 27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22">
                        <a:moveTo>
                          <a:pt x="213" y="0"/>
                        </a:moveTo>
                        <a:cubicBezTo>
                          <a:pt x="173" y="200"/>
                          <a:pt x="173" y="200"/>
                          <a:pt x="173" y="200"/>
                        </a:cubicBezTo>
                        <a:cubicBezTo>
                          <a:pt x="173" y="200"/>
                          <a:pt x="150" y="200"/>
                          <a:pt x="125" y="200"/>
                        </a:cubicBezTo>
                        <a:cubicBezTo>
                          <a:pt x="54" y="210"/>
                          <a:pt x="54" y="210"/>
                          <a:pt x="54" y="210"/>
                        </a:cubicBezTo>
                        <a:cubicBezTo>
                          <a:pt x="26" y="210"/>
                          <a:pt x="1" y="222"/>
                          <a:pt x="0" y="194"/>
                        </a:cubicBezTo>
                        <a:cubicBezTo>
                          <a:pt x="0" y="165"/>
                          <a:pt x="20" y="146"/>
                          <a:pt x="49" y="146"/>
                        </a:cubicBezTo>
                        <a:cubicBezTo>
                          <a:pt x="78" y="134"/>
                          <a:pt x="78" y="134"/>
                          <a:pt x="78" y="134"/>
                        </a:cubicBezTo>
                        <a:cubicBezTo>
                          <a:pt x="101" y="27"/>
                          <a:pt x="101" y="27"/>
                          <a:pt x="101" y="27"/>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6" name="îṧḻíḓè"/>
                  <p:cNvSpPr/>
                  <p:nvPr/>
                </p:nvSpPr>
                <p:spPr bwMode="auto">
                  <a:xfrm>
                    <a:off x="2993" y="1469"/>
                    <a:ext cx="407" cy="422"/>
                  </a:xfrm>
                  <a:custGeom>
                    <a:avLst/>
                    <a:gdLst>
                      <a:gd name="T0" fmla="*/ 213 w 213"/>
                      <a:gd name="T1" fmla="*/ 0 h 222"/>
                      <a:gd name="T2" fmla="*/ 173 w 213"/>
                      <a:gd name="T3" fmla="*/ 200 h 222"/>
                      <a:gd name="T4" fmla="*/ 125 w 213"/>
                      <a:gd name="T5" fmla="*/ 200 h 222"/>
                      <a:gd name="T6" fmla="*/ 54 w 213"/>
                      <a:gd name="T7" fmla="*/ 210 h 222"/>
                      <a:gd name="T8" fmla="*/ 0 w 213"/>
                      <a:gd name="T9" fmla="*/ 194 h 222"/>
                      <a:gd name="T10" fmla="*/ 49 w 213"/>
                      <a:gd name="T11" fmla="*/ 146 h 222"/>
                      <a:gd name="T12" fmla="*/ 78 w 213"/>
                      <a:gd name="T13" fmla="*/ 134 h 222"/>
                      <a:gd name="T14" fmla="*/ 101 w 213"/>
                      <a:gd name="T15" fmla="*/ 27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22">
                        <a:moveTo>
                          <a:pt x="213" y="0"/>
                        </a:moveTo>
                        <a:cubicBezTo>
                          <a:pt x="173" y="200"/>
                          <a:pt x="173" y="200"/>
                          <a:pt x="173" y="200"/>
                        </a:cubicBezTo>
                        <a:cubicBezTo>
                          <a:pt x="173" y="200"/>
                          <a:pt x="150" y="200"/>
                          <a:pt x="125" y="200"/>
                        </a:cubicBezTo>
                        <a:cubicBezTo>
                          <a:pt x="54" y="210"/>
                          <a:pt x="54" y="210"/>
                          <a:pt x="54" y="210"/>
                        </a:cubicBezTo>
                        <a:cubicBezTo>
                          <a:pt x="26" y="210"/>
                          <a:pt x="1" y="222"/>
                          <a:pt x="0" y="194"/>
                        </a:cubicBezTo>
                        <a:cubicBezTo>
                          <a:pt x="0" y="165"/>
                          <a:pt x="20" y="146"/>
                          <a:pt x="49" y="146"/>
                        </a:cubicBezTo>
                        <a:cubicBezTo>
                          <a:pt x="78" y="134"/>
                          <a:pt x="78" y="134"/>
                          <a:pt x="78" y="134"/>
                        </a:cubicBezTo>
                        <a:cubicBezTo>
                          <a:pt x="101" y="27"/>
                          <a:pt x="101" y="27"/>
                          <a:pt x="101" y="27"/>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7" name="iṡlîḑè"/>
                  <p:cNvSpPr/>
                  <p:nvPr/>
                </p:nvSpPr>
                <p:spPr bwMode="auto">
                  <a:xfrm>
                    <a:off x="3825" y="49"/>
                    <a:ext cx="568" cy="469"/>
                  </a:xfrm>
                  <a:custGeom>
                    <a:avLst/>
                    <a:gdLst>
                      <a:gd name="T0" fmla="*/ 298 w 298"/>
                      <a:gd name="T1" fmla="*/ 246 h 246"/>
                      <a:gd name="T2" fmla="*/ 298 w 298"/>
                      <a:gd name="T3" fmla="*/ 29 h 246"/>
                      <a:gd name="T4" fmla="*/ 268 w 298"/>
                      <a:gd name="T5" fmla="*/ 0 h 246"/>
                      <a:gd name="T6" fmla="*/ 0 w 298"/>
                      <a:gd name="T7" fmla="*/ 0 h 246"/>
                    </a:gdLst>
                    <a:ahLst/>
                    <a:cxnLst>
                      <a:cxn ang="0">
                        <a:pos x="T0" y="T1"/>
                      </a:cxn>
                      <a:cxn ang="0">
                        <a:pos x="T2" y="T3"/>
                      </a:cxn>
                      <a:cxn ang="0">
                        <a:pos x="T4" y="T5"/>
                      </a:cxn>
                      <a:cxn ang="0">
                        <a:pos x="T6" y="T7"/>
                      </a:cxn>
                    </a:cxnLst>
                    <a:rect l="0" t="0" r="r" b="b"/>
                    <a:pathLst>
                      <a:path w="298" h="246">
                        <a:moveTo>
                          <a:pt x="298" y="246"/>
                        </a:moveTo>
                        <a:cubicBezTo>
                          <a:pt x="298" y="29"/>
                          <a:pt x="298" y="29"/>
                          <a:pt x="298" y="29"/>
                        </a:cubicBezTo>
                        <a:cubicBezTo>
                          <a:pt x="298" y="13"/>
                          <a:pt x="285" y="0"/>
                          <a:pt x="268" y="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38" name="ïṩlíďé"/>
                  <p:cNvSpPr/>
                  <p:nvPr/>
                </p:nvSpPr>
                <p:spPr bwMode="auto">
                  <a:xfrm>
                    <a:off x="4366" y="453"/>
                    <a:ext cx="54" cy="330"/>
                  </a:xfrm>
                  <a:custGeom>
                    <a:avLst/>
                    <a:gdLst>
                      <a:gd name="T0" fmla="*/ 14 w 28"/>
                      <a:gd name="T1" fmla="*/ 173 h 173"/>
                      <a:gd name="T2" fmla="*/ 14 w 28"/>
                      <a:gd name="T3" fmla="*/ 173 h 173"/>
                      <a:gd name="T4" fmla="*/ 1 w 28"/>
                      <a:gd name="T5" fmla="*/ 159 h 173"/>
                      <a:gd name="T6" fmla="*/ 14 w 28"/>
                      <a:gd name="T7" fmla="*/ 0 h 173"/>
                      <a:gd name="T8" fmla="*/ 27 w 28"/>
                      <a:gd name="T9" fmla="*/ 159 h 173"/>
                      <a:gd name="T10" fmla="*/ 14 w 28"/>
                      <a:gd name="T11" fmla="*/ 173 h 173"/>
                    </a:gdLst>
                    <a:ahLst/>
                    <a:cxnLst>
                      <a:cxn ang="0">
                        <a:pos x="T0" y="T1"/>
                      </a:cxn>
                      <a:cxn ang="0">
                        <a:pos x="T2" y="T3"/>
                      </a:cxn>
                      <a:cxn ang="0">
                        <a:pos x="T4" y="T5"/>
                      </a:cxn>
                      <a:cxn ang="0">
                        <a:pos x="T6" y="T7"/>
                      </a:cxn>
                      <a:cxn ang="0">
                        <a:pos x="T8" y="T9"/>
                      </a:cxn>
                      <a:cxn ang="0">
                        <a:pos x="T10" y="T11"/>
                      </a:cxn>
                    </a:cxnLst>
                    <a:rect l="0" t="0" r="r" b="b"/>
                    <a:pathLst>
                      <a:path w="28" h="173">
                        <a:moveTo>
                          <a:pt x="14" y="173"/>
                        </a:moveTo>
                        <a:cubicBezTo>
                          <a:pt x="14" y="173"/>
                          <a:pt x="14" y="173"/>
                          <a:pt x="14" y="173"/>
                        </a:cubicBezTo>
                        <a:cubicBezTo>
                          <a:pt x="6" y="173"/>
                          <a:pt x="0" y="166"/>
                          <a:pt x="1" y="159"/>
                        </a:cubicBezTo>
                        <a:cubicBezTo>
                          <a:pt x="14" y="0"/>
                          <a:pt x="14" y="0"/>
                          <a:pt x="14" y="0"/>
                        </a:cubicBezTo>
                        <a:cubicBezTo>
                          <a:pt x="27" y="159"/>
                          <a:pt x="27" y="159"/>
                          <a:pt x="27" y="159"/>
                        </a:cubicBezTo>
                        <a:cubicBezTo>
                          <a:pt x="28" y="166"/>
                          <a:pt x="22" y="173"/>
                          <a:pt x="14" y="173"/>
                        </a:cubicBezTo>
                        <a:close/>
                      </a:path>
                    </a:pathLst>
                  </a:custGeom>
                  <a:solidFill>
                    <a:srgbClr val="FFD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39" name="í$liḓe"/>
                  <p:cNvSpPr/>
                  <p:nvPr/>
                </p:nvSpPr>
                <p:spPr bwMode="auto">
                  <a:xfrm>
                    <a:off x="4366" y="453"/>
                    <a:ext cx="54" cy="330"/>
                  </a:xfrm>
                  <a:custGeom>
                    <a:avLst/>
                    <a:gdLst>
                      <a:gd name="T0" fmla="*/ 14 w 28"/>
                      <a:gd name="T1" fmla="*/ 173 h 173"/>
                      <a:gd name="T2" fmla="*/ 14 w 28"/>
                      <a:gd name="T3" fmla="*/ 173 h 173"/>
                      <a:gd name="T4" fmla="*/ 1 w 28"/>
                      <a:gd name="T5" fmla="*/ 159 h 173"/>
                      <a:gd name="T6" fmla="*/ 14 w 28"/>
                      <a:gd name="T7" fmla="*/ 0 h 173"/>
                      <a:gd name="T8" fmla="*/ 27 w 28"/>
                      <a:gd name="T9" fmla="*/ 159 h 173"/>
                      <a:gd name="T10" fmla="*/ 14 w 28"/>
                      <a:gd name="T11" fmla="*/ 173 h 173"/>
                    </a:gdLst>
                    <a:ahLst/>
                    <a:cxnLst>
                      <a:cxn ang="0">
                        <a:pos x="T0" y="T1"/>
                      </a:cxn>
                      <a:cxn ang="0">
                        <a:pos x="T2" y="T3"/>
                      </a:cxn>
                      <a:cxn ang="0">
                        <a:pos x="T4" y="T5"/>
                      </a:cxn>
                      <a:cxn ang="0">
                        <a:pos x="T6" y="T7"/>
                      </a:cxn>
                      <a:cxn ang="0">
                        <a:pos x="T8" y="T9"/>
                      </a:cxn>
                      <a:cxn ang="0">
                        <a:pos x="T10" y="T11"/>
                      </a:cxn>
                    </a:cxnLst>
                    <a:rect l="0" t="0" r="r" b="b"/>
                    <a:pathLst>
                      <a:path w="28" h="173">
                        <a:moveTo>
                          <a:pt x="14" y="173"/>
                        </a:moveTo>
                        <a:cubicBezTo>
                          <a:pt x="14" y="173"/>
                          <a:pt x="14" y="173"/>
                          <a:pt x="14" y="173"/>
                        </a:cubicBezTo>
                        <a:cubicBezTo>
                          <a:pt x="6" y="173"/>
                          <a:pt x="0" y="166"/>
                          <a:pt x="1" y="159"/>
                        </a:cubicBezTo>
                        <a:cubicBezTo>
                          <a:pt x="14" y="0"/>
                          <a:pt x="14" y="0"/>
                          <a:pt x="14" y="0"/>
                        </a:cubicBezTo>
                        <a:cubicBezTo>
                          <a:pt x="27" y="159"/>
                          <a:pt x="27" y="159"/>
                          <a:pt x="27" y="159"/>
                        </a:cubicBezTo>
                        <a:cubicBezTo>
                          <a:pt x="28" y="166"/>
                          <a:pt x="22" y="173"/>
                          <a:pt x="14" y="173"/>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0" name="iṩlîḑê"/>
                  <p:cNvSpPr/>
                  <p:nvPr/>
                </p:nvSpPr>
                <p:spPr bwMode="auto">
                  <a:xfrm>
                    <a:off x="4360" y="449"/>
                    <a:ext cx="67" cy="80"/>
                  </a:xfrm>
                  <a:custGeom>
                    <a:avLst/>
                    <a:gdLst>
                      <a:gd name="T0" fmla="*/ 20 w 35"/>
                      <a:gd name="T1" fmla="*/ 42 h 42"/>
                      <a:gd name="T2" fmla="*/ 14 w 35"/>
                      <a:gd name="T3" fmla="*/ 42 h 42"/>
                      <a:gd name="T4" fmla="*/ 0 w 35"/>
                      <a:gd name="T5" fmla="*/ 28 h 42"/>
                      <a:gd name="T6" fmla="*/ 0 w 35"/>
                      <a:gd name="T7" fmla="*/ 14 h 42"/>
                      <a:gd name="T8" fmla="*/ 14 w 35"/>
                      <a:gd name="T9" fmla="*/ 0 h 42"/>
                      <a:gd name="T10" fmla="*/ 20 w 35"/>
                      <a:gd name="T11" fmla="*/ 0 h 42"/>
                      <a:gd name="T12" fmla="*/ 35 w 35"/>
                      <a:gd name="T13" fmla="*/ 14 h 42"/>
                      <a:gd name="T14" fmla="*/ 35 w 35"/>
                      <a:gd name="T15" fmla="*/ 28 h 42"/>
                      <a:gd name="T16" fmla="*/ 20 w 35"/>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2">
                        <a:moveTo>
                          <a:pt x="20" y="42"/>
                        </a:moveTo>
                        <a:cubicBezTo>
                          <a:pt x="14" y="42"/>
                          <a:pt x="14" y="42"/>
                          <a:pt x="14" y="42"/>
                        </a:cubicBezTo>
                        <a:cubicBezTo>
                          <a:pt x="6" y="42"/>
                          <a:pt x="0" y="36"/>
                          <a:pt x="0" y="28"/>
                        </a:cubicBezTo>
                        <a:cubicBezTo>
                          <a:pt x="0" y="14"/>
                          <a:pt x="0" y="14"/>
                          <a:pt x="0" y="14"/>
                        </a:cubicBezTo>
                        <a:cubicBezTo>
                          <a:pt x="0" y="6"/>
                          <a:pt x="6" y="0"/>
                          <a:pt x="14" y="0"/>
                        </a:cubicBezTo>
                        <a:cubicBezTo>
                          <a:pt x="20" y="0"/>
                          <a:pt x="20" y="0"/>
                          <a:pt x="20" y="0"/>
                        </a:cubicBezTo>
                        <a:cubicBezTo>
                          <a:pt x="28" y="0"/>
                          <a:pt x="35" y="6"/>
                          <a:pt x="35" y="14"/>
                        </a:cubicBezTo>
                        <a:cubicBezTo>
                          <a:pt x="35" y="28"/>
                          <a:pt x="35" y="28"/>
                          <a:pt x="35" y="28"/>
                        </a:cubicBezTo>
                        <a:cubicBezTo>
                          <a:pt x="35" y="36"/>
                          <a:pt x="28" y="42"/>
                          <a:pt x="20" y="42"/>
                        </a:cubicBezTo>
                        <a:close/>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1" name="isḻïdé"/>
                  <p:cNvSpPr/>
                  <p:nvPr/>
                </p:nvSpPr>
                <p:spPr bwMode="auto">
                  <a:xfrm>
                    <a:off x="4360" y="449"/>
                    <a:ext cx="67" cy="80"/>
                  </a:xfrm>
                  <a:custGeom>
                    <a:avLst/>
                    <a:gdLst>
                      <a:gd name="T0" fmla="*/ 20 w 35"/>
                      <a:gd name="T1" fmla="*/ 42 h 42"/>
                      <a:gd name="T2" fmla="*/ 14 w 35"/>
                      <a:gd name="T3" fmla="*/ 42 h 42"/>
                      <a:gd name="T4" fmla="*/ 0 w 35"/>
                      <a:gd name="T5" fmla="*/ 28 h 42"/>
                      <a:gd name="T6" fmla="*/ 0 w 35"/>
                      <a:gd name="T7" fmla="*/ 14 h 42"/>
                      <a:gd name="T8" fmla="*/ 14 w 35"/>
                      <a:gd name="T9" fmla="*/ 0 h 42"/>
                      <a:gd name="T10" fmla="*/ 20 w 35"/>
                      <a:gd name="T11" fmla="*/ 0 h 42"/>
                      <a:gd name="T12" fmla="*/ 35 w 35"/>
                      <a:gd name="T13" fmla="*/ 14 h 42"/>
                      <a:gd name="T14" fmla="*/ 35 w 35"/>
                      <a:gd name="T15" fmla="*/ 28 h 42"/>
                      <a:gd name="T16" fmla="*/ 20 w 35"/>
                      <a:gd name="T1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2">
                        <a:moveTo>
                          <a:pt x="20" y="42"/>
                        </a:moveTo>
                        <a:cubicBezTo>
                          <a:pt x="14" y="42"/>
                          <a:pt x="14" y="42"/>
                          <a:pt x="14" y="42"/>
                        </a:cubicBezTo>
                        <a:cubicBezTo>
                          <a:pt x="6" y="42"/>
                          <a:pt x="0" y="36"/>
                          <a:pt x="0" y="28"/>
                        </a:cubicBezTo>
                        <a:cubicBezTo>
                          <a:pt x="0" y="14"/>
                          <a:pt x="0" y="14"/>
                          <a:pt x="0" y="14"/>
                        </a:cubicBezTo>
                        <a:cubicBezTo>
                          <a:pt x="0" y="6"/>
                          <a:pt x="6" y="0"/>
                          <a:pt x="14" y="0"/>
                        </a:cubicBezTo>
                        <a:cubicBezTo>
                          <a:pt x="20" y="0"/>
                          <a:pt x="20" y="0"/>
                          <a:pt x="20" y="0"/>
                        </a:cubicBezTo>
                        <a:cubicBezTo>
                          <a:pt x="28" y="0"/>
                          <a:pt x="35" y="6"/>
                          <a:pt x="35" y="14"/>
                        </a:cubicBezTo>
                        <a:cubicBezTo>
                          <a:pt x="35" y="28"/>
                          <a:pt x="35" y="28"/>
                          <a:pt x="35" y="28"/>
                        </a:cubicBezTo>
                        <a:cubicBezTo>
                          <a:pt x="35" y="36"/>
                          <a:pt x="28" y="42"/>
                          <a:pt x="20" y="42"/>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42" name="ïš1íḍe"/>
                  <p:cNvSpPr/>
                  <p:nvPr/>
                </p:nvSpPr>
                <p:spPr bwMode="auto">
                  <a:xfrm>
                    <a:off x="3445" y="112"/>
                    <a:ext cx="734" cy="278"/>
                  </a:xfrm>
                  <a:custGeom>
                    <a:avLst/>
                    <a:gdLst>
                      <a:gd name="T0" fmla="*/ 367 w 385"/>
                      <a:gd name="T1" fmla="*/ 126 h 146"/>
                      <a:gd name="T2" fmla="*/ 196 w 385"/>
                      <a:gd name="T3" fmla="*/ 146 h 146"/>
                      <a:gd name="T4" fmla="*/ 18 w 385"/>
                      <a:gd name="T5" fmla="*/ 126 h 146"/>
                      <a:gd name="T6" fmla="*/ 0 w 385"/>
                      <a:gd name="T7" fmla="*/ 106 h 146"/>
                      <a:gd name="T8" fmla="*/ 0 w 385"/>
                      <a:gd name="T9" fmla="*/ 0 h 146"/>
                      <a:gd name="T10" fmla="*/ 385 w 385"/>
                      <a:gd name="T11" fmla="*/ 0 h 146"/>
                      <a:gd name="T12" fmla="*/ 385 w 385"/>
                      <a:gd name="T13" fmla="*/ 106 h 146"/>
                      <a:gd name="T14" fmla="*/ 367 w 385"/>
                      <a:gd name="T15" fmla="*/ 126 h 1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5" h="146">
                        <a:moveTo>
                          <a:pt x="367" y="126"/>
                        </a:moveTo>
                        <a:cubicBezTo>
                          <a:pt x="196" y="146"/>
                          <a:pt x="196" y="146"/>
                          <a:pt x="196" y="146"/>
                        </a:cubicBezTo>
                        <a:cubicBezTo>
                          <a:pt x="18" y="126"/>
                          <a:pt x="18" y="126"/>
                          <a:pt x="18" y="126"/>
                        </a:cubicBezTo>
                        <a:cubicBezTo>
                          <a:pt x="8" y="125"/>
                          <a:pt x="0" y="116"/>
                          <a:pt x="0" y="106"/>
                        </a:cubicBezTo>
                        <a:cubicBezTo>
                          <a:pt x="0" y="0"/>
                          <a:pt x="0" y="0"/>
                          <a:pt x="0" y="0"/>
                        </a:cubicBezTo>
                        <a:cubicBezTo>
                          <a:pt x="385" y="0"/>
                          <a:pt x="385" y="0"/>
                          <a:pt x="385" y="0"/>
                        </a:cubicBezTo>
                        <a:cubicBezTo>
                          <a:pt x="385" y="106"/>
                          <a:pt x="385" y="106"/>
                          <a:pt x="385" y="106"/>
                        </a:cubicBezTo>
                        <a:cubicBezTo>
                          <a:pt x="385" y="116"/>
                          <a:pt x="377" y="125"/>
                          <a:pt x="367" y="12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3" name="ïṡlîḍe"/>
                  <p:cNvSpPr/>
                  <p:nvPr/>
                </p:nvSpPr>
                <p:spPr bwMode="auto">
                  <a:xfrm>
                    <a:off x="3436" y="103"/>
                    <a:ext cx="753" cy="297"/>
                  </a:xfrm>
                  <a:custGeom>
                    <a:avLst/>
                    <a:gdLst>
                      <a:gd name="T0" fmla="*/ 372 w 395"/>
                      <a:gd name="T1" fmla="*/ 131 h 156"/>
                      <a:gd name="T2" fmla="*/ 372 w 395"/>
                      <a:gd name="T3" fmla="*/ 126 h 156"/>
                      <a:gd name="T4" fmla="*/ 201 w 395"/>
                      <a:gd name="T5" fmla="*/ 146 h 156"/>
                      <a:gd name="T6" fmla="*/ 23 w 395"/>
                      <a:gd name="T7" fmla="*/ 126 h 156"/>
                      <a:gd name="T8" fmla="*/ 10 w 395"/>
                      <a:gd name="T9" fmla="*/ 111 h 156"/>
                      <a:gd name="T10" fmla="*/ 10 w 395"/>
                      <a:gd name="T11" fmla="*/ 10 h 156"/>
                      <a:gd name="T12" fmla="*/ 385 w 395"/>
                      <a:gd name="T13" fmla="*/ 10 h 156"/>
                      <a:gd name="T14" fmla="*/ 385 w 395"/>
                      <a:gd name="T15" fmla="*/ 111 h 156"/>
                      <a:gd name="T16" fmla="*/ 372 w 395"/>
                      <a:gd name="T17" fmla="*/ 126 h 156"/>
                      <a:gd name="T18" fmla="*/ 372 w 395"/>
                      <a:gd name="T19" fmla="*/ 131 h 156"/>
                      <a:gd name="T20" fmla="*/ 373 w 395"/>
                      <a:gd name="T21" fmla="*/ 136 h 156"/>
                      <a:gd name="T22" fmla="*/ 395 w 395"/>
                      <a:gd name="T23" fmla="*/ 111 h 156"/>
                      <a:gd name="T24" fmla="*/ 395 w 395"/>
                      <a:gd name="T25" fmla="*/ 0 h 156"/>
                      <a:gd name="T26" fmla="*/ 0 w 395"/>
                      <a:gd name="T27" fmla="*/ 0 h 156"/>
                      <a:gd name="T28" fmla="*/ 0 w 395"/>
                      <a:gd name="T29" fmla="*/ 111 h 156"/>
                      <a:gd name="T30" fmla="*/ 22 w 395"/>
                      <a:gd name="T31" fmla="*/ 136 h 156"/>
                      <a:gd name="T32" fmla="*/ 201 w 395"/>
                      <a:gd name="T33" fmla="*/ 156 h 156"/>
                      <a:gd name="T34" fmla="*/ 373 w 395"/>
                      <a:gd name="T35" fmla="*/ 136 h 156"/>
                      <a:gd name="T36" fmla="*/ 372 w 395"/>
                      <a:gd name="T37" fmla="*/ 13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5" h="156">
                        <a:moveTo>
                          <a:pt x="372" y="131"/>
                        </a:moveTo>
                        <a:cubicBezTo>
                          <a:pt x="372" y="126"/>
                          <a:pt x="372" y="126"/>
                          <a:pt x="372" y="126"/>
                        </a:cubicBezTo>
                        <a:cubicBezTo>
                          <a:pt x="201" y="146"/>
                          <a:pt x="201" y="146"/>
                          <a:pt x="201" y="146"/>
                        </a:cubicBezTo>
                        <a:cubicBezTo>
                          <a:pt x="23" y="126"/>
                          <a:pt x="23" y="126"/>
                          <a:pt x="23" y="126"/>
                        </a:cubicBezTo>
                        <a:cubicBezTo>
                          <a:pt x="16" y="125"/>
                          <a:pt x="10" y="119"/>
                          <a:pt x="10" y="111"/>
                        </a:cubicBezTo>
                        <a:cubicBezTo>
                          <a:pt x="10" y="10"/>
                          <a:pt x="10" y="10"/>
                          <a:pt x="10" y="10"/>
                        </a:cubicBezTo>
                        <a:cubicBezTo>
                          <a:pt x="385" y="10"/>
                          <a:pt x="385" y="10"/>
                          <a:pt x="385" y="10"/>
                        </a:cubicBezTo>
                        <a:cubicBezTo>
                          <a:pt x="385" y="111"/>
                          <a:pt x="385" y="111"/>
                          <a:pt x="385" y="111"/>
                        </a:cubicBezTo>
                        <a:cubicBezTo>
                          <a:pt x="385" y="119"/>
                          <a:pt x="379" y="125"/>
                          <a:pt x="372" y="126"/>
                        </a:cubicBezTo>
                        <a:cubicBezTo>
                          <a:pt x="372" y="131"/>
                          <a:pt x="372" y="131"/>
                          <a:pt x="372" y="131"/>
                        </a:cubicBezTo>
                        <a:cubicBezTo>
                          <a:pt x="373" y="136"/>
                          <a:pt x="373" y="136"/>
                          <a:pt x="373" y="136"/>
                        </a:cubicBezTo>
                        <a:cubicBezTo>
                          <a:pt x="385" y="134"/>
                          <a:pt x="395" y="124"/>
                          <a:pt x="395" y="111"/>
                        </a:cubicBezTo>
                        <a:cubicBezTo>
                          <a:pt x="395" y="0"/>
                          <a:pt x="395" y="0"/>
                          <a:pt x="395" y="0"/>
                        </a:cubicBezTo>
                        <a:cubicBezTo>
                          <a:pt x="0" y="0"/>
                          <a:pt x="0" y="0"/>
                          <a:pt x="0" y="0"/>
                        </a:cubicBezTo>
                        <a:cubicBezTo>
                          <a:pt x="0" y="111"/>
                          <a:pt x="0" y="111"/>
                          <a:pt x="0" y="111"/>
                        </a:cubicBezTo>
                        <a:cubicBezTo>
                          <a:pt x="0" y="124"/>
                          <a:pt x="10" y="134"/>
                          <a:pt x="22" y="136"/>
                        </a:cubicBezTo>
                        <a:cubicBezTo>
                          <a:pt x="201" y="156"/>
                          <a:pt x="201" y="156"/>
                          <a:pt x="201" y="156"/>
                        </a:cubicBezTo>
                        <a:cubicBezTo>
                          <a:pt x="373" y="136"/>
                          <a:pt x="373" y="136"/>
                          <a:pt x="373" y="136"/>
                        </a:cubicBezTo>
                        <a:cubicBezTo>
                          <a:pt x="372" y="131"/>
                          <a:pt x="372" y="131"/>
                          <a:pt x="372" y="13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4" name="ïṩ1íďé"/>
                  <p:cNvSpPr/>
                  <p:nvPr/>
                </p:nvSpPr>
                <p:spPr bwMode="auto">
                  <a:xfrm>
                    <a:off x="3256" y="49"/>
                    <a:ext cx="1131" cy="75"/>
                  </a:xfrm>
                  <a:custGeom>
                    <a:avLst/>
                    <a:gdLst>
                      <a:gd name="T0" fmla="*/ 577 w 593"/>
                      <a:gd name="T1" fmla="*/ 39 h 39"/>
                      <a:gd name="T2" fmla="*/ 16 w 593"/>
                      <a:gd name="T3" fmla="*/ 39 h 39"/>
                      <a:gd name="T4" fmla="*/ 0 w 593"/>
                      <a:gd name="T5" fmla="*/ 23 h 39"/>
                      <a:gd name="T6" fmla="*/ 0 w 593"/>
                      <a:gd name="T7" fmla="*/ 16 h 39"/>
                      <a:gd name="T8" fmla="*/ 16 w 593"/>
                      <a:gd name="T9" fmla="*/ 0 h 39"/>
                      <a:gd name="T10" fmla="*/ 577 w 593"/>
                      <a:gd name="T11" fmla="*/ 0 h 39"/>
                      <a:gd name="T12" fmla="*/ 593 w 593"/>
                      <a:gd name="T13" fmla="*/ 16 h 39"/>
                      <a:gd name="T14" fmla="*/ 593 w 593"/>
                      <a:gd name="T15" fmla="*/ 23 h 39"/>
                      <a:gd name="T16" fmla="*/ 577 w 593"/>
                      <a:gd name="T17"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3" h="39">
                        <a:moveTo>
                          <a:pt x="577" y="39"/>
                        </a:moveTo>
                        <a:cubicBezTo>
                          <a:pt x="16" y="39"/>
                          <a:pt x="16" y="39"/>
                          <a:pt x="16" y="39"/>
                        </a:cubicBezTo>
                        <a:cubicBezTo>
                          <a:pt x="7" y="39"/>
                          <a:pt x="0" y="32"/>
                          <a:pt x="0" y="23"/>
                        </a:cubicBezTo>
                        <a:cubicBezTo>
                          <a:pt x="0" y="16"/>
                          <a:pt x="0" y="16"/>
                          <a:pt x="0" y="16"/>
                        </a:cubicBezTo>
                        <a:cubicBezTo>
                          <a:pt x="0" y="7"/>
                          <a:pt x="7" y="0"/>
                          <a:pt x="16" y="0"/>
                        </a:cubicBezTo>
                        <a:cubicBezTo>
                          <a:pt x="577" y="0"/>
                          <a:pt x="577" y="0"/>
                          <a:pt x="577" y="0"/>
                        </a:cubicBezTo>
                        <a:cubicBezTo>
                          <a:pt x="586" y="0"/>
                          <a:pt x="593" y="7"/>
                          <a:pt x="593" y="16"/>
                        </a:cubicBezTo>
                        <a:cubicBezTo>
                          <a:pt x="593" y="23"/>
                          <a:pt x="593" y="23"/>
                          <a:pt x="593" y="23"/>
                        </a:cubicBezTo>
                        <a:cubicBezTo>
                          <a:pt x="593" y="32"/>
                          <a:pt x="586" y="39"/>
                          <a:pt x="577" y="39"/>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5" name="ïṩ1îḋè"/>
                  <p:cNvSpPr/>
                  <p:nvPr/>
                </p:nvSpPr>
                <p:spPr bwMode="auto">
                  <a:xfrm>
                    <a:off x="3247" y="40"/>
                    <a:ext cx="1150" cy="93"/>
                  </a:xfrm>
                  <a:custGeom>
                    <a:avLst/>
                    <a:gdLst>
                      <a:gd name="T0" fmla="*/ 582 w 603"/>
                      <a:gd name="T1" fmla="*/ 44 h 49"/>
                      <a:gd name="T2" fmla="*/ 582 w 603"/>
                      <a:gd name="T3" fmla="*/ 39 h 49"/>
                      <a:gd name="T4" fmla="*/ 21 w 603"/>
                      <a:gd name="T5" fmla="*/ 39 h 49"/>
                      <a:gd name="T6" fmla="*/ 10 w 603"/>
                      <a:gd name="T7" fmla="*/ 28 h 49"/>
                      <a:gd name="T8" fmla="*/ 10 w 603"/>
                      <a:gd name="T9" fmla="*/ 21 h 49"/>
                      <a:gd name="T10" fmla="*/ 21 w 603"/>
                      <a:gd name="T11" fmla="*/ 10 h 49"/>
                      <a:gd name="T12" fmla="*/ 582 w 603"/>
                      <a:gd name="T13" fmla="*/ 10 h 49"/>
                      <a:gd name="T14" fmla="*/ 593 w 603"/>
                      <a:gd name="T15" fmla="*/ 21 h 49"/>
                      <a:gd name="T16" fmla="*/ 593 w 603"/>
                      <a:gd name="T17" fmla="*/ 28 h 49"/>
                      <a:gd name="T18" fmla="*/ 582 w 603"/>
                      <a:gd name="T19" fmla="*/ 39 h 49"/>
                      <a:gd name="T20" fmla="*/ 582 w 603"/>
                      <a:gd name="T21" fmla="*/ 44 h 49"/>
                      <a:gd name="T22" fmla="*/ 582 w 603"/>
                      <a:gd name="T23" fmla="*/ 49 h 49"/>
                      <a:gd name="T24" fmla="*/ 603 w 603"/>
                      <a:gd name="T25" fmla="*/ 28 h 49"/>
                      <a:gd name="T26" fmla="*/ 603 w 603"/>
                      <a:gd name="T27" fmla="*/ 21 h 49"/>
                      <a:gd name="T28" fmla="*/ 582 w 603"/>
                      <a:gd name="T29" fmla="*/ 0 h 49"/>
                      <a:gd name="T30" fmla="*/ 21 w 603"/>
                      <a:gd name="T31" fmla="*/ 0 h 49"/>
                      <a:gd name="T32" fmla="*/ 0 w 603"/>
                      <a:gd name="T33" fmla="*/ 21 h 49"/>
                      <a:gd name="T34" fmla="*/ 0 w 603"/>
                      <a:gd name="T35" fmla="*/ 28 h 49"/>
                      <a:gd name="T36" fmla="*/ 21 w 603"/>
                      <a:gd name="T37" fmla="*/ 49 h 49"/>
                      <a:gd name="T38" fmla="*/ 582 w 603"/>
                      <a:gd name="T39" fmla="*/ 49 h 49"/>
                      <a:gd name="T40" fmla="*/ 582 w 603"/>
                      <a:gd name="T41" fmla="*/ 4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03" h="49">
                        <a:moveTo>
                          <a:pt x="582" y="44"/>
                        </a:moveTo>
                        <a:cubicBezTo>
                          <a:pt x="582" y="39"/>
                          <a:pt x="582" y="39"/>
                          <a:pt x="582" y="39"/>
                        </a:cubicBezTo>
                        <a:cubicBezTo>
                          <a:pt x="21" y="39"/>
                          <a:pt x="21" y="39"/>
                          <a:pt x="21" y="39"/>
                        </a:cubicBezTo>
                        <a:cubicBezTo>
                          <a:pt x="15" y="39"/>
                          <a:pt x="10" y="35"/>
                          <a:pt x="10" y="28"/>
                        </a:cubicBezTo>
                        <a:cubicBezTo>
                          <a:pt x="10" y="21"/>
                          <a:pt x="10" y="21"/>
                          <a:pt x="10" y="21"/>
                        </a:cubicBezTo>
                        <a:cubicBezTo>
                          <a:pt x="10" y="15"/>
                          <a:pt x="15" y="10"/>
                          <a:pt x="21" y="10"/>
                        </a:cubicBezTo>
                        <a:cubicBezTo>
                          <a:pt x="582" y="10"/>
                          <a:pt x="582" y="10"/>
                          <a:pt x="582" y="10"/>
                        </a:cubicBezTo>
                        <a:cubicBezTo>
                          <a:pt x="588" y="10"/>
                          <a:pt x="593" y="15"/>
                          <a:pt x="593" y="21"/>
                        </a:cubicBezTo>
                        <a:cubicBezTo>
                          <a:pt x="593" y="28"/>
                          <a:pt x="593" y="28"/>
                          <a:pt x="593" y="28"/>
                        </a:cubicBezTo>
                        <a:cubicBezTo>
                          <a:pt x="593" y="35"/>
                          <a:pt x="588" y="39"/>
                          <a:pt x="582" y="39"/>
                        </a:cubicBezTo>
                        <a:cubicBezTo>
                          <a:pt x="582" y="44"/>
                          <a:pt x="582" y="44"/>
                          <a:pt x="582" y="44"/>
                        </a:cubicBezTo>
                        <a:cubicBezTo>
                          <a:pt x="582" y="49"/>
                          <a:pt x="582" y="49"/>
                          <a:pt x="582" y="49"/>
                        </a:cubicBezTo>
                        <a:cubicBezTo>
                          <a:pt x="594" y="49"/>
                          <a:pt x="603" y="40"/>
                          <a:pt x="603" y="28"/>
                        </a:cubicBezTo>
                        <a:cubicBezTo>
                          <a:pt x="603" y="21"/>
                          <a:pt x="603" y="21"/>
                          <a:pt x="603" y="21"/>
                        </a:cubicBezTo>
                        <a:cubicBezTo>
                          <a:pt x="603" y="9"/>
                          <a:pt x="594" y="0"/>
                          <a:pt x="582" y="0"/>
                        </a:cubicBezTo>
                        <a:cubicBezTo>
                          <a:pt x="21" y="0"/>
                          <a:pt x="21" y="0"/>
                          <a:pt x="21" y="0"/>
                        </a:cubicBezTo>
                        <a:cubicBezTo>
                          <a:pt x="10" y="0"/>
                          <a:pt x="0" y="9"/>
                          <a:pt x="0" y="21"/>
                        </a:cubicBezTo>
                        <a:cubicBezTo>
                          <a:pt x="0" y="28"/>
                          <a:pt x="0" y="28"/>
                          <a:pt x="0" y="28"/>
                        </a:cubicBezTo>
                        <a:cubicBezTo>
                          <a:pt x="0" y="40"/>
                          <a:pt x="10" y="49"/>
                          <a:pt x="21" y="49"/>
                        </a:cubicBezTo>
                        <a:cubicBezTo>
                          <a:pt x="582" y="49"/>
                          <a:pt x="582" y="49"/>
                          <a:pt x="582" y="49"/>
                        </a:cubicBezTo>
                        <a:cubicBezTo>
                          <a:pt x="582" y="44"/>
                          <a:pt x="582" y="44"/>
                          <a:pt x="582" y="4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6" name="ïṥḷíḑè"/>
                  <p:cNvSpPr/>
                  <p:nvPr/>
                </p:nvSpPr>
                <p:spPr bwMode="auto">
                  <a:xfrm>
                    <a:off x="3461" y="133"/>
                    <a:ext cx="709" cy="2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47" name="îšľîḑê"/>
                  <p:cNvSpPr/>
                  <p:nvPr/>
                </p:nvSpPr>
                <p:spPr bwMode="auto">
                  <a:xfrm>
                    <a:off x="3461" y="133"/>
                    <a:ext cx="709" cy="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48" name="îšḷiḋè"/>
                  <p:cNvSpPr/>
                  <p:nvPr/>
                </p:nvSpPr>
                <p:spPr bwMode="auto">
                  <a:xfrm>
                    <a:off x="3455" y="133"/>
                    <a:ext cx="715" cy="48"/>
                  </a:xfrm>
                  <a:custGeom>
                    <a:avLst/>
                    <a:gdLst>
                      <a:gd name="T0" fmla="*/ 6 w 715"/>
                      <a:gd name="T1" fmla="*/ 0 h 48"/>
                      <a:gd name="T2" fmla="*/ 0 w 715"/>
                      <a:gd name="T3" fmla="*/ 0 h 48"/>
                      <a:gd name="T4" fmla="*/ 0 w 715"/>
                      <a:gd name="T5" fmla="*/ 48 h 48"/>
                      <a:gd name="T6" fmla="*/ 715 w 715"/>
                      <a:gd name="T7" fmla="*/ 48 h 48"/>
                      <a:gd name="T8" fmla="*/ 715 w 715"/>
                      <a:gd name="T9" fmla="*/ 29 h 48"/>
                      <a:gd name="T10" fmla="*/ 6 w 715"/>
                      <a:gd name="T11" fmla="*/ 29 h 48"/>
                      <a:gd name="T12" fmla="*/ 6 w 715"/>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15" h="48">
                        <a:moveTo>
                          <a:pt x="6" y="0"/>
                        </a:moveTo>
                        <a:lnTo>
                          <a:pt x="0" y="0"/>
                        </a:lnTo>
                        <a:lnTo>
                          <a:pt x="0" y="48"/>
                        </a:lnTo>
                        <a:lnTo>
                          <a:pt x="715" y="48"/>
                        </a:lnTo>
                        <a:lnTo>
                          <a:pt x="715" y="29"/>
                        </a:lnTo>
                        <a:lnTo>
                          <a:pt x="6" y="29"/>
                        </a:lnTo>
                        <a:lnTo>
                          <a:pt x="6" y="0"/>
                        </a:lnTo>
                        <a:close/>
                      </a:path>
                    </a:pathLst>
                  </a:custGeom>
                  <a:solidFill>
                    <a:srgbClr val="C0434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49" name="ïṣḻíḓe"/>
                  <p:cNvSpPr/>
                  <p:nvPr/>
                </p:nvSpPr>
                <p:spPr bwMode="auto">
                  <a:xfrm>
                    <a:off x="3455" y="133"/>
                    <a:ext cx="715" cy="48"/>
                  </a:xfrm>
                  <a:custGeom>
                    <a:avLst/>
                    <a:gdLst>
                      <a:gd name="T0" fmla="*/ 6 w 715"/>
                      <a:gd name="T1" fmla="*/ 0 h 48"/>
                      <a:gd name="T2" fmla="*/ 0 w 715"/>
                      <a:gd name="T3" fmla="*/ 0 h 48"/>
                      <a:gd name="T4" fmla="*/ 0 w 715"/>
                      <a:gd name="T5" fmla="*/ 48 h 48"/>
                      <a:gd name="T6" fmla="*/ 715 w 715"/>
                      <a:gd name="T7" fmla="*/ 48 h 48"/>
                      <a:gd name="T8" fmla="*/ 715 w 715"/>
                      <a:gd name="T9" fmla="*/ 29 h 48"/>
                      <a:gd name="T10" fmla="*/ 6 w 715"/>
                      <a:gd name="T11" fmla="*/ 29 h 48"/>
                      <a:gd name="T12" fmla="*/ 6 w 715"/>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715" h="48">
                        <a:moveTo>
                          <a:pt x="6" y="0"/>
                        </a:moveTo>
                        <a:lnTo>
                          <a:pt x="0" y="0"/>
                        </a:lnTo>
                        <a:lnTo>
                          <a:pt x="0" y="48"/>
                        </a:lnTo>
                        <a:lnTo>
                          <a:pt x="715" y="48"/>
                        </a:lnTo>
                        <a:lnTo>
                          <a:pt x="715" y="29"/>
                        </a:lnTo>
                        <a:lnTo>
                          <a:pt x="6" y="29"/>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0" name="îŝlídé"/>
                  <p:cNvSpPr/>
                  <p:nvPr/>
                </p:nvSpPr>
                <p:spPr bwMode="auto">
                  <a:xfrm>
                    <a:off x="3441" y="133"/>
                    <a:ext cx="748" cy="48"/>
                  </a:xfrm>
                  <a:custGeom>
                    <a:avLst/>
                    <a:gdLst>
                      <a:gd name="T0" fmla="*/ 14 w 748"/>
                      <a:gd name="T1" fmla="*/ 0 h 48"/>
                      <a:gd name="T2" fmla="*/ 0 w 748"/>
                      <a:gd name="T3" fmla="*/ 0 h 48"/>
                      <a:gd name="T4" fmla="*/ 0 w 748"/>
                      <a:gd name="T5" fmla="*/ 48 h 48"/>
                      <a:gd name="T6" fmla="*/ 14 w 748"/>
                      <a:gd name="T7" fmla="*/ 48 h 48"/>
                      <a:gd name="T8" fmla="*/ 14 w 748"/>
                      <a:gd name="T9" fmla="*/ 0 h 48"/>
                      <a:gd name="T10" fmla="*/ 748 w 748"/>
                      <a:gd name="T11" fmla="*/ 0 h 48"/>
                      <a:gd name="T12" fmla="*/ 729 w 748"/>
                      <a:gd name="T13" fmla="*/ 0 h 48"/>
                      <a:gd name="T14" fmla="*/ 729 w 748"/>
                      <a:gd name="T15" fmla="*/ 29 h 48"/>
                      <a:gd name="T16" fmla="*/ 729 w 748"/>
                      <a:gd name="T17" fmla="*/ 48 h 48"/>
                      <a:gd name="T18" fmla="*/ 748 w 748"/>
                      <a:gd name="T19" fmla="*/ 48 h 48"/>
                      <a:gd name="T20" fmla="*/ 748 w 748"/>
                      <a:gd name="T21" fmla="*/ 38 h 48"/>
                      <a:gd name="T22" fmla="*/ 738 w 748"/>
                      <a:gd name="T23" fmla="*/ 38 h 48"/>
                      <a:gd name="T24" fmla="*/ 738 w 748"/>
                      <a:gd name="T25" fmla="*/ 29 h 48"/>
                      <a:gd name="T26" fmla="*/ 738 w 748"/>
                      <a:gd name="T27" fmla="*/ 38 h 48"/>
                      <a:gd name="T28" fmla="*/ 748 w 748"/>
                      <a:gd name="T29" fmla="*/ 38 h 48"/>
                      <a:gd name="T30" fmla="*/ 748 w 748"/>
                      <a:gd name="T3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8" h="48">
                        <a:moveTo>
                          <a:pt x="14" y="0"/>
                        </a:moveTo>
                        <a:lnTo>
                          <a:pt x="0" y="0"/>
                        </a:lnTo>
                        <a:lnTo>
                          <a:pt x="0" y="48"/>
                        </a:lnTo>
                        <a:lnTo>
                          <a:pt x="14" y="48"/>
                        </a:lnTo>
                        <a:lnTo>
                          <a:pt x="14" y="0"/>
                        </a:lnTo>
                        <a:close/>
                        <a:moveTo>
                          <a:pt x="748" y="0"/>
                        </a:moveTo>
                        <a:lnTo>
                          <a:pt x="729" y="0"/>
                        </a:lnTo>
                        <a:lnTo>
                          <a:pt x="729" y="29"/>
                        </a:lnTo>
                        <a:lnTo>
                          <a:pt x="729" y="48"/>
                        </a:lnTo>
                        <a:lnTo>
                          <a:pt x="748" y="48"/>
                        </a:lnTo>
                        <a:lnTo>
                          <a:pt x="748" y="38"/>
                        </a:lnTo>
                        <a:lnTo>
                          <a:pt x="738" y="38"/>
                        </a:lnTo>
                        <a:lnTo>
                          <a:pt x="738" y="29"/>
                        </a:lnTo>
                        <a:lnTo>
                          <a:pt x="738" y="38"/>
                        </a:lnTo>
                        <a:lnTo>
                          <a:pt x="748" y="38"/>
                        </a:lnTo>
                        <a:lnTo>
                          <a:pt x="748"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1" name="îSļîḍê"/>
                  <p:cNvSpPr/>
                  <p:nvPr/>
                </p:nvSpPr>
                <p:spPr bwMode="auto">
                  <a:xfrm>
                    <a:off x="3441" y="133"/>
                    <a:ext cx="748" cy="48"/>
                  </a:xfrm>
                  <a:custGeom>
                    <a:avLst/>
                    <a:gdLst>
                      <a:gd name="T0" fmla="*/ 14 w 748"/>
                      <a:gd name="T1" fmla="*/ 0 h 48"/>
                      <a:gd name="T2" fmla="*/ 0 w 748"/>
                      <a:gd name="T3" fmla="*/ 0 h 48"/>
                      <a:gd name="T4" fmla="*/ 0 w 748"/>
                      <a:gd name="T5" fmla="*/ 48 h 48"/>
                      <a:gd name="T6" fmla="*/ 14 w 748"/>
                      <a:gd name="T7" fmla="*/ 48 h 48"/>
                      <a:gd name="T8" fmla="*/ 14 w 748"/>
                      <a:gd name="T9" fmla="*/ 0 h 48"/>
                      <a:gd name="T10" fmla="*/ 748 w 748"/>
                      <a:gd name="T11" fmla="*/ 0 h 48"/>
                      <a:gd name="T12" fmla="*/ 729 w 748"/>
                      <a:gd name="T13" fmla="*/ 0 h 48"/>
                      <a:gd name="T14" fmla="*/ 729 w 748"/>
                      <a:gd name="T15" fmla="*/ 29 h 48"/>
                      <a:gd name="T16" fmla="*/ 729 w 748"/>
                      <a:gd name="T17" fmla="*/ 48 h 48"/>
                      <a:gd name="T18" fmla="*/ 748 w 748"/>
                      <a:gd name="T19" fmla="*/ 48 h 48"/>
                      <a:gd name="T20" fmla="*/ 748 w 748"/>
                      <a:gd name="T21" fmla="*/ 38 h 48"/>
                      <a:gd name="T22" fmla="*/ 738 w 748"/>
                      <a:gd name="T23" fmla="*/ 38 h 48"/>
                      <a:gd name="T24" fmla="*/ 738 w 748"/>
                      <a:gd name="T25" fmla="*/ 29 h 48"/>
                      <a:gd name="T26" fmla="*/ 738 w 748"/>
                      <a:gd name="T27" fmla="*/ 38 h 48"/>
                      <a:gd name="T28" fmla="*/ 748 w 748"/>
                      <a:gd name="T29" fmla="*/ 38 h 48"/>
                      <a:gd name="T30" fmla="*/ 748 w 748"/>
                      <a:gd name="T3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8" h="48">
                        <a:moveTo>
                          <a:pt x="14" y="0"/>
                        </a:moveTo>
                        <a:lnTo>
                          <a:pt x="0" y="0"/>
                        </a:lnTo>
                        <a:lnTo>
                          <a:pt x="0" y="48"/>
                        </a:lnTo>
                        <a:lnTo>
                          <a:pt x="14" y="48"/>
                        </a:lnTo>
                        <a:lnTo>
                          <a:pt x="14" y="0"/>
                        </a:lnTo>
                        <a:moveTo>
                          <a:pt x="748" y="0"/>
                        </a:moveTo>
                        <a:lnTo>
                          <a:pt x="729" y="0"/>
                        </a:lnTo>
                        <a:lnTo>
                          <a:pt x="729" y="29"/>
                        </a:lnTo>
                        <a:lnTo>
                          <a:pt x="729" y="48"/>
                        </a:lnTo>
                        <a:lnTo>
                          <a:pt x="748" y="48"/>
                        </a:lnTo>
                        <a:lnTo>
                          <a:pt x="748" y="38"/>
                        </a:lnTo>
                        <a:lnTo>
                          <a:pt x="738" y="38"/>
                        </a:lnTo>
                        <a:lnTo>
                          <a:pt x="738" y="29"/>
                        </a:lnTo>
                        <a:lnTo>
                          <a:pt x="738" y="38"/>
                        </a:lnTo>
                        <a:lnTo>
                          <a:pt x="748" y="38"/>
                        </a:lnTo>
                        <a:lnTo>
                          <a:pt x="7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2" name="íṥḻïdé"/>
                  <p:cNvSpPr/>
                  <p:nvPr/>
                </p:nvSpPr>
                <p:spPr bwMode="auto">
                  <a:xfrm>
                    <a:off x="3441" y="114"/>
                    <a:ext cx="748" cy="19"/>
                  </a:xfrm>
                  <a:custGeom>
                    <a:avLst/>
                    <a:gdLst>
                      <a:gd name="T0" fmla="*/ 748 w 748"/>
                      <a:gd name="T1" fmla="*/ 0 h 19"/>
                      <a:gd name="T2" fmla="*/ 0 w 748"/>
                      <a:gd name="T3" fmla="*/ 0 h 19"/>
                      <a:gd name="T4" fmla="*/ 0 w 748"/>
                      <a:gd name="T5" fmla="*/ 19 h 19"/>
                      <a:gd name="T6" fmla="*/ 14 w 748"/>
                      <a:gd name="T7" fmla="*/ 19 h 19"/>
                      <a:gd name="T8" fmla="*/ 20 w 748"/>
                      <a:gd name="T9" fmla="*/ 19 h 19"/>
                      <a:gd name="T10" fmla="*/ 729 w 748"/>
                      <a:gd name="T11" fmla="*/ 19 h 19"/>
                      <a:gd name="T12" fmla="*/ 748 w 748"/>
                      <a:gd name="T13" fmla="*/ 19 h 19"/>
                      <a:gd name="T14" fmla="*/ 748 w 748"/>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8" h="19">
                        <a:moveTo>
                          <a:pt x="748" y="0"/>
                        </a:moveTo>
                        <a:lnTo>
                          <a:pt x="0" y="0"/>
                        </a:lnTo>
                        <a:lnTo>
                          <a:pt x="0" y="19"/>
                        </a:lnTo>
                        <a:lnTo>
                          <a:pt x="14" y="19"/>
                        </a:lnTo>
                        <a:lnTo>
                          <a:pt x="20" y="19"/>
                        </a:lnTo>
                        <a:lnTo>
                          <a:pt x="729" y="19"/>
                        </a:lnTo>
                        <a:lnTo>
                          <a:pt x="748" y="19"/>
                        </a:lnTo>
                        <a:lnTo>
                          <a:pt x="748"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3" name="îśḻiḓe"/>
                  <p:cNvSpPr/>
                  <p:nvPr/>
                </p:nvSpPr>
                <p:spPr bwMode="auto">
                  <a:xfrm>
                    <a:off x="3441" y="114"/>
                    <a:ext cx="748" cy="19"/>
                  </a:xfrm>
                  <a:custGeom>
                    <a:avLst/>
                    <a:gdLst>
                      <a:gd name="T0" fmla="*/ 748 w 748"/>
                      <a:gd name="T1" fmla="*/ 0 h 19"/>
                      <a:gd name="T2" fmla="*/ 0 w 748"/>
                      <a:gd name="T3" fmla="*/ 0 h 19"/>
                      <a:gd name="T4" fmla="*/ 0 w 748"/>
                      <a:gd name="T5" fmla="*/ 19 h 19"/>
                      <a:gd name="T6" fmla="*/ 14 w 748"/>
                      <a:gd name="T7" fmla="*/ 19 h 19"/>
                      <a:gd name="T8" fmla="*/ 20 w 748"/>
                      <a:gd name="T9" fmla="*/ 19 h 19"/>
                      <a:gd name="T10" fmla="*/ 729 w 748"/>
                      <a:gd name="T11" fmla="*/ 19 h 19"/>
                      <a:gd name="T12" fmla="*/ 748 w 748"/>
                      <a:gd name="T13" fmla="*/ 19 h 19"/>
                      <a:gd name="T14" fmla="*/ 748 w 748"/>
                      <a:gd name="T15" fmla="*/ 0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8" h="19">
                        <a:moveTo>
                          <a:pt x="748" y="0"/>
                        </a:moveTo>
                        <a:lnTo>
                          <a:pt x="0" y="0"/>
                        </a:lnTo>
                        <a:lnTo>
                          <a:pt x="0" y="19"/>
                        </a:lnTo>
                        <a:lnTo>
                          <a:pt x="14" y="19"/>
                        </a:lnTo>
                        <a:lnTo>
                          <a:pt x="20" y="19"/>
                        </a:lnTo>
                        <a:lnTo>
                          <a:pt x="729" y="19"/>
                        </a:lnTo>
                        <a:lnTo>
                          <a:pt x="748" y="19"/>
                        </a:lnTo>
                        <a:lnTo>
                          <a:pt x="7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4" name="îṧ1îďé"/>
                  <p:cNvSpPr/>
                  <p:nvPr/>
                </p:nvSpPr>
                <p:spPr bwMode="auto">
                  <a:xfrm>
                    <a:off x="3819" y="49"/>
                    <a:ext cx="0" cy="75"/>
                  </a:xfrm>
                  <a:custGeom>
                    <a:avLst/>
                    <a:gdLst>
                      <a:gd name="T0" fmla="*/ 0 h 75"/>
                      <a:gd name="T1" fmla="*/ 75 h 75"/>
                      <a:gd name="T2" fmla="*/ 0 h 75"/>
                    </a:gdLst>
                    <a:ahLst/>
                    <a:cxnLst>
                      <a:cxn ang="0">
                        <a:pos x="0" y="T0"/>
                      </a:cxn>
                      <a:cxn ang="0">
                        <a:pos x="0" y="T1"/>
                      </a:cxn>
                      <a:cxn ang="0">
                        <a:pos x="0" y="T2"/>
                      </a:cxn>
                    </a:cxnLst>
                    <a:rect l="0" t="0" r="r" b="b"/>
                    <a:pathLst>
                      <a:path h="75">
                        <a:moveTo>
                          <a:pt x="0" y="0"/>
                        </a:moveTo>
                        <a:lnTo>
                          <a:pt x="0" y="75"/>
                        </a:lnTo>
                        <a:lnTo>
                          <a:pt x="0"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5" name="íŝḷîḓê"/>
                  <p:cNvSpPr/>
                  <p:nvPr/>
                </p:nvSpPr>
                <p:spPr bwMode="auto">
                  <a:xfrm>
                    <a:off x="3819" y="49"/>
                    <a:ext cx="0" cy="7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6" name="íSḷïdè"/>
                  <p:cNvSpPr/>
                  <p:nvPr/>
                </p:nvSpPr>
                <p:spPr bwMode="auto">
                  <a:xfrm>
                    <a:off x="3819" y="49"/>
                    <a:ext cx="0" cy="75"/>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57" name="íšľïďê"/>
                  <p:cNvSpPr/>
                  <p:nvPr/>
                </p:nvSpPr>
                <p:spPr bwMode="auto">
                  <a:xfrm>
                    <a:off x="3256" y="49"/>
                    <a:ext cx="563" cy="75"/>
                  </a:xfrm>
                  <a:custGeom>
                    <a:avLst/>
                    <a:gdLst>
                      <a:gd name="T0" fmla="*/ 16 w 295"/>
                      <a:gd name="T1" fmla="*/ 39 h 39"/>
                      <a:gd name="T2" fmla="*/ 295 w 295"/>
                      <a:gd name="T3" fmla="*/ 39 h 39"/>
                      <a:gd name="T4" fmla="*/ 295 w 295"/>
                      <a:gd name="T5" fmla="*/ 0 h 39"/>
                      <a:gd name="T6" fmla="*/ 16 w 295"/>
                      <a:gd name="T7" fmla="*/ 0 h 39"/>
                      <a:gd name="T8" fmla="*/ 0 w 295"/>
                      <a:gd name="T9" fmla="*/ 16 h 39"/>
                      <a:gd name="T10" fmla="*/ 0 w 295"/>
                      <a:gd name="T11" fmla="*/ 23 h 39"/>
                      <a:gd name="T12" fmla="*/ 16 w 29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295" h="39">
                        <a:moveTo>
                          <a:pt x="16" y="39"/>
                        </a:moveTo>
                        <a:cubicBezTo>
                          <a:pt x="295" y="39"/>
                          <a:pt x="295" y="39"/>
                          <a:pt x="295" y="39"/>
                        </a:cubicBezTo>
                        <a:cubicBezTo>
                          <a:pt x="295" y="0"/>
                          <a:pt x="295" y="0"/>
                          <a:pt x="295" y="0"/>
                        </a:cubicBezTo>
                        <a:cubicBezTo>
                          <a:pt x="16" y="0"/>
                          <a:pt x="16" y="0"/>
                          <a:pt x="16" y="0"/>
                        </a:cubicBezTo>
                        <a:cubicBezTo>
                          <a:pt x="7" y="0"/>
                          <a:pt x="0" y="7"/>
                          <a:pt x="0" y="16"/>
                        </a:cubicBezTo>
                        <a:cubicBezTo>
                          <a:pt x="0" y="23"/>
                          <a:pt x="0" y="23"/>
                          <a:pt x="0" y="23"/>
                        </a:cubicBezTo>
                        <a:cubicBezTo>
                          <a:pt x="0" y="32"/>
                          <a:pt x="7" y="39"/>
                          <a:pt x="16" y="39"/>
                        </a:cubicBez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58" name="íşļíḑé"/>
                  <p:cNvSpPr/>
                  <p:nvPr/>
                </p:nvSpPr>
                <p:spPr bwMode="auto">
                  <a:xfrm>
                    <a:off x="3256" y="49"/>
                    <a:ext cx="563" cy="75"/>
                  </a:xfrm>
                  <a:custGeom>
                    <a:avLst/>
                    <a:gdLst>
                      <a:gd name="T0" fmla="*/ 16 w 295"/>
                      <a:gd name="T1" fmla="*/ 39 h 39"/>
                      <a:gd name="T2" fmla="*/ 295 w 295"/>
                      <a:gd name="T3" fmla="*/ 39 h 39"/>
                      <a:gd name="T4" fmla="*/ 295 w 295"/>
                      <a:gd name="T5" fmla="*/ 0 h 39"/>
                      <a:gd name="T6" fmla="*/ 16 w 295"/>
                      <a:gd name="T7" fmla="*/ 0 h 39"/>
                      <a:gd name="T8" fmla="*/ 0 w 295"/>
                      <a:gd name="T9" fmla="*/ 16 h 39"/>
                      <a:gd name="T10" fmla="*/ 0 w 295"/>
                      <a:gd name="T11" fmla="*/ 23 h 39"/>
                      <a:gd name="T12" fmla="*/ 16 w 29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295" h="39">
                        <a:moveTo>
                          <a:pt x="16" y="39"/>
                        </a:moveTo>
                        <a:cubicBezTo>
                          <a:pt x="295" y="39"/>
                          <a:pt x="295" y="39"/>
                          <a:pt x="295" y="39"/>
                        </a:cubicBezTo>
                        <a:cubicBezTo>
                          <a:pt x="295" y="0"/>
                          <a:pt x="295" y="0"/>
                          <a:pt x="295" y="0"/>
                        </a:cubicBezTo>
                        <a:cubicBezTo>
                          <a:pt x="16" y="0"/>
                          <a:pt x="16" y="0"/>
                          <a:pt x="16" y="0"/>
                        </a:cubicBezTo>
                        <a:cubicBezTo>
                          <a:pt x="7" y="0"/>
                          <a:pt x="0" y="7"/>
                          <a:pt x="0" y="16"/>
                        </a:cubicBezTo>
                        <a:cubicBezTo>
                          <a:pt x="0" y="23"/>
                          <a:pt x="0" y="23"/>
                          <a:pt x="0" y="23"/>
                        </a:cubicBezTo>
                        <a:cubicBezTo>
                          <a:pt x="0" y="32"/>
                          <a:pt x="7" y="39"/>
                          <a:pt x="16" y="39"/>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59" name="iṥ1iḓè"/>
                  <p:cNvSpPr/>
                  <p:nvPr/>
                </p:nvSpPr>
                <p:spPr bwMode="auto">
                  <a:xfrm>
                    <a:off x="3777" y="8"/>
                    <a:ext cx="84" cy="41"/>
                  </a:xfrm>
                  <a:custGeom>
                    <a:avLst/>
                    <a:gdLst>
                      <a:gd name="T0" fmla="*/ 44 w 44"/>
                      <a:gd name="T1" fmla="*/ 22 h 22"/>
                      <a:gd name="T2" fmla="*/ 0 w 44"/>
                      <a:gd name="T3" fmla="*/ 22 h 22"/>
                      <a:gd name="T4" fmla="*/ 0 w 44"/>
                      <a:gd name="T5" fmla="*/ 18 h 22"/>
                      <a:gd name="T6" fmla="*/ 17 w 44"/>
                      <a:gd name="T7" fmla="*/ 0 h 22"/>
                      <a:gd name="T8" fmla="*/ 26 w 44"/>
                      <a:gd name="T9" fmla="*/ 0 h 22"/>
                      <a:gd name="T10" fmla="*/ 44 w 44"/>
                      <a:gd name="T11" fmla="*/ 18 h 22"/>
                      <a:gd name="T12" fmla="*/ 44 w 44"/>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44" h="22">
                        <a:moveTo>
                          <a:pt x="44" y="22"/>
                        </a:moveTo>
                        <a:cubicBezTo>
                          <a:pt x="0" y="22"/>
                          <a:pt x="0" y="22"/>
                          <a:pt x="0" y="22"/>
                        </a:cubicBezTo>
                        <a:cubicBezTo>
                          <a:pt x="0" y="18"/>
                          <a:pt x="0" y="18"/>
                          <a:pt x="0" y="18"/>
                        </a:cubicBezTo>
                        <a:cubicBezTo>
                          <a:pt x="0" y="8"/>
                          <a:pt x="8" y="0"/>
                          <a:pt x="17" y="0"/>
                        </a:cubicBezTo>
                        <a:cubicBezTo>
                          <a:pt x="26" y="0"/>
                          <a:pt x="26" y="0"/>
                          <a:pt x="26" y="0"/>
                        </a:cubicBezTo>
                        <a:cubicBezTo>
                          <a:pt x="36" y="0"/>
                          <a:pt x="44" y="8"/>
                          <a:pt x="44" y="18"/>
                        </a:cubicBezTo>
                        <a:lnTo>
                          <a:pt x="44" y="22"/>
                        </a:lnTo>
                        <a:close/>
                      </a:path>
                    </a:pathLst>
                  </a:custGeom>
                  <a:solidFill>
                    <a:srgbClr val="D1434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0" name="íš1ïḍé"/>
                  <p:cNvSpPr/>
                  <p:nvPr/>
                </p:nvSpPr>
                <p:spPr bwMode="auto">
                  <a:xfrm>
                    <a:off x="3777" y="8"/>
                    <a:ext cx="84" cy="41"/>
                  </a:xfrm>
                  <a:custGeom>
                    <a:avLst/>
                    <a:gdLst>
                      <a:gd name="T0" fmla="*/ 44 w 44"/>
                      <a:gd name="T1" fmla="*/ 22 h 22"/>
                      <a:gd name="T2" fmla="*/ 0 w 44"/>
                      <a:gd name="T3" fmla="*/ 22 h 22"/>
                      <a:gd name="T4" fmla="*/ 0 w 44"/>
                      <a:gd name="T5" fmla="*/ 18 h 22"/>
                      <a:gd name="T6" fmla="*/ 17 w 44"/>
                      <a:gd name="T7" fmla="*/ 0 h 22"/>
                      <a:gd name="T8" fmla="*/ 26 w 44"/>
                      <a:gd name="T9" fmla="*/ 0 h 22"/>
                      <a:gd name="T10" fmla="*/ 44 w 44"/>
                      <a:gd name="T11" fmla="*/ 18 h 22"/>
                      <a:gd name="T12" fmla="*/ 44 w 44"/>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44" h="22">
                        <a:moveTo>
                          <a:pt x="44" y="22"/>
                        </a:moveTo>
                        <a:cubicBezTo>
                          <a:pt x="0" y="22"/>
                          <a:pt x="0" y="22"/>
                          <a:pt x="0" y="22"/>
                        </a:cubicBezTo>
                        <a:cubicBezTo>
                          <a:pt x="0" y="18"/>
                          <a:pt x="0" y="18"/>
                          <a:pt x="0" y="18"/>
                        </a:cubicBezTo>
                        <a:cubicBezTo>
                          <a:pt x="0" y="8"/>
                          <a:pt x="8" y="0"/>
                          <a:pt x="17" y="0"/>
                        </a:cubicBezTo>
                        <a:cubicBezTo>
                          <a:pt x="26" y="0"/>
                          <a:pt x="26" y="0"/>
                          <a:pt x="26" y="0"/>
                        </a:cubicBezTo>
                        <a:cubicBezTo>
                          <a:pt x="36" y="0"/>
                          <a:pt x="44" y="8"/>
                          <a:pt x="44" y="18"/>
                        </a:cubicBezTo>
                        <a:lnTo>
                          <a:pt x="44" y="22"/>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61" name="iṣḷiḑê"/>
                  <p:cNvSpPr/>
                  <p:nvPr/>
                </p:nvSpPr>
                <p:spPr bwMode="auto">
                  <a:xfrm>
                    <a:off x="2027"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2" name="ïṧlíḓê"/>
                  <p:cNvSpPr/>
                  <p:nvPr/>
                </p:nvSpPr>
                <p:spPr bwMode="auto">
                  <a:xfrm>
                    <a:off x="2027"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63" name="îṧḻíḋê"/>
                  <p:cNvSpPr/>
                  <p:nvPr/>
                </p:nvSpPr>
                <p:spPr bwMode="auto">
                  <a:xfrm>
                    <a:off x="4238" y="1432"/>
                    <a:ext cx="0" cy="103"/>
                  </a:xfrm>
                  <a:custGeom>
                    <a:avLst/>
                    <a:gdLst>
                      <a:gd name="T0" fmla="*/ 0 h 103"/>
                      <a:gd name="T1" fmla="*/ 103 h 103"/>
                      <a:gd name="T2" fmla="*/ 0 h 103"/>
                    </a:gdLst>
                    <a:ahLst/>
                    <a:cxnLst>
                      <a:cxn ang="0">
                        <a:pos x="0" y="T0"/>
                      </a:cxn>
                      <a:cxn ang="0">
                        <a:pos x="0" y="T1"/>
                      </a:cxn>
                      <a:cxn ang="0">
                        <a:pos x="0" y="T2"/>
                      </a:cxn>
                    </a:cxnLst>
                    <a:rect l="0" t="0" r="r" b="b"/>
                    <a:pathLst>
                      <a:path h="103">
                        <a:moveTo>
                          <a:pt x="0" y="0"/>
                        </a:moveTo>
                        <a:lnTo>
                          <a:pt x="0" y="103"/>
                        </a:lnTo>
                        <a:lnTo>
                          <a:pt x="0"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4" name="iS1iḍe"/>
                  <p:cNvSpPr/>
                  <p:nvPr/>
                </p:nvSpPr>
                <p:spPr bwMode="auto">
                  <a:xfrm>
                    <a:off x="4238" y="1432"/>
                    <a:ext cx="0" cy="10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5" name="ïsľîḍe"/>
                  <p:cNvSpPr/>
                  <p:nvPr/>
                </p:nvSpPr>
                <p:spPr bwMode="auto">
                  <a:xfrm>
                    <a:off x="4238" y="1432"/>
                    <a:ext cx="0" cy="103"/>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66" name="íṩľîḓe"/>
                  <p:cNvSpPr/>
                  <p:nvPr/>
                </p:nvSpPr>
                <p:spPr bwMode="auto">
                  <a:xfrm>
                    <a:off x="2513"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7" name="ïṡľîḑê"/>
                  <p:cNvSpPr/>
                  <p:nvPr/>
                </p:nvSpPr>
                <p:spPr bwMode="auto">
                  <a:xfrm>
                    <a:off x="2513"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68" name="iŝḷiḍê"/>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69" name="íSļiďè"/>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0" name="îš1îḋè"/>
                  <p:cNvSpPr/>
                  <p:nvPr/>
                </p:nvSpPr>
                <p:spPr bwMode="auto">
                  <a:xfrm>
                    <a:off x="3400" y="1425"/>
                    <a:ext cx="0" cy="114"/>
                  </a:xfrm>
                  <a:custGeom>
                    <a:avLst/>
                    <a:gdLst>
                      <a:gd name="T0" fmla="*/ 0 h 114"/>
                      <a:gd name="T1" fmla="*/ 114 h 114"/>
                      <a:gd name="T2" fmla="*/ 0 h 114"/>
                    </a:gdLst>
                    <a:ahLst/>
                    <a:cxnLst>
                      <a:cxn ang="0">
                        <a:pos x="0" y="T0"/>
                      </a:cxn>
                      <a:cxn ang="0">
                        <a:pos x="0" y="T1"/>
                      </a:cxn>
                      <a:cxn ang="0">
                        <a:pos x="0" y="T2"/>
                      </a:cxn>
                    </a:cxnLst>
                    <a:rect l="0" t="0" r="r" b="b"/>
                    <a:pathLst>
                      <a:path h="114">
                        <a:moveTo>
                          <a:pt x="0" y="0"/>
                        </a:moveTo>
                        <a:lnTo>
                          <a:pt x="0" y="114"/>
                        </a:lnTo>
                        <a:lnTo>
                          <a:pt x="0" y="0"/>
                        </a:lnTo>
                        <a:close/>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1" name="î$ľidè"/>
                  <p:cNvSpPr/>
                  <p:nvPr/>
                </p:nvSpPr>
                <p:spPr bwMode="auto">
                  <a:xfrm>
                    <a:off x="3400" y="1425"/>
                    <a:ext cx="0" cy="114"/>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2" name="íSḻîḍê"/>
                  <p:cNvSpPr/>
                  <p:nvPr/>
                </p:nvSpPr>
                <p:spPr bwMode="auto">
                  <a:xfrm>
                    <a:off x="3400" y="1425"/>
                    <a:ext cx="0" cy="114"/>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73" name="îṥľídê"/>
                  <p:cNvSpPr/>
                  <p:nvPr/>
                </p:nvSpPr>
                <p:spPr bwMode="auto">
                  <a:xfrm>
                    <a:off x="2074" y="2933"/>
                    <a:ext cx="311" cy="676"/>
                  </a:xfrm>
                  <a:custGeom>
                    <a:avLst/>
                    <a:gdLst>
                      <a:gd name="T0" fmla="*/ 163 w 163"/>
                      <a:gd name="T1" fmla="*/ 352 h 355"/>
                      <a:gd name="T2" fmla="*/ 136 w 163"/>
                      <a:gd name="T3" fmla="*/ 355 h 355"/>
                      <a:gd name="T4" fmla="*/ 0 w 163"/>
                      <a:gd name="T5" fmla="*/ 218 h 355"/>
                      <a:gd name="T6" fmla="*/ 9 w 163"/>
                      <a:gd name="T7" fmla="*/ 4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9" y="40"/>
                          <a:pt x="9" y="40"/>
                          <a:pt x="9" y="40"/>
                        </a:cubicBezTo>
                        <a:cubicBezTo>
                          <a:pt x="52" y="0"/>
                          <a:pt x="52" y="0"/>
                          <a:pt x="52" y="0"/>
                        </a:cubicBezTo>
                        <a:cubicBezTo>
                          <a:pt x="52" y="218"/>
                          <a:pt x="52" y="218"/>
                          <a:pt x="52" y="218"/>
                        </a:cubicBezTo>
                        <a:cubicBezTo>
                          <a:pt x="52" y="284"/>
                          <a:pt x="100"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4" name="íŝḷíḋè"/>
                  <p:cNvSpPr/>
                  <p:nvPr/>
                </p:nvSpPr>
                <p:spPr bwMode="auto">
                  <a:xfrm>
                    <a:off x="2074" y="2933"/>
                    <a:ext cx="521" cy="676"/>
                  </a:xfrm>
                  <a:custGeom>
                    <a:avLst/>
                    <a:gdLst>
                      <a:gd name="T0" fmla="*/ 163 w 273"/>
                      <a:gd name="T1" fmla="*/ 355 h 355"/>
                      <a:gd name="T2" fmla="*/ 110 w 273"/>
                      <a:gd name="T3" fmla="*/ 355 h 355"/>
                      <a:gd name="T4" fmla="*/ 0 w 273"/>
                      <a:gd name="T5" fmla="*/ 244 h 355"/>
                      <a:gd name="T6" fmla="*/ 0 w 273"/>
                      <a:gd name="T7" fmla="*/ 44 h 355"/>
                      <a:gd name="T8" fmla="*/ 44 w 273"/>
                      <a:gd name="T9" fmla="*/ 0 h 355"/>
                      <a:gd name="T10" fmla="*/ 208 w 273"/>
                      <a:gd name="T11" fmla="*/ 0 h 355"/>
                      <a:gd name="T12" fmla="*/ 273 w 273"/>
                      <a:gd name="T13" fmla="*/ 65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44"/>
                          <a:pt x="0" y="44"/>
                          <a:pt x="0" y="44"/>
                        </a:cubicBezTo>
                        <a:cubicBezTo>
                          <a:pt x="0" y="20"/>
                          <a:pt x="19" y="0"/>
                          <a:pt x="44" y="0"/>
                        </a:cubicBezTo>
                        <a:cubicBezTo>
                          <a:pt x="208" y="0"/>
                          <a:pt x="208" y="0"/>
                          <a:pt x="208" y="0"/>
                        </a:cubicBezTo>
                        <a:cubicBezTo>
                          <a:pt x="244" y="0"/>
                          <a:pt x="273" y="29"/>
                          <a:pt x="273" y="65"/>
                        </a:cubicBezTo>
                        <a:cubicBezTo>
                          <a:pt x="273" y="244"/>
                          <a:pt x="273" y="244"/>
                          <a:pt x="273" y="244"/>
                        </a:cubicBezTo>
                        <a:cubicBezTo>
                          <a:pt x="273" y="305"/>
                          <a:pt x="223"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5" name="í$ļidê"/>
                  <p:cNvSpPr/>
                  <p:nvPr/>
                </p:nvSpPr>
                <p:spPr bwMode="auto">
                  <a:xfrm>
                    <a:off x="1973" y="3651"/>
                    <a:ext cx="742" cy="659"/>
                  </a:xfrm>
                  <a:custGeom>
                    <a:avLst/>
                    <a:gdLst>
                      <a:gd name="T0" fmla="*/ 389 w 389"/>
                      <a:gd name="T1" fmla="*/ 89 h 346"/>
                      <a:gd name="T2" fmla="*/ 389 w 389"/>
                      <a:gd name="T3" fmla="*/ 346 h 346"/>
                      <a:gd name="T4" fmla="*/ 0 w 389"/>
                      <a:gd name="T5" fmla="*/ 346 h 346"/>
                      <a:gd name="T6" fmla="*/ 0 w 389"/>
                      <a:gd name="T7" fmla="*/ 89 h 346"/>
                      <a:gd name="T8" fmla="*/ 4 w 389"/>
                      <a:gd name="T9" fmla="*/ 63 h 346"/>
                      <a:gd name="T10" fmla="*/ 8 w 389"/>
                      <a:gd name="T11" fmla="*/ 52 h 346"/>
                      <a:gd name="T12" fmla="*/ 79 w 389"/>
                      <a:gd name="T13" fmla="*/ 0 h 346"/>
                      <a:gd name="T14" fmla="*/ 83 w 389"/>
                      <a:gd name="T15" fmla="*/ 0 h 346"/>
                      <a:gd name="T16" fmla="*/ 88 w 389"/>
                      <a:gd name="T17" fmla="*/ 0 h 346"/>
                      <a:gd name="T18" fmla="*/ 300 w 389"/>
                      <a:gd name="T19" fmla="*/ 0 h 346"/>
                      <a:gd name="T20" fmla="*/ 309 w 389"/>
                      <a:gd name="T21" fmla="*/ 0 h 346"/>
                      <a:gd name="T22" fmla="*/ 388 w 389"/>
                      <a:gd name="T23" fmla="*/ 79 h 346"/>
                      <a:gd name="T24" fmla="*/ 389 w 389"/>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9" h="346">
                        <a:moveTo>
                          <a:pt x="389" y="89"/>
                        </a:moveTo>
                        <a:cubicBezTo>
                          <a:pt x="389" y="346"/>
                          <a:pt x="389" y="346"/>
                          <a:pt x="389" y="346"/>
                        </a:cubicBezTo>
                        <a:cubicBezTo>
                          <a:pt x="0" y="346"/>
                          <a:pt x="0" y="346"/>
                          <a:pt x="0" y="346"/>
                        </a:cubicBezTo>
                        <a:cubicBezTo>
                          <a:pt x="0" y="89"/>
                          <a:pt x="0" y="89"/>
                          <a:pt x="0" y="89"/>
                        </a:cubicBezTo>
                        <a:cubicBezTo>
                          <a:pt x="0" y="80"/>
                          <a:pt x="1" y="71"/>
                          <a:pt x="4" y="63"/>
                        </a:cubicBezTo>
                        <a:cubicBezTo>
                          <a:pt x="5" y="59"/>
                          <a:pt x="6" y="55"/>
                          <a:pt x="8" y="52"/>
                        </a:cubicBezTo>
                        <a:cubicBezTo>
                          <a:pt x="20" y="24"/>
                          <a:pt x="47" y="4"/>
                          <a:pt x="79" y="0"/>
                        </a:cubicBezTo>
                        <a:cubicBezTo>
                          <a:pt x="81" y="0"/>
                          <a:pt x="82" y="0"/>
                          <a:pt x="83" y="0"/>
                        </a:cubicBezTo>
                        <a:cubicBezTo>
                          <a:pt x="85" y="0"/>
                          <a:pt x="86" y="0"/>
                          <a:pt x="88" y="0"/>
                        </a:cubicBezTo>
                        <a:cubicBezTo>
                          <a:pt x="300" y="0"/>
                          <a:pt x="300" y="0"/>
                          <a:pt x="300" y="0"/>
                        </a:cubicBezTo>
                        <a:cubicBezTo>
                          <a:pt x="303" y="0"/>
                          <a:pt x="306" y="0"/>
                          <a:pt x="309" y="0"/>
                        </a:cubicBezTo>
                        <a:cubicBezTo>
                          <a:pt x="351" y="5"/>
                          <a:pt x="384" y="38"/>
                          <a:pt x="388" y="79"/>
                        </a:cubicBezTo>
                        <a:cubicBezTo>
                          <a:pt x="389" y="82"/>
                          <a:pt x="389" y="85"/>
                          <a:pt x="389" y="8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6" name="iṡ1ïďè"/>
                  <p:cNvSpPr/>
                  <p:nvPr/>
                </p:nvSpPr>
                <p:spPr bwMode="auto">
                  <a:xfrm>
                    <a:off x="2217"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7" name="íSļíḓè"/>
                  <p:cNvSpPr/>
                  <p:nvPr/>
                </p:nvSpPr>
                <p:spPr bwMode="auto">
                  <a:xfrm>
                    <a:off x="2217"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78" name="ïŝļïḑè"/>
                  <p:cNvSpPr/>
                  <p:nvPr/>
                </p:nvSpPr>
                <p:spPr bwMode="auto">
                  <a:xfrm>
                    <a:off x="2217"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79" name="ïśḻídé"/>
                  <p:cNvSpPr/>
                  <p:nvPr/>
                </p:nvSpPr>
                <p:spPr bwMode="auto">
                  <a:xfrm>
                    <a:off x="2217"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0" name="ïs1iḑê"/>
                  <p:cNvSpPr/>
                  <p:nvPr/>
                </p:nvSpPr>
                <p:spPr bwMode="auto">
                  <a:xfrm>
                    <a:off x="2217" y="3560"/>
                    <a:ext cx="246" cy="211"/>
                  </a:xfrm>
                  <a:custGeom>
                    <a:avLst/>
                    <a:gdLst>
                      <a:gd name="T0" fmla="*/ 129 w 129"/>
                      <a:gd name="T1" fmla="*/ 0 h 111"/>
                      <a:gd name="T2" fmla="*/ 129 w 129"/>
                      <a:gd name="T3" fmla="*/ 61 h 111"/>
                      <a:gd name="T4" fmla="*/ 79 w 129"/>
                      <a:gd name="T5" fmla="*/ 111 h 111"/>
                      <a:gd name="T6" fmla="*/ 50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50" y="111"/>
                          <a:pt x="50" y="111"/>
                          <a:pt x="50"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1" name="ïṡ1iḑe"/>
                  <p:cNvSpPr/>
                  <p:nvPr/>
                </p:nvSpPr>
                <p:spPr bwMode="auto">
                  <a:xfrm>
                    <a:off x="2168"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2" name="îṥļiďê"/>
                  <p:cNvSpPr/>
                  <p:nvPr/>
                </p:nvSpPr>
                <p:spPr bwMode="auto">
                  <a:xfrm>
                    <a:off x="2168"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83" name="is1íḑé"/>
                  <p:cNvSpPr/>
                  <p:nvPr/>
                </p:nvSpPr>
                <p:spPr bwMode="auto">
                  <a:xfrm>
                    <a:off x="2132" y="3651"/>
                    <a:ext cx="404" cy="151"/>
                  </a:xfrm>
                  <a:prstGeom prst="rect">
                    <a:avLst/>
                  </a:prstGeom>
                  <a:solidFill>
                    <a:srgbClr val="C68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384" name="îṣļidé"/>
                  <p:cNvSpPr/>
                  <p:nvPr/>
                </p:nvSpPr>
                <p:spPr bwMode="auto">
                  <a:xfrm>
                    <a:off x="2132"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385" name="iŝlíḋê"/>
                  <p:cNvSpPr/>
                  <p:nvPr/>
                </p:nvSpPr>
                <p:spPr bwMode="auto">
                  <a:xfrm>
                    <a:off x="1975" y="3651"/>
                    <a:ext cx="290" cy="659"/>
                  </a:xfrm>
                  <a:custGeom>
                    <a:avLst/>
                    <a:gdLst>
                      <a:gd name="T0" fmla="*/ 152 w 152"/>
                      <a:gd name="T1" fmla="*/ 0 h 346"/>
                      <a:gd name="T2" fmla="*/ 145 w 152"/>
                      <a:gd name="T3" fmla="*/ 0 h 346"/>
                      <a:gd name="T4" fmla="*/ 127 w 152"/>
                      <a:gd name="T5" fmla="*/ 4 h 346"/>
                      <a:gd name="T6" fmla="*/ 127 w 152"/>
                      <a:gd name="T7" fmla="*/ 4 h 346"/>
                      <a:gd name="T8" fmla="*/ 82 w 152"/>
                      <a:gd name="T9" fmla="*/ 34 h 346"/>
                      <a:gd name="T10" fmla="*/ 71 w 152"/>
                      <a:gd name="T11" fmla="*/ 52 h 346"/>
                      <a:gd name="T12" fmla="*/ 63 w 152"/>
                      <a:gd name="T13" fmla="*/ 89 h 346"/>
                      <a:gd name="T14" fmla="*/ 63 w 152"/>
                      <a:gd name="T15" fmla="*/ 346 h 346"/>
                      <a:gd name="T16" fmla="*/ 0 w 152"/>
                      <a:gd name="T17" fmla="*/ 346 h 346"/>
                      <a:gd name="T18" fmla="*/ 0 w 152"/>
                      <a:gd name="T19" fmla="*/ 89 h 346"/>
                      <a:gd name="T20" fmla="*/ 4 w 152"/>
                      <a:gd name="T21" fmla="*/ 62 h 346"/>
                      <a:gd name="T22" fmla="*/ 8 w 152"/>
                      <a:gd name="T23" fmla="*/ 52 h 346"/>
                      <a:gd name="T24" fmla="*/ 82 w 152"/>
                      <a:gd name="T25" fmla="*/ 0 h 346"/>
                      <a:gd name="T26" fmla="*/ 89 w 152"/>
                      <a:gd name="T27" fmla="*/ 0 h 346"/>
                      <a:gd name="T28" fmla="*/ 152 w 152"/>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2" h="346">
                        <a:moveTo>
                          <a:pt x="152" y="0"/>
                        </a:moveTo>
                        <a:cubicBezTo>
                          <a:pt x="149" y="0"/>
                          <a:pt x="147" y="0"/>
                          <a:pt x="145" y="0"/>
                        </a:cubicBezTo>
                        <a:cubicBezTo>
                          <a:pt x="139" y="1"/>
                          <a:pt x="133" y="2"/>
                          <a:pt x="127" y="4"/>
                        </a:cubicBezTo>
                        <a:cubicBezTo>
                          <a:pt x="127" y="4"/>
                          <a:pt x="127" y="4"/>
                          <a:pt x="127" y="4"/>
                        </a:cubicBezTo>
                        <a:cubicBezTo>
                          <a:pt x="109" y="9"/>
                          <a:pt x="93" y="19"/>
                          <a:pt x="82" y="34"/>
                        </a:cubicBezTo>
                        <a:cubicBezTo>
                          <a:pt x="78" y="39"/>
                          <a:pt x="74" y="45"/>
                          <a:pt x="71" y="52"/>
                        </a:cubicBezTo>
                        <a:cubicBezTo>
                          <a:pt x="66"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9" y="0"/>
                        </a:cubicBezTo>
                        <a:cubicBezTo>
                          <a:pt x="152" y="0"/>
                          <a:pt x="152" y="0"/>
                          <a:pt x="152" y="0"/>
                        </a:cubicBezTo>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6" name="íśľïḑè"/>
                  <p:cNvSpPr/>
                  <p:nvPr/>
                </p:nvSpPr>
                <p:spPr bwMode="auto">
                  <a:xfrm>
                    <a:off x="1962"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5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16 w 400"/>
                      <a:gd name="T49" fmla="*/ 0 h 356"/>
                      <a:gd name="T50" fmla="*/ 306 w 400"/>
                      <a:gd name="T51" fmla="*/ 0 h 356"/>
                      <a:gd name="T52" fmla="*/ 94 w 400"/>
                      <a:gd name="T53" fmla="*/ 0 h 356"/>
                      <a:gd name="T54" fmla="*/ 89 w 400"/>
                      <a:gd name="T55" fmla="*/ 0 h 356"/>
                      <a:gd name="T56" fmla="*/ 89 w 400"/>
                      <a:gd name="T57" fmla="*/ 5 h 356"/>
                      <a:gd name="T58" fmla="*/ 89 w 400"/>
                      <a:gd name="T59" fmla="*/ 0 h 356"/>
                      <a:gd name="T60" fmla="*/ 85 w 400"/>
                      <a:gd name="T61" fmla="*/ 0 h 356"/>
                      <a:gd name="T62" fmla="*/ 85 w 400"/>
                      <a:gd name="T63" fmla="*/ 5 h 356"/>
                      <a:gd name="T64" fmla="*/ 85 w 400"/>
                      <a:gd name="T65" fmla="*/ 0 h 356"/>
                      <a:gd name="T66" fmla="*/ 9 w 400"/>
                      <a:gd name="T67" fmla="*/ 55 h 356"/>
                      <a:gd name="T68" fmla="*/ 9 w 400"/>
                      <a:gd name="T69" fmla="*/ 55 h 356"/>
                      <a:gd name="T70" fmla="*/ 4 w 400"/>
                      <a:gd name="T71" fmla="*/ 66 h 356"/>
                      <a:gd name="T72" fmla="*/ 0 w 400"/>
                      <a:gd name="T73" fmla="*/ 94 h 356"/>
                      <a:gd name="T74" fmla="*/ 0 w 400"/>
                      <a:gd name="T75" fmla="*/ 356 h 356"/>
                      <a:gd name="T76" fmla="*/ 400 w 400"/>
                      <a:gd name="T77" fmla="*/ 356 h 356"/>
                      <a:gd name="T78" fmla="*/ 400 w 400"/>
                      <a:gd name="T79" fmla="*/ 94 h 356"/>
                      <a:gd name="T80" fmla="*/ 395 w 400"/>
                      <a:gd name="T81"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30" y="33"/>
                          <a:pt x="56"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5" y="10"/>
                        </a:cubicBezTo>
                        <a:cubicBezTo>
                          <a:pt x="354" y="14"/>
                          <a:pt x="385" y="45"/>
                          <a:pt x="389" y="84"/>
                        </a:cubicBezTo>
                        <a:cubicBezTo>
                          <a:pt x="389" y="84"/>
                          <a:pt x="389" y="84"/>
                          <a:pt x="389" y="84"/>
                        </a:cubicBezTo>
                        <a:cubicBezTo>
                          <a:pt x="390"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6" y="0"/>
                        </a:cubicBezTo>
                        <a:cubicBezTo>
                          <a:pt x="312" y="0"/>
                          <a:pt x="309" y="0"/>
                          <a:pt x="306" y="0"/>
                        </a:cubicBezTo>
                        <a:cubicBezTo>
                          <a:pt x="94" y="0"/>
                          <a:pt x="94" y="0"/>
                          <a:pt x="94" y="0"/>
                        </a:cubicBezTo>
                        <a:cubicBezTo>
                          <a:pt x="92" y="0"/>
                          <a:pt x="91"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6"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7" name="íš1îde"/>
                  <p:cNvSpPr/>
                  <p:nvPr/>
                </p:nvSpPr>
                <p:spPr bwMode="auto">
                  <a:xfrm>
                    <a:off x="1838" y="3750"/>
                    <a:ext cx="997"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8" name="ïṧľïḋe"/>
                  <p:cNvSpPr/>
                  <p:nvPr/>
                </p:nvSpPr>
                <p:spPr bwMode="auto">
                  <a:xfrm>
                    <a:off x="1828" y="3741"/>
                    <a:ext cx="1017"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8 w 533"/>
                      <a:gd name="T19" fmla="*/ 18 h 304"/>
                      <a:gd name="T20" fmla="*/ 438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8" y="10"/>
                          <a:pt x="423" y="13"/>
                          <a:pt x="438" y="18"/>
                        </a:cubicBezTo>
                        <a:cubicBezTo>
                          <a:pt x="438" y="18"/>
                          <a:pt x="438" y="18"/>
                          <a:pt x="438" y="18"/>
                        </a:cubicBezTo>
                        <a:cubicBezTo>
                          <a:pt x="487" y="37"/>
                          <a:pt x="523" y="85"/>
                          <a:pt x="523" y="141"/>
                        </a:cubicBezTo>
                        <a:cubicBezTo>
                          <a:pt x="528" y="141"/>
                          <a:pt x="528" y="141"/>
                          <a:pt x="528" y="141"/>
                        </a:cubicBezTo>
                        <a:cubicBezTo>
                          <a:pt x="533" y="141"/>
                          <a:pt x="533" y="141"/>
                          <a:pt x="533" y="141"/>
                        </a:cubicBezTo>
                        <a:cubicBezTo>
                          <a:pt x="533" y="81"/>
                          <a:pt x="495" y="29"/>
                          <a:pt x="441" y="9"/>
                        </a:cubicBezTo>
                        <a:cubicBezTo>
                          <a:pt x="441" y="9"/>
                          <a:pt x="441" y="9"/>
                          <a:pt x="441" y="9"/>
                        </a:cubicBezTo>
                        <a:cubicBezTo>
                          <a:pt x="426" y="3"/>
                          <a:pt x="409" y="0"/>
                          <a:pt x="391" y="0"/>
                        </a:cubicBezTo>
                        <a:cubicBezTo>
                          <a:pt x="141" y="0"/>
                          <a:pt x="141" y="0"/>
                          <a:pt x="141" y="0"/>
                        </a:cubicBezTo>
                        <a:cubicBezTo>
                          <a:pt x="80" y="0"/>
                          <a:pt x="27" y="39"/>
                          <a:pt x="8" y="94"/>
                        </a:cubicBezTo>
                        <a:cubicBezTo>
                          <a:pt x="8" y="94"/>
                          <a:pt x="8" y="94"/>
                          <a:pt x="8" y="94"/>
                        </a:cubicBezTo>
                        <a:cubicBezTo>
                          <a:pt x="3"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89" name="îṡļîḍê"/>
                  <p:cNvSpPr/>
                  <p:nvPr/>
                </p:nvSpPr>
                <p:spPr bwMode="auto">
                  <a:xfrm>
                    <a:off x="3024"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0" name="íŝlíďê"/>
                  <p:cNvSpPr/>
                  <p:nvPr/>
                </p:nvSpPr>
                <p:spPr bwMode="auto">
                  <a:xfrm>
                    <a:off x="3024"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1" name="ï$ľîḓé"/>
                  <p:cNvSpPr/>
                  <p:nvPr/>
                </p:nvSpPr>
                <p:spPr bwMode="auto">
                  <a:xfrm>
                    <a:off x="3510"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2" name="íṡļîdé"/>
                  <p:cNvSpPr/>
                  <p:nvPr/>
                </p:nvSpPr>
                <p:spPr bwMode="auto">
                  <a:xfrm>
                    <a:off x="3510"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393" name="í$ļíḋè"/>
                  <p:cNvSpPr/>
                  <p:nvPr/>
                </p:nvSpPr>
                <p:spPr bwMode="auto">
                  <a:xfrm>
                    <a:off x="3072" y="2933"/>
                    <a:ext cx="520" cy="676"/>
                  </a:xfrm>
                  <a:custGeom>
                    <a:avLst/>
                    <a:gdLst>
                      <a:gd name="T0" fmla="*/ 163 w 273"/>
                      <a:gd name="T1" fmla="*/ 355 h 355"/>
                      <a:gd name="T2" fmla="*/ 110 w 273"/>
                      <a:gd name="T3" fmla="*/ 355 h 355"/>
                      <a:gd name="T4" fmla="*/ 0 w 273"/>
                      <a:gd name="T5" fmla="*/ 244 h 355"/>
                      <a:gd name="T6" fmla="*/ 0 w 273"/>
                      <a:gd name="T7" fmla="*/ 56 h 355"/>
                      <a:gd name="T8" fmla="*/ 56 w 273"/>
                      <a:gd name="T9" fmla="*/ 0 h 355"/>
                      <a:gd name="T10" fmla="*/ 203 w 273"/>
                      <a:gd name="T11" fmla="*/ 0 h 355"/>
                      <a:gd name="T12" fmla="*/ 273 w 273"/>
                      <a:gd name="T13" fmla="*/ 70 h 355"/>
                      <a:gd name="T14" fmla="*/ 273 w 273"/>
                      <a:gd name="T15" fmla="*/ 244 h 355"/>
                      <a:gd name="T16" fmla="*/ 163 w 273"/>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355">
                        <a:moveTo>
                          <a:pt x="163" y="355"/>
                        </a:moveTo>
                        <a:cubicBezTo>
                          <a:pt x="110" y="355"/>
                          <a:pt x="110" y="355"/>
                          <a:pt x="110" y="355"/>
                        </a:cubicBezTo>
                        <a:cubicBezTo>
                          <a:pt x="49" y="355"/>
                          <a:pt x="0" y="305"/>
                          <a:pt x="0" y="244"/>
                        </a:cubicBezTo>
                        <a:cubicBezTo>
                          <a:pt x="0" y="56"/>
                          <a:pt x="0" y="56"/>
                          <a:pt x="0" y="56"/>
                        </a:cubicBezTo>
                        <a:cubicBezTo>
                          <a:pt x="0" y="25"/>
                          <a:pt x="25" y="0"/>
                          <a:pt x="56" y="0"/>
                        </a:cubicBezTo>
                        <a:cubicBezTo>
                          <a:pt x="203" y="0"/>
                          <a:pt x="203" y="0"/>
                          <a:pt x="203" y="0"/>
                        </a:cubicBezTo>
                        <a:cubicBezTo>
                          <a:pt x="242" y="0"/>
                          <a:pt x="273" y="31"/>
                          <a:pt x="273" y="70"/>
                        </a:cubicBezTo>
                        <a:cubicBezTo>
                          <a:pt x="273" y="244"/>
                          <a:pt x="273" y="244"/>
                          <a:pt x="273" y="244"/>
                        </a:cubicBezTo>
                        <a:cubicBezTo>
                          <a:pt x="273" y="305"/>
                          <a:pt x="223" y="355"/>
                          <a:pt x="163" y="355"/>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4" name="ísľiďê"/>
                  <p:cNvSpPr/>
                  <p:nvPr/>
                </p:nvSpPr>
                <p:spPr bwMode="auto">
                  <a:xfrm>
                    <a:off x="3062" y="2924"/>
                    <a:ext cx="540" cy="695"/>
                  </a:xfrm>
                  <a:custGeom>
                    <a:avLst/>
                    <a:gdLst>
                      <a:gd name="T0" fmla="*/ 168 w 283"/>
                      <a:gd name="T1" fmla="*/ 360 h 365"/>
                      <a:gd name="T2" fmla="*/ 168 w 283"/>
                      <a:gd name="T3" fmla="*/ 355 h 365"/>
                      <a:gd name="T4" fmla="*/ 115 w 283"/>
                      <a:gd name="T5" fmla="*/ 355 h 365"/>
                      <a:gd name="T6" fmla="*/ 40 w 283"/>
                      <a:gd name="T7" fmla="*/ 324 h 365"/>
                      <a:gd name="T8" fmla="*/ 10 w 283"/>
                      <a:gd name="T9" fmla="*/ 249 h 365"/>
                      <a:gd name="T10" fmla="*/ 10 w 283"/>
                      <a:gd name="T11" fmla="*/ 61 h 365"/>
                      <a:gd name="T12" fmla="*/ 25 w 283"/>
                      <a:gd name="T13" fmla="*/ 25 h 365"/>
                      <a:gd name="T14" fmla="*/ 61 w 283"/>
                      <a:gd name="T15" fmla="*/ 10 h 365"/>
                      <a:gd name="T16" fmla="*/ 208 w 283"/>
                      <a:gd name="T17" fmla="*/ 10 h 365"/>
                      <a:gd name="T18" fmla="*/ 254 w 283"/>
                      <a:gd name="T19" fmla="*/ 29 h 365"/>
                      <a:gd name="T20" fmla="*/ 273 w 283"/>
                      <a:gd name="T21" fmla="*/ 75 h 365"/>
                      <a:gd name="T22" fmla="*/ 273 w 283"/>
                      <a:gd name="T23" fmla="*/ 249 h 365"/>
                      <a:gd name="T24" fmla="*/ 242 w 283"/>
                      <a:gd name="T25" fmla="*/ 324 h 365"/>
                      <a:gd name="T26" fmla="*/ 168 w 283"/>
                      <a:gd name="T27" fmla="*/ 355 h 365"/>
                      <a:gd name="T28" fmla="*/ 168 w 283"/>
                      <a:gd name="T29" fmla="*/ 360 h 365"/>
                      <a:gd name="T30" fmla="*/ 168 w 283"/>
                      <a:gd name="T31" fmla="*/ 365 h 365"/>
                      <a:gd name="T32" fmla="*/ 283 w 283"/>
                      <a:gd name="T33" fmla="*/ 249 h 365"/>
                      <a:gd name="T34" fmla="*/ 283 w 283"/>
                      <a:gd name="T35" fmla="*/ 75 h 365"/>
                      <a:gd name="T36" fmla="*/ 208 w 283"/>
                      <a:gd name="T37" fmla="*/ 0 h 365"/>
                      <a:gd name="T38" fmla="*/ 61 w 283"/>
                      <a:gd name="T39" fmla="*/ 0 h 365"/>
                      <a:gd name="T40" fmla="*/ 0 w 283"/>
                      <a:gd name="T41" fmla="*/ 61 h 365"/>
                      <a:gd name="T42" fmla="*/ 0 w 283"/>
                      <a:gd name="T43" fmla="*/ 249 h 365"/>
                      <a:gd name="T44" fmla="*/ 115 w 283"/>
                      <a:gd name="T45" fmla="*/ 365 h 365"/>
                      <a:gd name="T46" fmla="*/ 168 w 283"/>
                      <a:gd name="T47" fmla="*/ 365 h 365"/>
                      <a:gd name="T48" fmla="*/ 168 w 283"/>
                      <a:gd name="T49" fmla="*/ 36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3" h="365">
                        <a:moveTo>
                          <a:pt x="168" y="360"/>
                        </a:moveTo>
                        <a:cubicBezTo>
                          <a:pt x="168" y="355"/>
                          <a:pt x="168" y="355"/>
                          <a:pt x="168" y="355"/>
                        </a:cubicBezTo>
                        <a:cubicBezTo>
                          <a:pt x="115" y="355"/>
                          <a:pt x="115" y="355"/>
                          <a:pt x="115" y="355"/>
                        </a:cubicBezTo>
                        <a:cubicBezTo>
                          <a:pt x="86" y="355"/>
                          <a:pt x="59" y="343"/>
                          <a:pt x="40" y="324"/>
                        </a:cubicBezTo>
                        <a:cubicBezTo>
                          <a:pt x="21" y="305"/>
                          <a:pt x="10" y="278"/>
                          <a:pt x="10" y="249"/>
                        </a:cubicBezTo>
                        <a:cubicBezTo>
                          <a:pt x="10" y="61"/>
                          <a:pt x="10" y="61"/>
                          <a:pt x="10" y="61"/>
                        </a:cubicBezTo>
                        <a:cubicBezTo>
                          <a:pt x="10" y="47"/>
                          <a:pt x="15" y="34"/>
                          <a:pt x="25" y="25"/>
                        </a:cubicBezTo>
                        <a:cubicBezTo>
                          <a:pt x="34" y="16"/>
                          <a:pt x="47" y="10"/>
                          <a:pt x="61" y="10"/>
                        </a:cubicBezTo>
                        <a:cubicBezTo>
                          <a:pt x="208" y="10"/>
                          <a:pt x="208" y="10"/>
                          <a:pt x="208" y="10"/>
                        </a:cubicBezTo>
                        <a:cubicBezTo>
                          <a:pt x="226" y="10"/>
                          <a:pt x="242" y="17"/>
                          <a:pt x="254" y="29"/>
                        </a:cubicBezTo>
                        <a:cubicBezTo>
                          <a:pt x="266" y="41"/>
                          <a:pt x="273" y="57"/>
                          <a:pt x="273" y="75"/>
                        </a:cubicBezTo>
                        <a:cubicBezTo>
                          <a:pt x="273" y="249"/>
                          <a:pt x="273" y="249"/>
                          <a:pt x="273" y="249"/>
                        </a:cubicBezTo>
                        <a:cubicBezTo>
                          <a:pt x="273" y="278"/>
                          <a:pt x="261" y="305"/>
                          <a:pt x="242" y="324"/>
                        </a:cubicBezTo>
                        <a:cubicBezTo>
                          <a:pt x="223" y="343"/>
                          <a:pt x="197" y="355"/>
                          <a:pt x="168" y="355"/>
                        </a:cubicBezTo>
                        <a:cubicBezTo>
                          <a:pt x="168" y="360"/>
                          <a:pt x="168" y="360"/>
                          <a:pt x="168" y="360"/>
                        </a:cubicBezTo>
                        <a:cubicBezTo>
                          <a:pt x="168" y="365"/>
                          <a:pt x="168" y="365"/>
                          <a:pt x="168" y="365"/>
                        </a:cubicBezTo>
                        <a:cubicBezTo>
                          <a:pt x="231" y="365"/>
                          <a:pt x="283" y="313"/>
                          <a:pt x="283" y="249"/>
                        </a:cubicBezTo>
                        <a:cubicBezTo>
                          <a:pt x="283" y="75"/>
                          <a:pt x="283" y="75"/>
                          <a:pt x="283" y="75"/>
                        </a:cubicBezTo>
                        <a:cubicBezTo>
                          <a:pt x="283" y="34"/>
                          <a:pt x="249" y="0"/>
                          <a:pt x="208" y="0"/>
                        </a:cubicBezTo>
                        <a:cubicBezTo>
                          <a:pt x="61" y="0"/>
                          <a:pt x="61" y="0"/>
                          <a:pt x="61" y="0"/>
                        </a:cubicBezTo>
                        <a:cubicBezTo>
                          <a:pt x="27" y="0"/>
                          <a:pt x="0" y="28"/>
                          <a:pt x="0" y="61"/>
                        </a:cubicBezTo>
                        <a:cubicBezTo>
                          <a:pt x="0" y="249"/>
                          <a:pt x="0" y="249"/>
                          <a:pt x="0" y="249"/>
                        </a:cubicBezTo>
                        <a:cubicBezTo>
                          <a:pt x="0" y="313"/>
                          <a:pt x="51" y="365"/>
                          <a:pt x="115" y="365"/>
                        </a:cubicBezTo>
                        <a:cubicBezTo>
                          <a:pt x="168" y="365"/>
                          <a:pt x="168" y="365"/>
                          <a:pt x="168" y="365"/>
                        </a:cubicBezTo>
                        <a:cubicBezTo>
                          <a:pt x="168" y="360"/>
                          <a:pt x="168" y="360"/>
                          <a:pt x="168" y="36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5" name="íṧḻíḍê"/>
                  <p:cNvSpPr/>
                  <p:nvPr/>
                </p:nvSpPr>
                <p:spPr bwMode="auto">
                  <a:xfrm>
                    <a:off x="3072" y="2933"/>
                    <a:ext cx="310" cy="676"/>
                  </a:xfrm>
                  <a:custGeom>
                    <a:avLst/>
                    <a:gdLst>
                      <a:gd name="T0" fmla="*/ 163 w 163"/>
                      <a:gd name="T1" fmla="*/ 352 h 355"/>
                      <a:gd name="T2" fmla="*/ 136 w 163"/>
                      <a:gd name="T3" fmla="*/ 355 h 355"/>
                      <a:gd name="T4" fmla="*/ 0 w 163"/>
                      <a:gd name="T5" fmla="*/ 218 h 355"/>
                      <a:gd name="T6" fmla="*/ 9 w 163"/>
                      <a:gd name="T7" fmla="*/ 4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9" y="40"/>
                          <a:pt x="9" y="40"/>
                          <a:pt x="9" y="40"/>
                        </a:cubicBezTo>
                        <a:cubicBezTo>
                          <a:pt x="52" y="0"/>
                          <a:pt x="52" y="0"/>
                          <a:pt x="52" y="0"/>
                        </a:cubicBezTo>
                        <a:cubicBezTo>
                          <a:pt x="52" y="218"/>
                          <a:pt x="52" y="218"/>
                          <a:pt x="52" y="218"/>
                        </a:cubicBezTo>
                        <a:cubicBezTo>
                          <a:pt x="52" y="284"/>
                          <a:pt x="100" y="340"/>
                          <a:pt x="163" y="352"/>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6" name="işḻíḑê"/>
                  <p:cNvSpPr/>
                  <p:nvPr/>
                </p:nvSpPr>
                <p:spPr bwMode="auto">
                  <a:xfrm>
                    <a:off x="3062" y="2924"/>
                    <a:ext cx="540" cy="695"/>
                  </a:xfrm>
                  <a:custGeom>
                    <a:avLst/>
                    <a:gdLst>
                      <a:gd name="T0" fmla="*/ 168 w 283"/>
                      <a:gd name="T1" fmla="*/ 360 h 365"/>
                      <a:gd name="T2" fmla="*/ 168 w 283"/>
                      <a:gd name="T3" fmla="*/ 355 h 365"/>
                      <a:gd name="T4" fmla="*/ 115 w 283"/>
                      <a:gd name="T5" fmla="*/ 355 h 365"/>
                      <a:gd name="T6" fmla="*/ 40 w 283"/>
                      <a:gd name="T7" fmla="*/ 324 h 365"/>
                      <a:gd name="T8" fmla="*/ 10 w 283"/>
                      <a:gd name="T9" fmla="*/ 249 h 365"/>
                      <a:gd name="T10" fmla="*/ 10 w 283"/>
                      <a:gd name="T11" fmla="*/ 49 h 365"/>
                      <a:gd name="T12" fmla="*/ 21 w 283"/>
                      <a:gd name="T13" fmla="*/ 22 h 365"/>
                      <a:gd name="T14" fmla="*/ 49 w 283"/>
                      <a:gd name="T15" fmla="*/ 10 h 365"/>
                      <a:gd name="T16" fmla="*/ 213 w 283"/>
                      <a:gd name="T17" fmla="*/ 10 h 365"/>
                      <a:gd name="T18" fmla="*/ 255 w 283"/>
                      <a:gd name="T19" fmla="*/ 28 h 365"/>
                      <a:gd name="T20" fmla="*/ 273 w 283"/>
                      <a:gd name="T21" fmla="*/ 70 h 365"/>
                      <a:gd name="T22" fmla="*/ 273 w 283"/>
                      <a:gd name="T23" fmla="*/ 249 h 365"/>
                      <a:gd name="T24" fmla="*/ 242 w 283"/>
                      <a:gd name="T25" fmla="*/ 324 h 365"/>
                      <a:gd name="T26" fmla="*/ 168 w 283"/>
                      <a:gd name="T27" fmla="*/ 355 h 365"/>
                      <a:gd name="T28" fmla="*/ 168 w 283"/>
                      <a:gd name="T29" fmla="*/ 360 h 365"/>
                      <a:gd name="T30" fmla="*/ 168 w 283"/>
                      <a:gd name="T31" fmla="*/ 365 h 365"/>
                      <a:gd name="T32" fmla="*/ 283 w 283"/>
                      <a:gd name="T33" fmla="*/ 249 h 365"/>
                      <a:gd name="T34" fmla="*/ 283 w 283"/>
                      <a:gd name="T35" fmla="*/ 70 h 365"/>
                      <a:gd name="T36" fmla="*/ 213 w 283"/>
                      <a:gd name="T37" fmla="*/ 0 h 365"/>
                      <a:gd name="T38" fmla="*/ 49 w 283"/>
                      <a:gd name="T39" fmla="*/ 0 h 365"/>
                      <a:gd name="T40" fmla="*/ 0 w 283"/>
                      <a:gd name="T41" fmla="*/ 49 h 365"/>
                      <a:gd name="T42" fmla="*/ 0 w 283"/>
                      <a:gd name="T43" fmla="*/ 249 h 365"/>
                      <a:gd name="T44" fmla="*/ 115 w 283"/>
                      <a:gd name="T45" fmla="*/ 365 h 365"/>
                      <a:gd name="T46" fmla="*/ 168 w 283"/>
                      <a:gd name="T47" fmla="*/ 365 h 365"/>
                      <a:gd name="T48" fmla="*/ 168 w 283"/>
                      <a:gd name="T49" fmla="*/ 360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3" h="365">
                        <a:moveTo>
                          <a:pt x="168" y="360"/>
                        </a:moveTo>
                        <a:cubicBezTo>
                          <a:pt x="168" y="355"/>
                          <a:pt x="168" y="355"/>
                          <a:pt x="168" y="355"/>
                        </a:cubicBezTo>
                        <a:cubicBezTo>
                          <a:pt x="115" y="355"/>
                          <a:pt x="115" y="355"/>
                          <a:pt x="115" y="355"/>
                        </a:cubicBezTo>
                        <a:cubicBezTo>
                          <a:pt x="86" y="355"/>
                          <a:pt x="59" y="343"/>
                          <a:pt x="40" y="324"/>
                        </a:cubicBezTo>
                        <a:cubicBezTo>
                          <a:pt x="21" y="305"/>
                          <a:pt x="10" y="278"/>
                          <a:pt x="10" y="249"/>
                        </a:cubicBezTo>
                        <a:cubicBezTo>
                          <a:pt x="10" y="49"/>
                          <a:pt x="10" y="49"/>
                          <a:pt x="10" y="49"/>
                        </a:cubicBezTo>
                        <a:cubicBezTo>
                          <a:pt x="10" y="39"/>
                          <a:pt x="14" y="29"/>
                          <a:pt x="21" y="22"/>
                        </a:cubicBezTo>
                        <a:cubicBezTo>
                          <a:pt x="28" y="15"/>
                          <a:pt x="38" y="10"/>
                          <a:pt x="49" y="10"/>
                        </a:cubicBezTo>
                        <a:cubicBezTo>
                          <a:pt x="213" y="10"/>
                          <a:pt x="213" y="10"/>
                          <a:pt x="213" y="10"/>
                        </a:cubicBezTo>
                        <a:cubicBezTo>
                          <a:pt x="230" y="10"/>
                          <a:pt x="245" y="17"/>
                          <a:pt x="255" y="28"/>
                        </a:cubicBezTo>
                        <a:cubicBezTo>
                          <a:pt x="266" y="38"/>
                          <a:pt x="273" y="53"/>
                          <a:pt x="273" y="70"/>
                        </a:cubicBezTo>
                        <a:cubicBezTo>
                          <a:pt x="273" y="249"/>
                          <a:pt x="273" y="249"/>
                          <a:pt x="273" y="249"/>
                        </a:cubicBezTo>
                        <a:cubicBezTo>
                          <a:pt x="273" y="278"/>
                          <a:pt x="261" y="305"/>
                          <a:pt x="242" y="324"/>
                        </a:cubicBezTo>
                        <a:cubicBezTo>
                          <a:pt x="223" y="343"/>
                          <a:pt x="197" y="355"/>
                          <a:pt x="168" y="355"/>
                        </a:cubicBezTo>
                        <a:cubicBezTo>
                          <a:pt x="168" y="360"/>
                          <a:pt x="168" y="360"/>
                          <a:pt x="168" y="360"/>
                        </a:cubicBezTo>
                        <a:cubicBezTo>
                          <a:pt x="168" y="365"/>
                          <a:pt x="168" y="365"/>
                          <a:pt x="168" y="365"/>
                        </a:cubicBezTo>
                        <a:cubicBezTo>
                          <a:pt x="231" y="365"/>
                          <a:pt x="283" y="313"/>
                          <a:pt x="283" y="249"/>
                        </a:cubicBezTo>
                        <a:cubicBezTo>
                          <a:pt x="283" y="70"/>
                          <a:pt x="283" y="70"/>
                          <a:pt x="283" y="70"/>
                        </a:cubicBezTo>
                        <a:cubicBezTo>
                          <a:pt x="283" y="31"/>
                          <a:pt x="252" y="0"/>
                          <a:pt x="213" y="0"/>
                        </a:cubicBezTo>
                        <a:cubicBezTo>
                          <a:pt x="49" y="0"/>
                          <a:pt x="49" y="0"/>
                          <a:pt x="49" y="0"/>
                        </a:cubicBezTo>
                        <a:cubicBezTo>
                          <a:pt x="22" y="0"/>
                          <a:pt x="0" y="22"/>
                          <a:pt x="0" y="49"/>
                        </a:cubicBezTo>
                        <a:cubicBezTo>
                          <a:pt x="0" y="249"/>
                          <a:pt x="0" y="249"/>
                          <a:pt x="0" y="249"/>
                        </a:cubicBezTo>
                        <a:cubicBezTo>
                          <a:pt x="0" y="313"/>
                          <a:pt x="51" y="365"/>
                          <a:pt x="115" y="365"/>
                        </a:cubicBezTo>
                        <a:cubicBezTo>
                          <a:pt x="168" y="365"/>
                          <a:pt x="168" y="365"/>
                          <a:pt x="168" y="365"/>
                        </a:cubicBezTo>
                        <a:cubicBezTo>
                          <a:pt x="168" y="360"/>
                          <a:pt x="168" y="360"/>
                          <a:pt x="168" y="36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7" name="îs1îḍê"/>
                  <p:cNvSpPr/>
                  <p:nvPr/>
                </p:nvSpPr>
                <p:spPr bwMode="auto">
                  <a:xfrm>
                    <a:off x="2970" y="3651"/>
                    <a:ext cx="742" cy="659"/>
                  </a:xfrm>
                  <a:custGeom>
                    <a:avLst/>
                    <a:gdLst>
                      <a:gd name="T0" fmla="*/ 389 w 389"/>
                      <a:gd name="T1" fmla="*/ 89 h 346"/>
                      <a:gd name="T2" fmla="*/ 389 w 389"/>
                      <a:gd name="T3" fmla="*/ 346 h 346"/>
                      <a:gd name="T4" fmla="*/ 0 w 389"/>
                      <a:gd name="T5" fmla="*/ 346 h 346"/>
                      <a:gd name="T6" fmla="*/ 0 w 389"/>
                      <a:gd name="T7" fmla="*/ 89 h 346"/>
                      <a:gd name="T8" fmla="*/ 4 w 389"/>
                      <a:gd name="T9" fmla="*/ 63 h 346"/>
                      <a:gd name="T10" fmla="*/ 8 w 389"/>
                      <a:gd name="T11" fmla="*/ 52 h 346"/>
                      <a:gd name="T12" fmla="*/ 79 w 389"/>
                      <a:gd name="T13" fmla="*/ 0 h 346"/>
                      <a:gd name="T14" fmla="*/ 83 w 389"/>
                      <a:gd name="T15" fmla="*/ 0 h 346"/>
                      <a:gd name="T16" fmla="*/ 88 w 389"/>
                      <a:gd name="T17" fmla="*/ 0 h 346"/>
                      <a:gd name="T18" fmla="*/ 300 w 389"/>
                      <a:gd name="T19" fmla="*/ 0 h 346"/>
                      <a:gd name="T20" fmla="*/ 309 w 389"/>
                      <a:gd name="T21" fmla="*/ 0 h 346"/>
                      <a:gd name="T22" fmla="*/ 388 w 389"/>
                      <a:gd name="T23" fmla="*/ 79 h 346"/>
                      <a:gd name="T24" fmla="*/ 389 w 389"/>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9" h="346">
                        <a:moveTo>
                          <a:pt x="389" y="89"/>
                        </a:moveTo>
                        <a:cubicBezTo>
                          <a:pt x="389" y="346"/>
                          <a:pt x="389" y="346"/>
                          <a:pt x="389" y="346"/>
                        </a:cubicBezTo>
                        <a:cubicBezTo>
                          <a:pt x="0" y="346"/>
                          <a:pt x="0" y="346"/>
                          <a:pt x="0" y="346"/>
                        </a:cubicBezTo>
                        <a:cubicBezTo>
                          <a:pt x="0" y="89"/>
                          <a:pt x="0" y="89"/>
                          <a:pt x="0" y="89"/>
                        </a:cubicBezTo>
                        <a:cubicBezTo>
                          <a:pt x="0" y="80"/>
                          <a:pt x="1" y="71"/>
                          <a:pt x="4" y="63"/>
                        </a:cubicBezTo>
                        <a:cubicBezTo>
                          <a:pt x="5" y="59"/>
                          <a:pt x="6" y="55"/>
                          <a:pt x="8" y="52"/>
                        </a:cubicBezTo>
                        <a:cubicBezTo>
                          <a:pt x="20" y="24"/>
                          <a:pt x="47" y="4"/>
                          <a:pt x="79" y="0"/>
                        </a:cubicBezTo>
                        <a:cubicBezTo>
                          <a:pt x="81" y="0"/>
                          <a:pt x="82" y="0"/>
                          <a:pt x="83" y="0"/>
                        </a:cubicBezTo>
                        <a:cubicBezTo>
                          <a:pt x="85" y="0"/>
                          <a:pt x="86" y="0"/>
                          <a:pt x="88" y="0"/>
                        </a:cubicBezTo>
                        <a:cubicBezTo>
                          <a:pt x="300" y="0"/>
                          <a:pt x="300" y="0"/>
                          <a:pt x="300" y="0"/>
                        </a:cubicBezTo>
                        <a:cubicBezTo>
                          <a:pt x="303" y="0"/>
                          <a:pt x="306" y="0"/>
                          <a:pt x="309" y="0"/>
                        </a:cubicBezTo>
                        <a:cubicBezTo>
                          <a:pt x="351" y="5"/>
                          <a:pt x="384" y="38"/>
                          <a:pt x="388" y="79"/>
                        </a:cubicBezTo>
                        <a:cubicBezTo>
                          <a:pt x="389" y="82"/>
                          <a:pt x="389" y="85"/>
                          <a:pt x="389" y="89"/>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8" name="íşľïde"/>
                  <p:cNvSpPr/>
                  <p:nvPr/>
                </p:nvSpPr>
                <p:spPr bwMode="auto">
                  <a:xfrm>
                    <a:off x="3215"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399" name="íṧľïďê"/>
                  <p:cNvSpPr/>
                  <p:nvPr/>
                </p:nvSpPr>
                <p:spPr bwMode="auto">
                  <a:xfrm>
                    <a:off x="3205" y="3569"/>
                    <a:ext cx="265" cy="212"/>
                  </a:xfrm>
                  <a:custGeom>
                    <a:avLst/>
                    <a:gdLst>
                      <a:gd name="T0" fmla="*/ 85 w 139"/>
                      <a:gd name="T1" fmla="*/ 106 h 111"/>
                      <a:gd name="T2" fmla="*/ 85 w 139"/>
                      <a:gd name="T3" fmla="*/ 101 h 111"/>
                      <a:gd name="T4" fmla="*/ 54 w 139"/>
                      <a:gd name="T5" fmla="*/ 101 h 111"/>
                      <a:gd name="T6" fmla="*/ 23 w 139"/>
                      <a:gd name="T7" fmla="*/ 88 h 111"/>
                      <a:gd name="T8" fmla="*/ 10 w 139"/>
                      <a:gd name="T9" fmla="*/ 57 h 111"/>
                      <a:gd name="T10" fmla="*/ 10 w 139"/>
                      <a:gd name="T11" fmla="*/ 10 h 111"/>
                      <a:gd name="T12" fmla="*/ 129 w 139"/>
                      <a:gd name="T13" fmla="*/ 10 h 111"/>
                      <a:gd name="T14" fmla="*/ 129 w 139"/>
                      <a:gd name="T15" fmla="*/ 57 h 111"/>
                      <a:gd name="T16" fmla="*/ 116 w 139"/>
                      <a:gd name="T17" fmla="*/ 88 h 111"/>
                      <a:gd name="T18" fmla="*/ 85 w 139"/>
                      <a:gd name="T19" fmla="*/ 101 h 111"/>
                      <a:gd name="T20" fmla="*/ 85 w 139"/>
                      <a:gd name="T21" fmla="*/ 106 h 111"/>
                      <a:gd name="T22" fmla="*/ 85 w 139"/>
                      <a:gd name="T23" fmla="*/ 111 h 111"/>
                      <a:gd name="T24" fmla="*/ 139 w 139"/>
                      <a:gd name="T25" fmla="*/ 57 h 111"/>
                      <a:gd name="T26" fmla="*/ 139 w 139"/>
                      <a:gd name="T27" fmla="*/ 0 h 111"/>
                      <a:gd name="T28" fmla="*/ 0 w 139"/>
                      <a:gd name="T29" fmla="*/ 0 h 111"/>
                      <a:gd name="T30" fmla="*/ 0 w 139"/>
                      <a:gd name="T31" fmla="*/ 57 h 111"/>
                      <a:gd name="T32" fmla="*/ 54 w 139"/>
                      <a:gd name="T33" fmla="*/ 111 h 111"/>
                      <a:gd name="T34" fmla="*/ 85 w 139"/>
                      <a:gd name="T35" fmla="*/ 111 h 111"/>
                      <a:gd name="T36" fmla="*/ 85 w 139"/>
                      <a:gd name="T37" fmla="*/ 10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 h="111">
                        <a:moveTo>
                          <a:pt x="85" y="106"/>
                        </a:moveTo>
                        <a:cubicBezTo>
                          <a:pt x="85" y="101"/>
                          <a:pt x="85" y="101"/>
                          <a:pt x="85" y="101"/>
                        </a:cubicBezTo>
                        <a:cubicBezTo>
                          <a:pt x="54" y="101"/>
                          <a:pt x="54" y="101"/>
                          <a:pt x="54" y="101"/>
                        </a:cubicBezTo>
                        <a:cubicBezTo>
                          <a:pt x="42" y="101"/>
                          <a:pt x="31" y="96"/>
                          <a:pt x="23" y="88"/>
                        </a:cubicBezTo>
                        <a:cubicBezTo>
                          <a:pt x="15" y="80"/>
                          <a:pt x="10" y="69"/>
                          <a:pt x="10" y="57"/>
                        </a:cubicBezTo>
                        <a:cubicBezTo>
                          <a:pt x="10" y="10"/>
                          <a:pt x="10" y="10"/>
                          <a:pt x="10" y="10"/>
                        </a:cubicBezTo>
                        <a:cubicBezTo>
                          <a:pt x="129" y="10"/>
                          <a:pt x="129" y="10"/>
                          <a:pt x="129" y="10"/>
                        </a:cubicBezTo>
                        <a:cubicBezTo>
                          <a:pt x="129" y="57"/>
                          <a:pt x="129" y="57"/>
                          <a:pt x="129" y="57"/>
                        </a:cubicBezTo>
                        <a:cubicBezTo>
                          <a:pt x="129" y="69"/>
                          <a:pt x="124" y="80"/>
                          <a:pt x="116" y="88"/>
                        </a:cubicBezTo>
                        <a:cubicBezTo>
                          <a:pt x="108" y="96"/>
                          <a:pt x="97" y="101"/>
                          <a:pt x="85" y="101"/>
                        </a:cubicBezTo>
                        <a:cubicBezTo>
                          <a:pt x="85" y="106"/>
                          <a:pt x="85" y="106"/>
                          <a:pt x="85" y="106"/>
                        </a:cubicBezTo>
                        <a:cubicBezTo>
                          <a:pt x="85" y="111"/>
                          <a:pt x="85" y="111"/>
                          <a:pt x="85" y="111"/>
                        </a:cubicBezTo>
                        <a:cubicBezTo>
                          <a:pt x="115" y="111"/>
                          <a:pt x="139" y="86"/>
                          <a:pt x="139" y="57"/>
                        </a:cubicBezTo>
                        <a:cubicBezTo>
                          <a:pt x="139" y="0"/>
                          <a:pt x="139" y="0"/>
                          <a:pt x="139" y="0"/>
                        </a:cubicBezTo>
                        <a:cubicBezTo>
                          <a:pt x="0" y="0"/>
                          <a:pt x="0" y="0"/>
                          <a:pt x="0" y="0"/>
                        </a:cubicBezTo>
                        <a:cubicBezTo>
                          <a:pt x="0" y="57"/>
                          <a:pt x="0" y="57"/>
                          <a:pt x="0" y="57"/>
                        </a:cubicBezTo>
                        <a:cubicBezTo>
                          <a:pt x="0" y="86"/>
                          <a:pt x="24" y="111"/>
                          <a:pt x="54" y="111"/>
                        </a:cubicBezTo>
                        <a:cubicBezTo>
                          <a:pt x="85" y="111"/>
                          <a:pt x="85" y="111"/>
                          <a:pt x="85" y="111"/>
                        </a:cubicBezTo>
                        <a:cubicBezTo>
                          <a:pt x="85" y="106"/>
                          <a:pt x="85" y="106"/>
                          <a:pt x="85" y="106"/>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0" name="íŝlîḍê"/>
                  <p:cNvSpPr/>
                  <p:nvPr/>
                </p:nvSpPr>
                <p:spPr bwMode="auto">
                  <a:xfrm>
                    <a:off x="321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 name="T12" fmla="*/ 129 w 129"/>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1" name="ïSḻïḑe"/>
                  <p:cNvSpPr/>
                  <p:nvPr/>
                </p:nvSpPr>
                <p:spPr bwMode="auto">
                  <a:xfrm>
                    <a:off x="3205" y="3550"/>
                    <a:ext cx="265" cy="122"/>
                  </a:xfrm>
                  <a:custGeom>
                    <a:avLst/>
                    <a:gdLst>
                      <a:gd name="T0" fmla="*/ 129 w 139"/>
                      <a:gd name="T1" fmla="*/ 5 h 64"/>
                      <a:gd name="T2" fmla="*/ 129 w 139"/>
                      <a:gd name="T3" fmla="*/ 45 h 64"/>
                      <a:gd name="T4" fmla="*/ 134 w 139"/>
                      <a:gd name="T5" fmla="*/ 45 h 64"/>
                      <a:gd name="T6" fmla="*/ 132 w 139"/>
                      <a:gd name="T7" fmla="*/ 41 h 64"/>
                      <a:gd name="T8" fmla="*/ 81 w 139"/>
                      <a:gd name="T9" fmla="*/ 54 h 64"/>
                      <a:gd name="T10" fmla="*/ 58 w 139"/>
                      <a:gd name="T11" fmla="*/ 54 h 64"/>
                      <a:gd name="T12" fmla="*/ 7 w 139"/>
                      <a:gd name="T13" fmla="*/ 41 h 64"/>
                      <a:gd name="T14" fmla="*/ 5 w 139"/>
                      <a:gd name="T15" fmla="*/ 45 h 64"/>
                      <a:gd name="T16" fmla="*/ 10 w 139"/>
                      <a:gd name="T17" fmla="*/ 45 h 64"/>
                      <a:gd name="T18" fmla="*/ 10 w 139"/>
                      <a:gd name="T19" fmla="*/ 5 h 64"/>
                      <a:gd name="T20" fmla="*/ 5 w 139"/>
                      <a:gd name="T21" fmla="*/ 0 h 64"/>
                      <a:gd name="T22" fmla="*/ 0 w 139"/>
                      <a:gd name="T23" fmla="*/ 5 h 64"/>
                      <a:gd name="T24" fmla="*/ 0 w 139"/>
                      <a:gd name="T25" fmla="*/ 48 h 64"/>
                      <a:gd name="T26" fmla="*/ 2 w 139"/>
                      <a:gd name="T27" fmla="*/ 50 h 64"/>
                      <a:gd name="T28" fmla="*/ 58 w 139"/>
                      <a:gd name="T29" fmla="*/ 64 h 64"/>
                      <a:gd name="T30" fmla="*/ 81 w 139"/>
                      <a:gd name="T31" fmla="*/ 64 h 64"/>
                      <a:gd name="T32" fmla="*/ 137 w 139"/>
                      <a:gd name="T33" fmla="*/ 50 h 64"/>
                      <a:gd name="T34" fmla="*/ 139 w 139"/>
                      <a:gd name="T35" fmla="*/ 48 h 64"/>
                      <a:gd name="T36" fmla="*/ 139 w 139"/>
                      <a:gd name="T37" fmla="*/ 5 h 64"/>
                      <a:gd name="T38" fmla="*/ 134 w 139"/>
                      <a:gd name="T39" fmla="*/ 0 h 64"/>
                      <a:gd name="T40" fmla="*/ 129 w 139"/>
                      <a:gd name="T41" fmla="*/ 5 h 64"/>
                      <a:gd name="T42" fmla="*/ 129 w 139"/>
                      <a:gd name="T43" fmla="*/ 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64">
                        <a:moveTo>
                          <a:pt x="129" y="5"/>
                        </a:moveTo>
                        <a:cubicBezTo>
                          <a:pt x="129" y="45"/>
                          <a:pt x="129" y="45"/>
                          <a:pt x="129" y="45"/>
                        </a:cubicBezTo>
                        <a:cubicBezTo>
                          <a:pt x="134" y="45"/>
                          <a:pt x="134" y="45"/>
                          <a:pt x="134" y="45"/>
                        </a:cubicBezTo>
                        <a:cubicBezTo>
                          <a:pt x="132" y="41"/>
                          <a:pt x="132" y="41"/>
                          <a:pt x="132" y="41"/>
                        </a:cubicBezTo>
                        <a:cubicBezTo>
                          <a:pt x="116" y="49"/>
                          <a:pt x="99" y="54"/>
                          <a:pt x="81" y="54"/>
                        </a:cubicBezTo>
                        <a:cubicBezTo>
                          <a:pt x="58" y="54"/>
                          <a:pt x="58" y="54"/>
                          <a:pt x="58" y="54"/>
                        </a:cubicBezTo>
                        <a:cubicBezTo>
                          <a:pt x="40" y="54"/>
                          <a:pt x="23" y="49"/>
                          <a:pt x="7" y="41"/>
                        </a:cubicBezTo>
                        <a:cubicBezTo>
                          <a:pt x="5" y="45"/>
                          <a:pt x="5" y="45"/>
                          <a:pt x="5" y="45"/>
                        </a:cubicBezTo>
                        <a:cubicBezTo>
                          <a:pt x="10" y="45"/>
                          <a:pt x="10" y="45"/>
                          <a:pt x="10" y="45"/>
                        </a:cubicBezTo>
                        <a:cubicBezTo>
                          <a:pt x="10" y="5"/>
                          <a:pt x="10" y="5"/>
                          <a:pt x="10" y="5"/>
                        </a:cubicBezTo>
                        <a:cubicBezTo>
                          <a:pt x="10" y="2"/>
                          <a:pt x="8" y="0"/>
                          <a:pt x="5" y="0"/>
                        </a:cubicBezTo>
                        <a:cubicBezTo>
                          <a:pt x="2" y="0"/>
                          <a:pt x="0" y="2"/>
                          <a:pt x="0" y="5"/>
                        </a:cubicBezTo>
                        <a:cubicBezTo>
                          <a:pt x="0" y="48"/>
                          <a:pt x="0" y="48"/>
                          <a:pt x="0" y="48"/>
                        </a:cubicBezTo>
                        <a:cubicBezTo>
                          <a:pt x="2" y="50"/>
                          <a:pt x="2" y="50"/>
                          <a:pt x="2" y="50"/>
                        </a:cubicBezTo>
                        <a:cubicBezTo>
                          <a:pt x="19" y="59"/>
                          <a:pt x="38" y="64"/>
                          <a:pt x="58" y="64"/>
                        </a:cubicBezTo>
                        <a:cubicBezTo>
                          <a:pt x="81" y="64"/>
                          <a:pt x="81" y="64"/>
                          <a:pt x="81" y="64"/>
                        </a:cubicBezTo>
                        <a:cubicBezTo>
                          <a:pt x="101" y="64"/>
                          <a:pt x="120" y="59"/>
                          <a:pt x="137" y="50"/>
                        </a:cubicBezTo>
                        <a:cubicBezTo>
                          <a:pt x="139" y="48"/>
                          <a:pt x="139" y="48"/>
                          <a:pt x="139" y="48"/>
                        </a:cubicBezTo>
                        <a:cubicBezTo>
                          <a:pt x="139" y="5"/>
                          <a:pt x="139" y="5"/>
                          <a:pt x="139" y="5"/>
                        </a:cubicBezTo>
                        <a:cubicBezTo>
                          <a:pt x="139" y="2"/>
                          <a:pt x="137" y="0"/>
                          <a:pt x="134" y="0"/>
                        </a:cubicBezTo>
                        <a:cubicBezTo>
                          <a:pt x="131" y="0"/>
                          <a:pt x="129" y="2"/>
                          <a:pt x="129" y="5"/>
                        </a:cubicBezTo>
                        <a:cubicBezTo>
                          <a:pt x="129" y="5"/>
                          <a:pt x="129" y="5"/>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2" name="ïsļîḓe"/>
                  <p:cNvSpPr/>
                  <p:nvPr/>
                </p:nvSpPr>
                <p:spPr bwMode="auto">
                  <a:xfrm>
                    <a:off x="3205" y="3550"/>
                    <a:ext cx="265" cy="231"/>
                  </a:xfrm>
                  <a:custGeom>
                    <a:avLst/>
                    <a:gdLst>
                      <a:gd name="T0" fmla="*/ 129 w 139"/>
                      <a:gd name="T1" fmla="*/ 5 h 121"/>
                      <a:gd name="T2" fmla="*/ 129 w 139"/>
                      <a:gd name="T3" fmla="*/ 66 h 121"/>
                      <a:gd name="T4" fmla="*/ 116 w 139"/>
                      <a:gd name="T5" fmla="*/ 98 h 121"/>
                      <a:gd name="T6" fmla="*/ 84 w 139"/>
                      <a:gd name="T7" fmla="*/ 111 h 121"/>
                      <a:gd name="T8" fmla="*/ 55 w 139"/>
                      <a:gd name="T9" fmla="*/ 111 h 121"/>
                      <a:gd name="T10" fmla="*/ 23 w 139"/>
                      <a:gd name="T11" fmla="*/ 98 h 121"/>
                      <a:gd name="T12" fmla="*/ 10 w 139"/>
                      <a:gd name="T13" fmla="*/ 66 h 121"/>
                      <a:gd name="T14" fmla="*/ 10 w 139"/>
                      <a:gd name="T15" fmla="*/ 5 h 121"/>
                      <a:gd name="T16" fmla="*/ 5 w 139"/>
                      <a:gd name="T17" fmla="*/ 0 h 121"/>
                      <a:gd name="T18" fmla="*/ 0 w 139"/>
                      <a:gd name="T19" fmla="*/ 5 h 121"/>
                      <a:gd name="T20" fmla="*/ 0 w 139"/>
                      <a:gd name="T21" fmla="*/ 66 h 121"/>
                      <a:gd name="T22" fmla="*/ 55 w 139"/>
                      <a:gd name="T23" fmla="*/ 121 h 121"/>
                      <a:gd name="T24" fmla="*/ 84 w 139"/>
                      <a:gd name="T25" fmla="*/ 121 h 121"/>
                      <a:gd name="T26" fmla="*/ 139 w 139"/>
                      <a:gd name="T27" fmla="*/ 66 h 121"/>
                      <a:gd name="T28" fmla="*/ 139 w 139"/>
                      <a:gd name="T29" fmla="*/ 5 h 121"/>
                      <a:gd name="T30" fmla="*/ 134 w 139"/>
                      <a:gd name="T31" fmla="*/ 0 h 121"/>
                      <a:gd name="T32" fmla="*/ 129 w 139"/>
                      <a:gd name="T33" fmla="*/ 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 h="121">
                        <a:moveTo>
                          <a:pt x="129" y="5"/>
                        </a:moveTo>
                        <a:cubicBezTo>
                          <a:pt x="129" y="66"/>
                          <a:pt x="129" y="66"/>
                          <a:pt x="129" y="66"/>
                        </a:cubicBezTo>
                        <a:cubicBezTo>
                          <a:pt x="129" y="78"/>
                          <a:pt x="124" y="89"/>
                          <a:pt x="116" y="98"/>
                        </a:cubicBezTo>
                        <a:cubicBezTo>
                          <a:pt x="108" y="106"/>
                          <a:pt x="97" y="111"/>
                          <a:pt x="84" y="111"/>
                        </a:cubicBezTo>
                        <a:cubicBezTo>
                          <a:pt x="55" y="111"/>
                          <a:pt x="55" y="111"/>
                          <a:pt x="55" y="111"/>
                        </a:cubicBezTo>
                        <a:cubicBezTo>
                          <a:pt x="42" y="111"/>
                          <a:pt x="31" y="106"/>
                          <a:pt x="23" y="98"/>
                        </a:cubicBezTo>
                        <a:cubicBezTo>
                          <a:pt x="15" y="89"/>
                          <a:pt x="10" y="78"/>
                          <a:pt x="10" y="66"/>
                        </a:cubicBezTo>
                        <a:cubicBezTo>
                          <a:pt x="10" y="5"/>
                          <a:pt x="10" y="5"/>
                          <a:pt x="10" y="5"/>
                        </a:cubicBezTo>
                        <a:cubicBezTo>
                          <a:pt x="10" y="2"/>
                          <a:pt x="8" y="0"/>
                          <a:pt x="5" y="0"/>
                        </a:cubicBezTo>
                        <a:cubicBezTo>
                          <a:pt x="2" y="0"/>
                          <a:pt x="0" y="2"/>
                          <a:pt x="0" y="5"/>
                        </a:cubicBezTo>
                        <a:cubicBezTo>
                          <a:pt x="0" y="66"/>
                          <a:pt x="0" y="66"/>
                          <a:pt x="0" y="66"/>
                        </a:cubicBezTo>
                        <a:cubicBezTo>
                          <a:pt x="0" y="96"/>
                          <a:pt x="24" y="121"/>
                          <a:pt x="55" y="121"/>
                        </a:cubicBezTo>
                        <a:cubicBezTo>
                          <a:pt x="84" y="121"/>
                          <a:pt x="84" y="121"/>
                          <a:pt x="84" y="121"/>
                        </a:cubicBezTo>
                        <a:cubicBezTo>
                          <a:pt x="115" y="121"/>
                          <a:pt x="139" y="96"/>
                          <a:pt x="139" y="66"/>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3" name="íṣļîḓê"/>
                  <p:cNvSpPr/>
                  <p:nvPr/>
                </p:nvSpPr>
                <p:spPr bwMode="auto">
                  <a:xfrm>
                    <a:off x="3165" y="3560"/>
                    <a:ext cx="345"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cubicBezTo>
                          <a:pt x="0" y="48"/>
                          <a:pt x="0" y="48"/>
                          <a:pt x="0" y="4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4" name="íṡḷîďé"/>
                  <p:cNvSpPr/>
                  <p:nvPr/>
                </p:nvSpPr>
                <p:spPr bwMode="auto">
                  <a:xfrm>
                    <a:off x="3155" y="3550"/>
                    <a:ext cx="365" cy="111"/>
                  </a:xfrm>
                  <a:custGeom>
                    <a:avLst/>
                    <a:gdLst>
                      <a:gd name="T0" fmla="*/ 5 w 191"/>
                      <a:gd name="T1" fmla="*/ 53 h 58"/>
                      <a:gd name="T2" fmla="*/ 5 w 191"/>
                      <a:gd name="T3" fmla="*/ 58 h 58"/>
                      <a:gd name="T4" fmla="*/ 191 w 191"/>
                      <a:gd name="T5" fmla="*/ 58 h 58"/>
                      <a:gd name="T6" fmla="*/ 191 w 191"/>
                      <a:gd name="T7" fmla="*/ 12 h 58"/>
                      <a:gd name="T8" fmla="*/ 179 w 191"/>
                      <a:gd name="T9" fmla="*/ 0 h 58"/>
                      <a:gd name="T10" fmla="*/ 13 w 191"/>
                      <a:gd name="T11" fmla="*/ 0 h 58"/>
                      <a:gd name="T12" fmla="*/ 0 w 191"/>
                      <a:gd name="T13" fmla="*/ 13 h 58"/>
                      <a:gd name="T14" fmla="*/ 0 w 191"/>
                      <a:gd name="T15" fmla="*/ 58 h 58"/>
                      <a:gd name="T16" fmla="*/ 5 w 191"/>
                      <a:gd name="T17" fmla="*/ 58 h 58"/>
                      <a:gd name="T18" fmla="*/ 5 w 191"/>
                      <a:gd name="T19" fmla="*/ 53 h 58"/>
                      <a:gd name="T20" fmla="*/ 10 w 191"/>
                      <a:gd name="T21" fmla="*/ 53 h 58"/>
                      <a:gd name="T22" fmla="*/ 10 w 191"/>
                      <a:gd name="T23" fmla="*/ 13 h 58"/>
                      <a:gd name="T24" fmla="*/ 13 w 191"/>
                      <a:gd name="T25" fmla="*/ 10 h 58"/>
                      <a:gd name="T26" fmla="*/ 179 w 191"/>
                      <a:gd name="T27" fmla="*/ 10 h 58"/>
                      <a:gd name="T28" fmla="*/ 181 w 191"/>
                      <a:gd name="T29" fmla="*/ 12 h 58"/>
                      <a:gd name="T30" fmla="*/ 181 w 191"/>
                      <a:gd name="T31" fmla="*/ 48 h 58"/>
                      <a:gd name="T32" fmla="*/ 5 w 191"/>
                      <a:gd name="T33" fmla="*/ 48 h 58"/>
                      <a:gd name="T34" fmla="*/ 5 w 191"/>
                      <a:gd name="T35" fmla="*/ 53 h 58"/>
                      <a:gd name="T36" fmla="*/ 10 w 191"/>
                      <a:gd name="T37" fmla="*/ 53 h 58"/>
                      <a:gd name="T38" fmla="*/ 5 w 191"/>
                      <a:gd name="T39" fmla="*/ 5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1" h="58">
                        <a:moveTo>
                          <a:pt x="5" y="53"/>
                        </a:moveTo>
                        <a:cubicBezTo>
                          <a:pt x="5" y="58"/>
                          <a:pt x="5" y="58"/>
                          <a:pt x="5" y="58"/>
                        </a:cubicBezTo>
                        <a:cubicBezTo>
                          <a:pt x="191" y="58"/>
                          <a:pt x="191" y="58"/>
                          <a:pt x="191" y="58"/>
                        </a:cubicBezTo>
                        <a:cubicBezTo>
                          <a:pt x="191" y="12"/>
                          <a:pt x="191" y="12"/>
                          <a:pt x="191" y="12"/>
                        </a:cubicBezTo>
                        <a:cubicBezTo>
                          <a:pt x="191" y="5"/>
                          <a:pt x="186" y="0"/>
                          <a:pt x="179" y="0"/>
                        </a:cubicBezTo>
                        <a:cubicBezTo>
                          <a:pt x="13" y="0"/>
                          <a:pt x="13" y="0"/>
                          <a:pt x="13" y="0"/>
                        </a:cubicBezTo>
                        <a:cubicBezTo>
                          <a:pt x="6" y="0"/>
                          <a:pt x="0" y="6"/>
                          <a:pt x="0" y="13"/>
                        </a:cubicBezTo>
                        <a:cubicBezTo>
                          <a:pt x="0" y="58"/>
                          <a:pt x="0" y="58"/>
                          <a:pt x="0" y="58"/>
                        </a:cubicBezTo>
                        <a:cubicBezTo>
                          <a:pt x="5" y="58"/>
                          <a:pt x="5" y="58"/>
                          <a:pt x="5" y="58"/>
                        </a:cubicBezTo>
                        <a:cubicBezTo>
                          <a:pt x="5" y="53"/>
                          <a:pt x="5" y="53"/>
                          <a:pt x="5" y="53"/>
                        </a:cubicBezTo>
                        <a:cubicBezTo>
                          <a:pt x="10" y="53"/>
                          <a:pt x="10" y="53"/>
                          <a:pt x="10" y="53"/>
                        </a:cubicBezTo>
                        <a:cubicBezTo>
                          <a:pt x="10" y="13"/>
                          <a:pt x="10" y="13"/>
                          <a:pt x="10" y="13"/>
                        </a:cubicBezTo>
                        <a:cubicBezTo>
                          <a:pt x="10" y="11"/>
                          <a:pt x="11" y="10"/>
                          <a:pt x="13" y="10"/>
                        </a:cubicBezTo>
                        <a:cubicBezTo>
                          <a:pt x="179" y="10"/>
                          <a:pt x="179" y="10"/>
                          <a:pt x="179" y="10"/>
                        </a:cubicBezTo>
                        <a:cubicBezTo>
                          <a:pt x="180" y="10"/>
                          <a:pt x="181" y="11"/>
                          <a:pt x="181" y="12"/>
                        </a:cubicBezTo>
                        <a:cubicBezTo>
                          <a:pt x="181" y="48"/>
                          <a:pt x="181" y="48"/>
                          <a:pt x="181" y="48"/>
                        </a:cubicBezTo>
                        <a:cubicBezTo>
                          <a:pt x="5" y="48"/>
                          <a:pt x="5" y="48"/>
                          <a:pt x="5" y="48"/>
                        </a:cubicBezTo>
                        <a:cubicBezTo>
                          <a:pt x="5" y="53"/>
                          <a:pt x="5" y="53"/>
                          <a:pt x="5" y="53"/>
                        </a:cubicBezTo>
                        <a:cubicBezTo>
                          <a:pt x="10" y="53"/>
                          <a:pt x="10" y="53"/>
                          <a:pt x="10" y="53"/>
                        </a:cubicBezTo>
                        <a:cubicBezTo>
                          <a:pt x="5" y="53"/>
                          <a:pt x="5" y="53"/>
                          <a:pt x="5" y="53"/>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5" name="íśḻïďê"/>
                  <p:cNvSpPr/>
                  <p:nvPr/>
                </p:nvSpPr>
                <p:spPr bwMode="auto">
                  <a:xfrm>
                    <a:off x="3129" y="3651"/>
                    <a:ext cx="404" cy="15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406" name="îSḷiďè"/>
                  <p:cNvSpPr/>
                  <p:nvPr/>
                </p:nvSpPr>
                <p:spPr bwMode="auto">
                  <a:xfrm>
                    <a:off x="3129" y="3651"/>
                    <a:ext cx="404"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407" name="ïṣľíde"/>
                  <p:cNvSpPr/>
                  <p:nvPr/>
                </p:nvSpPr>
                <p:spPr bwMode="auto">
                  <a:xfrm>
                    <a:off x="3119" y="3642"/>
                    <a:ext cx="424" cy="19"/>
                  </a:xfrm>
                  <a:custGeom>
                    <a:avLst/>
                    <a:gdLst>
                      <a:gd name="T0" fmla="*/ 5 w 222"/>
                      <a:gd name="T1" fmla="*/ 10 h 10"/>
                      <a:gd name="T2" fmla="*/ 217 w 222"/>
                      <a:gd name="T3" fmla="*/ 10 h 10"/>
                      <a:gd name="T4" fmla="*/ 222 w 222"/>
                      <a:gd name="T5" fmla="*/ 5 h 10"/>
                      <a:gd name="T6" fmla="*/ 217 w 222"/>
                      <a:gd name="T7" fmla="*/ 0 h 10"/>
                      <a:gd name="T8" fmla="*/ 5 w 222"/>
                      <a:gd name="T9" fmla="*/ 0 h 10"/>
                      <a:gd name="T10" fmla="*/ 0 w 222"/>
                      <a:gd name="T11" fmla="*/ 5 h 10"/>
                      <a:gd name="T12" fmla="*/ 5 w 222"/>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222" h="10">
                        <a:moveTo>
                          <a:pt x="5" y="10"/>
                        </a:moveTo>
                        <a:cubicBezTo>
                          <a:pt x="217" y="10"/>
                          <a:pt x="217" y="10"/>
                          <a:pt x="217" y="10"/>
                        </a:cubicBezTo>
                        <a:cubicBezTo>
                          <a:pt x="220" y="10"/>
                          <a:pt x="222" y="8"/>
                          <a:pt x="222" y="5"/>
                        </a:cubicBezTo>
                        <a:cubicBezTo>
                          <a:pt x="222" y="2"/>
                          <a:pt x="220" y="0"/>
                          <a:pt x="217" y="0"/>
                        </a:cubicBezTo>
                        <a:cubicBezTo>
                          <a:pt x="5" y="0"/>
                          <a:pt x="5" y="0"/>
                          <a:pt x="5" y="0"/>
                        </a:cubicBezTo>
                        <a:cubicBezTo>
                          <a:pt x="2" y="0"/>
                          <a:pt x="0" y="2"/>
                          <a:pt x="0" y="5"/>
                        </a:cubicBezTo>
                        <a:cubicBezTo>
                          <a:pt x="0" y="8"/>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8" name="îşḻíḑè"/>
                  <p:cNvSpPr/>
                  <p:nvPr/>
                </p:nvSpPr>
                <p:spPr bwMode="auto">
                  <a:xfrm>
                    <a:off x="2993" y="3661"/>
                    <a:ext cx="136" cy="99"/>
                  </a:xfrm>
                  <a:custGeom>
                    <a:avLst/>
                    <a:gdLst>
                      <a:gd name="T0" fmla="*/ 71 w 71"/>
                      <a:gd name="T1" fmla="*/ 0 h 52"/>
                      <a:gd name="T2" fmla="*/ 2 w 71"/>
                      <a:gd name="T3" fmla="*/ 49 h 52"/>
                      <a:gd name="T4" fmla="*/ 2 w 71"/>
                      <a:gd name="T5" fmla="*/ 49 h 52"/>
                      <a:gd name="T6" fmla="*/ 1 w 71"/>
                      <a:gd name="T7" fmla="*/ 49 h 52"/>
                      <a:gd name="T8" fmla="*/ 0 w 71"/>
                      <a:gd name="T9" fmla="*/ 52 h 52"/>
                      <a:gd name="T10" fmla="*/ 53 w 71"/>
                      <a:gd name="T11" fmla="*/ 42 h 52"/>
                      <a:gd name="T12" fmla="*/ 57 w 71"/>
                      <a:gd name="T13" fmla="*/ 42 h 52"/>
                      <a:gd name="T14" fmla="*/ 67 w 71"/>
                      <a:gd name="T15" fmla="*/ 25 h 52"/>
                      <a:gd name="T16" fmla="*/ 71 w 71"/>
                      <a:gd name="T17" fmla="*/ 21 h 52"/>
                      <a:gd name="T18" fmla="*/ 71 w 71"/>
                      <a:gd name="T19"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52">
                        <a:moveTo>
                          <a:pt x="71" y="0"/>
                        </a:moveTo>
                        <a:cubicBezTo>
                          <a:pt x="40" y="3"/>
                          <a:pt x="14" y="22"/>
                          <a:pt x="2" y="49"/>
                        </a:cubicBezTo>
                        <a:cubicBezTo>
                          <a:pt x="2" y="49"/>
                          <a:pt x="2" y="49"/>
                          <a:pt x="2" y="49"/>
                        </a:cubicBezTo>
                        <a:cubicBezTo>
                          <a:pt x="1" y="49"/>
                          <a:pt x="1" y="49"/>
                          <a:pt x="1" y="49"/>
                        </a:cubicBezTo>
                        <a:cubicBezTo>
                          <a:pt x="1" y="50"/>
                          <a:pt x="1" y="51"/>
                          <a:pt x="0" y="52"/>
                        </a:cubicBezTo>
                        <a:cubicBezTo>
                          <a:pt x="16" y="46"/>
                          <a:pt x="34" y="42"/>
                          <a:pt x="53" y="42"/>
                        </a:cubicBezTo>
                        <a:cubicBezTo>
                          <a:pt x="57" y="42"/>
                          <a:pt x="57" y="42"/>
                          <a:pt x="57" y="42"/>
                        </a:cubicBezTo>
                        <a:cubicBezTo>
                          <a:pt x="60" y="36"/>
                          <a:pt x="63" y="31"/>
                          <a:pt x="67" y="25"/>
                        </a:cubicBezTo>
                        <a:cubicBezTo>
                          <a:pt x="68" y="24"/>
                          <a:pt x="70" y="22"/>
                          <a:pt x="71" y="21"/>
                        </a:cubicBezTo>
                        <a:cubicBezTo>
                          <a:pt x="71" y="0"/>
                          <a:pt x="71" y="0"/>
                          <a:pt x="71"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09" name="íŝḻíḋe"/>
                  <p:cNvSpPr/>
                  <p:nvPr/>
                </p:nvSpPr>
                <p:spPr bwMode="auto">
                  <a:xfrm>
                    <a:off x="3129" y="3661"/>
                    <a:ext cx="51" cy="40"/>
                  </a:xfrm>
                  <a:custGeom>
                    <a:avLst/>
                    <a:gdLst>
                      <a:gd name="T0" fmla="*/ 27 w 27"/>
                      <a:gd name="T1" fmla="*/ 0 h 21"/>
                      <a:gd name="T2" fmla="*/ 6 w 27"/>
                      <a:gd name="T3" fmla="*/ 0 h 21"/>
                      <a:gd name="T4" fmla="*/ 0 w 27"/>
                      <a:gd name="T5" fmla="*/ 0 h 21"/>
                      <a:gd name="T6" fmla="*/ 0 w 27"/>
                      <a:gd name="T7" fmla="*/ 0 h 21"/>
                      <a:gd name="T8" fmla="*/ 0 w 27"/>
                      <a:gd name="T9" fmla="*/ 0 h 21"/>
                      <a:gd name="T10" fmla="*/ 0 w 27"/>
                      <a:gd name="T11" fmla="*/ 21 h 21"/>
                      <a:gd name="T12" fmla="*/ 27 w 27"/>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27" h="21">
                        <a:moveTo>
                          <a:pt x="27" y="0"/>
                        </a:moveTo>
                        <a:cubicBezTo>
                          <a:pt x="6" y="0"/>
                          <a:pt x="6" y="0"/>
                          <a:pt x="6" y="0"/>
                        </a:cubicBezTo>
                        <a:cubicBezTo>
                          <a:pt x="4" y="0"/>
                          <a:pt x="2" y="0"/>
                          <a:pt x="0" y="0"/>
                        </a:cubicBezTo>
                        <a:cubicBezTo>
                          <a:pt x="0" y="0"/>
                          <a:pt x="0" y="0"/>
                          <a:pt x="0" y="0"/>
                        </a:cubicBezTo>
                        <a:cubicBezTo>
                          <a:pt x="0" y="0"/>
                          <a:pt x="0" y="0"/>
                          <a:pt x="0" y="0"/>
                        </a:cubicBezTo>
                        <a:cubicBezTo>
                          <a:pt x="0" y="21"/>
                          <a:pt x="0" y="21"/>
                          <a:pt x="0" y="21"/>
                        </a:cubicBezTo>
                        <a:cubicBezTo>
                          <a:pt x="8" y="12"/>
                          <a:pt x="17" y="5"/>
                          <a:pt x="27"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0" name="ís1íḍè"/>
                  <p:cNvSpPr/>
                  <p:nvPr/>
                </p:nvSpPr>
                <p:spPr bwMode="auto">
                  <a:xfrm>
                    <a:off x="3140" y="3661"/>
                    <a:ext cx="40" cy="0"/>
                  </a:xfrm>
                  <a:custGeom>
                    <a:avLst/>
                    <a:gdLst>
                      <a:gd name="T0" fmla="*/ 21 w 21"/>
                      <a:gd name="T1" fmla="*/ 1 w 21"/>
                      <a:gd name="T2" fmla="*/ 0 w 21"/>
                      <a:gd name="T3" fmla="*/ 21 w 21"/>
                      <a:gd name="T4" fmla="*/ 21 w 21"/>
                    </a:gdLst>
                    <a:ahLst/>
                    <a:cxnLst>
                      <a:cxn ang="0">
                        <a:pos x="T0" y="0"/>
                      </a:cxn>
                      <a:cxn ang="0">
                        <a:pos x="T1" y="0"/>
                      </a:cxn>
                      <a:cxn ang="0">
                        <a:pos x="T2" y="0"/>
                      </a:cxn>
                      <a:cxn ang="0">
                        <a:pos x="T3" y="0"/>
                      </a:cxn>
                      <a:cxn ang="0">
                        <a:pos x="T4" y="0"/>
                      </a:cxn>
                    </a:cxnLst>
                    <a:rect l="0" t="0" r="r" b="b"/>
                    <a:pathLst>
                      <a:path w="21">
                        <a:moveTo>
                          <a:pt x="21" y="0"/>
                        </a:moveTo>
                        <a:cubicBezTo>
                          <a:pt x="1" y="0"/>
                          <a:pt x="1" y="0"/>
                          <a:pt x="1" y="0"/>
                        </a:cubicBezTo>
                        <a:cubicBezTo>
                          <a:pt x="0" y="0"/>
                          <a:pt x="0" y="0"/>
                          <a:pt x="0" y="0"/>
                        </a:cubicBezTo>
                        <a:cubicBezTo>
                          <a:pt x="21" y="0"/>
                          <a:pt x="21" y="0"/>
                          <a:pt x="21" y="0"/>
                        </a:cubicBezTo>
                        <a:cubicBezTo>
                          <a:pt x="21" y="0"/>
                          <a:pt x="21" y="0"/>
                          <a:pt x="21"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1" name="iṧlîďê"/>
                  <p:cNvSpPr/>
                  <p:nvPr/>
                </p:nvSpPr>
                <p:spPr bwMode="auto">
                  <a:xfrm>
                    <a:off x="2990" y="3661"/>
                    <a:ext cx="139" cy="101"/>
                  </a:xfrm>
                  <a:custGeom>
                    <a:avLst/>
                    <a:gdLst>
                      <a:gd name="T0" fmla="*/ 73 w 73"/>
                      <a:gd name="T1" fmla="*/ 21 h 53"/>
                      <a:gd name="T2" fmla="*/ 69 w 73"/>
                      <a:gd name="T3" fmla="*/ 25 h 53"/>
                      <a:gd name="T4" fmla="*/ 59 w 73"/>
                      <a:gd name="T5" fmla="*/ 42 h 53"/>
                      <a:gd name="T6" fmla="*/ 70 w 73"/>
                      <a:gd name="T7" fmla="*/ 42 h 53"/>
                      <a:gd name="T8" fmla="*/ 73 w 73"/>
                      <a:gd name="T9" fmla="*/ 37 h 53"/>
                      <a:gd name="T10" fmla="*/ 73 w 73"/>
                      <a:gd name="T11" fmla="*/ 21 h 53"/>
                      <a:gd name="T12" fmla="*/ 73 w 73"/>
                      <a:gd name="T13" fmla="*/ 0 h 53"/>
                      <a:gd name="T14" fmla="*/ 70 w 73"/>
                      <a:gd name="T15" fmla="*/ 0 h 53"/>
                      <a:gd name="T16" fmla="*/ 70 w 73"/>
                      <a:gd name="T17" fmla="*/ 0 h 53"/>
                      <a:gd name="T18" fmla="*/ 70 w 73"/>
                      <a:gd name="T19" fmla="*/ 0 h 53"/>
                      <a:gd name="T20" fmla="*/ 2 w 73"/>
                      <a:gd name="T21" fmla="*/ 49 h 53"/>
                      <a:gd name="T22" fmla="*/ 2 w 73"/>
                      <a:gd name="T23" fmla="*/ 49 h 53"/>
                      <a:gd name="T24" fmla="*/ 0 w 73"/>
                      <a:gd name="T25" fmla="*/ 53 h 53"/>
                      <a:gd name="T26" fmla="*/ 2 w 73"/>
                      <a:gd name="T27" fmla="*/ 52 h 53"/>
                      <a:gd name="T28" fmla="*/ 3 w 73"/>
                      <a:gd name="T29" fmla="*/ 49 h 53"/>
                      <a:gd name="T30" fmla="*/ 4 w 73"/>
                      <a:gd name="T31" fmla="*/ 49 h 53"/>
                      <a:gd name="T32" fmla="*/ 4 w 73"/>
                      <a:gd name="T33" fmla="*/ 49 h 53"/>
                      <a:gd name="T34" fmla="*/ 73 w 73"/>
                      <a:gd name="T35" fmla="*/ 0 h 53"/>
                      <a:gd name="T36" fmla="*/ 73 w 73"/>
                      <a:gd name="T37"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3" h="53">
                        <a:moveTo>
                          <a:pt x="73" y="21"/>
                        </a:moveTo>
                        <a:cubicBezTo>
                          <a:pt x="72" y="22"/>
                          <a:pt x="70" y="24"/>
                          <a:pt x="69" y="25"/>
                        </a:cubicBezTo>
                        <a:cubicBezTo>
                          <a:pt x="65" y="31"/>
                          <a:pt x="62" y="36"/>
                          <a:pt x="59" y="42"/>
                        </a:cubicBezTo>
                        <a:cubicBezTo>
                          <a:pt x="70" y="42"/>
                          <a:pt x="70" y="42"/>
                          <a:pt x="70" y="42"/>
                        </a:cubicBezTo>
                        <a:cubicBezTo>
                          <a:pt x="71" y="40"/>
                          <a:pt x="72" y="39"/>
                          <a:pt x="73" y="37"/>
                        </a:cubicBezTo>
                        <a:cubicBezTo>
                          <a:pt x="73" y="21"/>
                          <a:pt x="73" y="21"/>
                          <a:pt x="73" y="21"/>
                        </a:cubicBezTo>
                        <a:moveTo>
                          <a:pt x="73" y="0"/>
                        </a:moveTo>
                        <a:cubicBezTo>
                          <a:pt x="72" y="0"/>
                          <a:pt x="71" y="0"/>
                          <a:pt x="70" y="0"/>
                        </a:cubicBezTo>
                        <a:cubicBezTo>
                          <a:pt x="70" y="0"/>
                          <a:pt x="70" y="0"/>
                          <a:pt x="70" y="0"/>
                        </a:cubicBezTo>
                        <a:cubicBezTo>
                          <a:pt x="70" y="0"/>
                          <a:pt x="70" y="0"/>
                          <a:pt x="70" y="0"/>
                        </a:cubicBezTo>
                        <a:cubicBezTo>
                          <a:pt x="40" y="3"/>
                          <a:pt x="14" y="23"/>
                          <a:pt x="2" y="49"/>
                        </a:cubicBezTo>
                        <a:cubicBezTo>
                          <a:pt x="2" y="49"/>
                          <a:pt x="2" y="49"/>
                          <a:pt x="2" y="49"/>
                        </a:cubicBezTo>
                        <a:cubicBezTo>
                          <a:pt x="1" y="50"/>
                          <a:pt x="1" y="52"/>
                          <a:pt x="0" y="53"/>
                        </a:cubicBezTo>
                        <a:cubicBezTo>
                          <a:pt x="1" y="53"/>
                          <a:pt x="1" y="53"/>
                          <a:pt x="2" y="52"/>
                        </a:cubicBezTo>
                        <a:cubicBezTo>
                          <a:pt x="3" y="51"/>
                          <a:pt x="3" y="50"/>
                          <a:pt x="3" y="49"/>
                        </a:cubicBezTo>
                        <a:cubicBezTo>
                          <a:pt x="4" y="49"/>
                          <a:pt x="4" y="49"/>
                          <a:pt x="4" y="49"/>
                        </a:cubicBezTo>
                        <a:cubicBezTo>
                          <a:pt x="4" y="49"/>
                          <a:pt x="4" y="49"/>
                          <a:pt x="4" y="49"/>
                        </a:cubicBezTo>
                        <a:cubicBezTo>
                          <a:pt x="16" y="22"/>
                          <a:pt x="42" y="3"/>
                          <a:pt x="73" y="0"/>
                        </a:cubicBezTo>
                        <a:cubicBezTo>
                          <a:pt x="73" y="0"/>
                          <a:pt x="73" y="0"/>
                          <a:pt x="73"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2" name="íśḷíḓe"/>
                  <p:cNvSpPr/>
                  <p:nvPr/>
                </p:nvSpPr>
                <p:spPr bwMode="auto">
                  <a:xfrm>
                    <a:off x="3129" y="3661"/>
                    <a:ext cx="131" cy="70"/>
                  </a:xfrm>
                  <a:custGeom>
                    <a:avLst/>
                    <a:gdLst>
                      <a:gd name="T0" fmla="*/ 69 w 69"/>
                      <a:gd name="T1" fmla="*/ 0 h 37"/>
                      <a:gd name="T2" fmla="*/ 27 w 69"/>
                      <a:gd name="T3" fmla="*/ 0 h 37"/>
                      <a:gd name="T4" fmla="*/ 0 w 69"/>
                      <a:gd name="T5" fmla="*/ 21 h 37"/>
                      <a:gd name="T6" fmla="*/ 0 w 69"/>
                      <a:gd name="T7" fmla="*/ 37 h 37"/>
                      <a:gd name="T8" fmla="*/ 4 w 69"/>
                      <a:gd name="T9" fmla="*/ 32 h 37"/>
                      <a:gd name="T10" fmla="*/ 45 w 69"/>
                      <a:gd name="T11" fmla="*/ 4 h 37"/>
                      <a:gd name="T12" fmla="*/ 46 w 69"/>
                      <a:gd name="T13" fmla="*/ 4 h 37"/>
                      <a:gd name="T14" fmla="*/ 46 w 69"/>
                      <a:gd name="T15" fmla="*/ 3 h 37"/>
                      <a:gd name="T16" fmla="*/ 64 w 69"/>
                      <a:gd name="T17" fmla="*/ 0 h 37"/>
                      <a:gd name="T18" fmla="*/ 69 w 69"/>
                      <a:gd name="T1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37">
                        <a:moveTo>
                          <a:pt x="69" y="0"/>
                        </a:moveTo>
                        <a:cubicBezTo>
                          <a:pt x="27" y="0"/>
                          <a:pt x="27" y="0"/>
                          <a:pt x="27" y="0"/>
                        </a:cubicBezTo>
                        <a:cubicBezTo>
                          <a:pt x="17" y="5"/>
                          <a:pt x="8" y="12"/>
                          <a:pt x="0" y="21"/>
                        </a:cubicBezTo>
                        <a:cubicBezTo>
                          <a:pt x="0" y="37"/>
                          <a:pt x="0" y="37"/>
                          <a:pt x="0" y="37"/>
                        </a:cubicBezTo>
                        <a:cubicBezTo>
                          <a:pt x="1" y="35"/>
                          <a:pt x="3" y="33"/>
                          <a:pt x="4" y="32"/>
                        </a:cubicBezTo>
                        <a:cubicBezTo>
                          <a:pt x="14" y="18"/>
                          <a:pt x="29" y="8"/>
                          <a:pt x="45" y="4"/>
                        </a:cubicBezTo>
                        <a:cubicBezTo>
                          <a:pt x="46" y="4"/>
                          <a:pt x="46" y="4"/>
                          <a:pt x="46" y="4"/>
                        </a:cubicBezTo>
                        <a:cubicBezTo>
                          <a:pt x="46" y="3"/>
                          <a:pt x="46" y="3"/>
                          <a:pt x="46" y="3"/>
                        </a:cubicBezTo>
                        <a:cubicBezTo>
                          <a:pt x="52" y="2"/>
                          <a:pt x="58" y="1"/>
                          <a:pt x="64" y="0"/>
                        </a:cubicBezTo>
                        <a:cubicBezTo>
                          <a:pt x="65" y="0"/>
                          <a:pt x="67" y="0"/>
                          <a:pt x="69"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3" name="îslîďe"/>
                  <p:cNvSpPr/>
                  <p:nvPr/>
                </p:nvSpPr>
                <p:spPr bwMode="auto">
                  <a:xfrm>
                    <a:off x="3136" y="3661"/>
                    <a:ext cx="126" cy="0"/>
                  </a:xfrm>
                  <a:custGeom>
                    <a:avLst/>
                    <a:gdLst>
                      <a:gd name="T0" fmla="*/ 66 w 66"/>
                      <a:gd name="T1" fmla="*/ 1 w 66"/>
                      <a:gd name="T2" fmla="*/ 0 w 66"/>
                      <a:gd name="T3" fmla="*/ 2 w 66"/>
                      <a:gd name="T4" fmla="*/ 3 w 66"/>
                      <a:gd name="T5" fmla="*/ 23 w 66"/>
                      <a:gd name="T6" fmla="*/ 23 w 66"/>
                      <a:gd name="T7" fmla="*/ 65 w 66"/>
                      <a:gd name="T8" fmla="*/ 66 w 66"/>
                      <a:gd name="T9" fmla="*/ 66 w 66"/>
                      <a:gd name="T10" fmla="*/ 66 w 66"/>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Lst>
                    <a:rect l="0" t="0" r="r" b="b"/>
                    <a:pathLst>
                      <a:path w="66">
                        <a:moveTo>
                          <a:pt x="66" y="0"/>
                        </a:moveTo>
                        <a:cubicBezTo>
                          <a:pt x="1" y="0"/>
                          <a:pt x="1" y="0"/>
                          <a:pt x="1" y="0"/>
                        </a:cubicBezTo>
                        <a:cubicBezTo>
                          <a:pt x="1" y="0"/>
                          <a:pt x="0" y="0"/>
                          <a:pt x="0" y="0"/>
                        </a:cubicBezTo>
                        <a:cubicBezTo>
                          <a:pt x="2" y="0"/>
                          <a:pt x="2" y="0"/>
                          <a:pt x="2" y="0"/>
                        </a:cubicBezTo>
                        <a:cubicBezTo>
                          <a:pt x="2" y="0"/>
                          <a:pt x="2" y="0"/>
                          <a:pt x="3" y="0"/>
                        </a:cubicBezTo>
                        <a:cubicBezTo>
                          <a:pt x="23" y="0"/>
                          <a:pt x="23" y="0"/>
                          <a:pt x="23" y="0"/>
                        </a:cubicBezTo>
                        <a:cubicBezTo>
                          <a:pt x="23" y="0"/>
                          <a:pt x="23" y="0"/>
                          <a:pt x="23" y="0"/>
                        </a:cubicBezTo>
                        <a:cubicBezTo>
                          <a:pt x="65" y="0"/>
                          <a:pt x="65" y="0"/>
                          <a:pt x="65" y="0"/>
                        </a:cubicBezTo>
                        <a:cubicBezTo>
                          <a:pt x="65" y="0"/>
                          <a:pt x="65" y="0"/>
                          <a:pt x="66" y="0"/>
                        </a:cubicBezTo>
                        <a:cubicBezTo>
                          <a:pt x="66" y="0"/>
                          <a:pt x="66" y="0"/>
                          <a:pt x="66" y="0"/>
                        </a:cubicBezTo>
                        <a:cubicBezTo>
                          <a:pt x="66" y="0"/>
                          <a:pt x="66" y="0"/>
                          <a:pt x="66"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4" name="îsḷîḓe"/>
                  <p:cNvSpPr/>
                  <p:nvPr/>
                </p:nvSpPr>
                <p:spPr bwMode="auto">
                  <a:xfrm>
                    <a:off x="3129" y="3661"/>
                    <a:ext cx="11" cy="0"/>
                  </a:xfrm>
                  <a:custGeom>
                    <a:avLst/>
                    <a:gdLst>
                      <a:gd name="T0" fmla="*/ 6 w 6"/>
                      <a:gd name="T1" fmla="*/ 4 w 6"/>
                      <a:gd name="T2" fmla="*/ 0 w 6"/>
                      <a:gd name="T3" fmla="*/ 0 w 6"/>
                      <a:gd name="T4" fmla="*/ 0 w 6"/>
                      <a:gd name="T5" fmla="*/ 0 w 6"/>
                      <a:gd name="T6" fmla="*/ 0 w 6"/>
                      <a:gd name="T7" fmla="*/ 0 w 6"/>
                      <a:gd name="T8" fmla="*/ 0 w 6"/>
                      <a:gd name="T9" fmla="*/ 6 w 6"/>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Lst>
                    <a:rect l="0" t="0" r="r" b="b"/>
                    <a:pathLst>
                      <a:path w="6">
                        <a:moveTo>
                          <a:pt x="6" y="0"/>
                        </a:moveTo>
                        <a:cubicBezTo>
                          <a:pt x="4" y="0"/>
                          <a:pt x="4" y="0"/>
                          <a:pt x="4" y="0"/>
                        </a:cubicBezTo>
                        <a:cubicBezTo>
                          <a:pt x="3" y="0"/>
                          <a:pt x="2"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2" y="0"/>
                          <a:pt x="4" y="0"/>
                          <a:pt x="6"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5" name="ïśḷîḓê"/>
                  <p:cNvSpPr/>
                  <p:nvPr/>
                </p:nvSpPr>
                <p:spPr bwMode="auto">
                  <a:xfrm>
                    <a:off x="2959"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5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99 w 400"/>
                      <a:gd name="T49" fmla="*/ 83 h 356"/>
                      <a:gd name="T50" fmla="*/ 316 w 400"/>
                      <a:gd name="T51" fmla="*/ 0 h 356"/>
                      <a:gd name="T52" fmla="*/ 306 w 400"/>
                      <a:gd name="T53" fmla="*/ 0 h 356"/>
                      <a:gd name="T54" fmla="*/ 94 w 400"/>
                      <a:gd name="T55" fmla="*/ 0 h 356"/>
                      <a:gd name="T56" fmla="*/ 89 w 400"/>
                      <a:gd name="T57" fmla="*/ 0 h 356"/>
                      <a:gd name="T58" fmla="*/ 89 w 400"/>
                      <a:gd name="T59" fmla="*/ 5 h 356"/>
                      <a:gd name="T60" fmla="*/ 89 w 400"/>
                      <a:gd name="T61" fmla="*/ 0 h 356"/>
                      <a:gd name="T62" fmla="*/ 85 w 400"/>
                      <a:gd name="T63" fmla="*/ 0 h 356"/>
                      <a:gd name="T64" fmla="*/ 85 w 400"/>
                      <a:gd name="T65" fmla="*/ 5 h 356"/>
                      <a:gd name="T66" fmla="*/ 85 w 400"/>
                      <a:gd name="T67" fmla="*/ 0 h 356"/>
                      <a:gd name="T68" fmla="*/ 9 w 400"/>
                      <a:gd name="T69" fmla="*/ 55 h 356"/>
                      <a:gd name="T70" fmla="*/ 9 w 400"/>
                      <a:gd name="T71" fmla="*/ 55 h 356"/>
                      <a:gd name="T72" fmla="*/ 4 w 400"/>
                      <a:gd name="T73" fmla="*/ 66 h 356"/>
                      <a:gd name="T74" fmla="*/ 0 w 400"/>
                      <a:gd name="T75" fmla="*/ 94 h 356"/>
                      <a:gd name="T76" fmla="*/ 0 w 400"/>
                      <a:gd name="T77" fmla="*/ 356 h 356"/>
                      <a:gd name="T78" fmla="*/ 400 w 400"/>
                      <a:gd name="T79" fmla="*/ 356 h 356"/>
                      <a:gd name="T80" fmla="*/ 400 w 400"/>
                      <a:gd name="T81" fmla="*/ 94 h 356"/>
                      <a:gd name="T82" fmla="*/ 395 w 400"/>
                      <a:gd name="T8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30" y="33"/>
                          <a:pt x="56"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3" y="10"/>
                          <a:pt x="94" y="10"/>
                        </a:cubicBezTo>
                        <a:cubicBezTo>
                          <a:pt x="306" y="10"/>
                          <a:pt x="306" y="10"/>
                          <a:pt x="306" y="10"/>
                        </a:cubicBezTo>
                        <a:cubicBezTo>
                          <a:pt x="309" y="10"/>
                          <a:pt x="312" y="10"/>
                          <a:pt x="315" y="10"/>
                        </a:cubicBezTo>
                        <a:cubicBezTo>
                          <a:pt x="354" y="14"/>
                          <a:pt x="385" y="45"/>
                          <a:pt x="389" y="84"/>
                        </a:cubicBezTo>
                        <a:cubicBezTo>
                          <a:pt x="389" y="84"/>
                          <a:pt x="389" y="84"/>
                          <a:pt x="389" y="84"/>
                        </a:cubicBezTo>
                        <a:cubicBezTo>
                          <a:pt x="390" y="87"/>
                          <a:pt x="390" y="91"/>
                          <a:pt x="390" y="94"/>
                        </a:cubicBezTo>
                        <a:cubicBezTo>
                          <a:pt x="395" y="94"/>
                          <a:pt x="395" y="94"/>
                          <a:pt x="395" y="94"/>
                        </a:cubicBezTo>
                        <a:cubicBezTo>
                          <a:pt x="400" y="94"/>
                          <a:pt x="400" y="94"/>
                          <a:pt x="400" y="94"/>
                        </a:cubicBezTo>
                        <a:cubicBezTo>
                          <a:pt x="400" y="90"/>
                          <a:pt x="400" y="87"/>
                          <a:pt x="399" y="83"/>
                        </a:cubicBezTo>
                        <a:cubicBezTo>
                          <a:pt x="399" y="83"/>
                          <a:pt x="399" y="83"/>
                          <a:pt x="399" y="83"/>
                        </a:cubicBezTo>
                        <a:cubicBezTo>
                          <a:pt x="399" y="83"/>
                          <a:pt x="399" y="83"/>
                          <a:pt x="399" y="83"/>
                        </a:cubicBezTo>
                        <a:cubicBezTo>
                          <a:pt x="394" y="40"/>
                          <a:pt x="359" y="5"/>
                          <a:pt x="316" y="0"/>
                        </a:cubicBezTo>
                        <a:cubicBezTo>
                          <a:pt x="312" y="0"/>
                          <a:pt x="309" y="0"/>
                          <a:pt x="306" y="0"/>
                        </a:cubicBezTo>
                        <a:cubicBezTo>
                          <a:pt x="94" y="0"/>
                          <a:pt x="94" y="0"/>
                          <a:pt x="94" y="0"/>
                        </a:cubicBezTo>
                        <a:cubicBezTo>
                          <a:pt x="92" y="0"/>
                          <a:pt x="91"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6"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6" name="íṣliḋè"/>
                  <p:cNvSpPr/>
                  <p:nvPr/>
                </p:nvSpPr>
                <p:spPr bwMode="auto">
                  <a:xfrm>
                    <a:off x="2835" y="3750"/>
                    <a:ext cx="997" cy="560"/>
                  </a:xfrm>
                  <a:custGeom>
                    <a:avLst/>
                    <a:gdLst>
                      <a:gd name="T0" fmla="*/ 523 w 523"/>
                      <a:gd name="T1" fmla="*/ 136 h 294"/>
                      <a:gd name="T2" fmla="*/ 523 w 523"/>
                      <a:gd name="T3" fmla="*/ 294 h 294"/>
                      <a:gd name="T4" fmla="*/ 0 w 523"/>
                      <a:gd name="T5" fmla="*/ 294 h 294"/>
                      <a:gd name="T6" fmla="*/ 0 w 523"/>
                      <a:gd name="T7" fmla="*/ 136 h 294"/>
                      <a:gd name="T8" fmla="*/ 8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8"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7" name="ïs1iďe"/>
                  <p:cNvSpPr/>
                  <p:nvPr/>
                </p:nvSpPr>
                <p:spPr bwMode="auto">
                  <a:xfrm>
                    <a:off x="2826"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8 w 533"/>
                      <a:gd name="T19" fmla="*/ 18 h 304"/>
                      <a:gd name="T20" fmla="*/ 438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8" y="10"/>
                          <a:pt x="423" y="13"/>
                          <a:pt x="438" y="18"/>
                        </a:cubicBezTo>
                        <a:cubicBezTo>
                          <a:pt x="438" y="18"/>
                          <a:pt x="438" y="18"/>
                          <a:pt x="438" y="18"/>
                        </a:cubicBezTo>
                        <a:cubicBezTo>
                          <a:pt x="487" y="37"/>
                          <a:pt x="523" y="85"/>
                          <a:pt x="523" y="141"/>
                        </a:cubicBezTo>
                        <a:cubicBezTo>
                          <a:pt x="528" y="141"/>
                          <a:pt x="528" y="141"/>
                          <a:pt x="528" y="141"/>
                        </a:cubicBezTo>
                        <a:cubicBezTo>
                          <a:pt x="533" y="141"/>
                          <a:pt x="533" y="141"/>
                          <a:pt x="533" y="141"/>
                        </a:cubicBezTo>
                        <a:cubicBezTo>
                          <a:pt x="533" y="81"/>
                          <a:pt x="495" y="29"/>
                          <a:pt x="441" y="9"/>
                        </a:cubicBezTo>
                        <a:cubicBezTo>
                          <a:pt x="441" y="9"/>
                          <a:pt x="441" y="9"/>
                          <a:pt x="441" y="9"/>
                        </a:cubicBezTo>
                        <a:cubicBezTo>
                          <a:pt x="426" y="3"/>
                          <a:pt x="409" y="0"/>
                          <a:pt x="391" y="0"/>
                        </a:cubicBezTo>
                        <a:cubicBezTo>
                          <a:pt x="141" y="0"/>
                          <a:pt x="141" y="0"/>
                          <a:pt x="141" y="0"/>
                        </a:cubicBezTo>
                        <a:cubicBezTo>
                          <a:pt x="80" y="0"/>
                          <a:pt x="27" y="39"/>
                          <a:pt x="8" y="94"/>
                        </a:cubicBezTo>
                        <a:cubicBezTo>
                          <a:pt x="8" y="94"/>
                          <a:pt x="8" y="94"/>
                          <a:pt x="8" y="94"/>
                        </a:cubicBezTo>
                        <a:cubicBezTo>
                          <a:pt x="3"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8" name="îSḻïḓe"/>
                  <p:cNvSpPr/>
                  <p:nvPr/>
                </p:nvSpPr>
                <p:spPr bwMode="auto">
                  <a:xfrm>
                    <a:off x="3030" y="2798"/>
                    <a:ext cx="591" cy="636"/>
                  </a:xfrm>
                  <a:custGeom>
                    <a:avLst/>
                    <a:gdLst>
                      <a:gd name="T0" fmla="*/ 176 w 310"/>
                      <a:gd name="T1" fmla="*/ 334 h 334"/>
                      <a:gd name="T2" fmla="*/ 134 w 310"/>
                      <a:gd name="T3" fmla="*/ 334 h 334"/>
                      <a:gd name="T4" fmla="*/ 0 w 310"/>
                      <a:gd name="T5" fmla="*/ 200 h 334"/>
                      <a:gd name="T6" fmla="*/ 0 w 310"/>
                      <a:gd name="T7" fmla="*/ 183 h 334"/>
                      <a:gd name="T8" fmla="*/ 94 w 310"/>
                      <a:gd name="T9" fmla="*/ 28 h 334"/>
                      <a:gd name="T10" fmla="*/ 135 w 310"/>
                      <a:gd name="T11" fmla="*/ 27 h 334"/>
                      <a:gd name="T12" fmla="*/ 143 w 310"/>
                      <a:gd name="T13" fmla="*/ 32 h 334"/>
                      <a:gd name="T14" fmla="*/ 164 w 310"/>
                      <a:gd name="T15" fmla="*/ 28 h 334"/>
                      <a:gd name="T16" fmla="*/ 186 w 310"/>
                      <a:gd name="T17" fmla="*/ 7 h 334"/>
                      <a:gd name="T18" fmla="*/ 211 w 310"/>
                      <a:gd name="T19" fmla="*/ 7 h 334"/>
                      <a:gd name="T20" fmla="*/ 231 w 310"/>
                      <a:gd name="T21" fmla="*/ 24 h 334"/>
                      <a:gd name="T22" fmla="*/ 310 w 310"/>
                      <a:gd name="T23" fmla="*/ 200 h 334"/>
                      <a:gd name="T24" fmla="*/ 176 w 310"/>
                      <a:gd name="T25" fmla="*/ 334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 h="334">
                        <a:moveTo>
                          <a:pt x="176" y="334"/>
                        </a:moveTo>
                        <a:cubicBezTo>
                          <a:pt x="134" y="334"/>
                          <a:pt x="134" y="334"/>
                          <a:pt x="134" y="334"/>
                        </a:cubicBezTo>
                        <a:cubicBezTo>
                          <a:pt x="60" y="334"/>
                          <a:pt x="0" y="274"/>
                          <a:pt x="0" y="200"/>
                        </a:cubicBezTo>
                        <a:cubicBezTo>
                          <a:pt x="0" y="183"/>
                          <a:pt x="0" y="183"/>
                          <a:pt x="0" y="183"/>
                        </a:cubicBezTo>
                        <a:cubicBezTo>
                          <a:pt x="0" y="118"/>
                          <a:pt x="36" y="58"/>
                          <a:pt x="94" y="28"/>
                        </a:cubicBezTo>
                        <a:cubicBezTo>
                          <a:pt x="106" y="21"/>
                          <a:pt x="122" y="21"/>
                          <a:pt x="135" y="27"/>
                        </a:cubicBezTo>
                        <a:cubicBezTo>
                          <a:pt x="143" y="32"/>
                          <a:pt x="143" y="32"/>
                          <a:pt x="143" y="32"/>
                        </a:cubicBezTo>
                        <a:cubicBezTo>
                          <a:pt x="150" y="35"/>
                          <a:pt x="159" y="34"/>
                          <a:pt x="164" y="28"/>
                        </a:cubicBezTo>
                        <a:cubicBezTo>
                          <a:pt x="186" y="7"/>
                          <a:pt x="186" y="7"/>
                          <a:pt x="186" y="7"/>
                        </a:cubicBezTo>
                        <a:cubicBezTo>
                          <a:pt x="193" y="0"/>
                          <a:pt x="204" y="0"/>
                          <a:pt x="211" y="7"/>
                        </a:cubicBezTo>
                        <a:cubicBezTo>
                          <a:pt x="231" y="24"/>
                          <a:pt x="231" y="24"/>
                          <a:pt x="231" y="24"/>
                        </a:cubicBezTo>
                        <a:cubicBezTo>
                          <a:pt x="281" y="69"/>
                          <a:pt x="310" y="133"/>
                          <a:pt x="310" y="200"/>
                        </a:cubicBezTo>
                        <a:cubicBezTo>
                          <a:pt x="310" y="274"/>
                          <a:pt x="250" y="334"/>
                          <a:pt x="176" y="334"/>
                        </a:cubicBezTo>
                        <a:close/>
                      </a:path>
                    </a:pathLst>
                  </a:custGeom>
                  <a:solidFill>
                    <a:srgbClr val="AA635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19" name="îṣ1iḑè"/>
                  <p:cNvSpPr/>
                  <p:nvPr/>
                </p:nvSpPr>
                <p:spPr bwMode="auto">
                  <a:xfrm>
                    <a:off x="3030" y="2798"/>
                    <a:ext cx="591" cy="636"/>
                  </a:xfrm>
                  <a:custGeom>
                    <a:avLst/>
                    <a:gdLst>
                      <a:gd name="T0" fmla="*/ 176 w 310"/>
                      <a:gd name="T1" fmla="*/ 334 h 334"/>
                      <a:gd name="T2" fmla="*/ 134 w 310"/>
                      <a:gd name="T3" fmla="*/ 334 h 334"/>
                      <a:gd name="T4" fmla="*/ 0 w 310"/>
                      <a:gd name="T5" fmla="*/ 200 h 334"/>
                      <a:gd name="T6" fmla="*/ 0 w 310"/>
                      <a:gd name="T7" fmla="*/ 183 h 334"/>
                      <a:gd name="T8" fmla="*/ 94 w 310"/>
                      <a:gd name="T9" fmla="*/ 28 h 334"/>
                      <a:gd name="T10" fmla="*/ 135 w 310"/>
                      <a:gd name="T11" fmla="*/ 27 h 334"/>
                      <a:gd name="T12" fmla="*/ 143 w 310"/>
                      <a:gd name="T13" fmla="*/ 32 h 334"/>
                      <a:gd name="T14" fmla="*/ 164 w 310"/>
                      <a:gd name="T15" fmla="*/ 28 h 334"/>
                      <a:gd name="T16" fmla="*/ 186 w 310"/>
                      <a:gd name="T17" fmla="*/ 7 h 334"/>
                      <a:gd name="T18" fmla="*/ 211 w 310"/>
                      <a:gd name="T19" fmla="*/ 7 h 334"/>
                      <a:gd name="T20" fmla="*/ 231 w 310"/>
                      <a:gd name="T21" fmla="*/ 24 h 334"/>
                      <a:gd name="T22" fmla="*/ 310 w 310"/>
                      <a:gd name="T23" fmla="*/ 200 h 334"/>
                      <a:gd name="T24" fmla="*/ 176 w 310"/>
                      <a:gd name="T25" fmla="*/ 334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0" h="334">
                        <a:moveTo>
                          <a:pt x="176" y="334"/>
                        </a:moveTo>
                        <a:cubicBezTo>
                          <a:pt x="134" y="334"/>
                          <a:pt x="134" y="334"/>
                          <a:pt x="134" y="334"/>
                        </a:cubicBezTo>
                        <a:cubicBezTo>
                          <a:pt x="60" y="334"/>
                          <a:pt x="0" y="274"/>
                          <a:pt x="0" y="200"/>
                        </a:cubicBezTo>
                        <a:cubicBezTo>
                          <a:pt x="0" y="183"/>
                          <a:pt x="0" y="183"/>
                          <a:pt x="0" y="183"/>
                        </a:cubicBezTo>
                        <a:cubicBezTo>
                          <a:pt x="0" y="118"/>
                          <a:pt x="36" y="58"/>
                          <a:pt x="94" y="28"/>
                        </a:cubicBezTo>
                        <a:cubicBezTo>
                          <a:pt x="106" y="21"/>
                          <a:pt x="122" y="21"/>
                          <a:pt x="135" y="27"/>
                        </a:cubicBezTo>
                        <a:cubicBezTo>
                          <a:pt x="143" y="32"/>
                          <a:pt x="143" y="32"/>
                          <a:pt x="143" y="32"/>
                        </a:cubicBezTo>
                        <a:cubicBezTo>
                          <a:pt x="150" y="35"/>
                          <a:pt x="159" y="34"/>
                          <a:pt x="164" y="28"/>
                        </a:cubicBezTo>
                        <a:cubicBezTo>
                          <a:pt x="186" y="7"/>
                          <a:pt x="186" y="7"/>
                          <a:pt x="186" y="7"/>
                        </a:cubicBezTo>
                        <a:cubicBezTo>
                          <a:pt x="193" y="0"/>
                          <a:pt x="204" y="0"/>
                          <a:pt x="211" y="7"/>
                        </a:cubicBezTo>
                        <a:cubicBezTo>
                          <a:pt x="231" y="24"/>
                          <a:pt x="231" y="24"/>
                          <a:pt x="231" y="24"/>
                        </a:cubicBezTo>
                        <a:cubicBezTo>
                          <a:pt x="281" y="69"/>
                          <a:pt x="310" y="133"/>
                          <a:pt x="310" y="200"/>
                        </a:cubicBezTo>
                        <a:cubicBezTo>
                          <a:pt x="310" y="274"/>
                          <a:pt x="250" y="334"/>
                          <a:pt x="176" y="334"/>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0" name="îṩ1ïḑé"/>
                  <p:cNvSpPr/>
                  <p:nvPr/>
                </p:nvSpPr>
                <p:spPr bwMode="auto">
                  <a:xfrm>
                    <a:off x="4021"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1" name="ïŝļïďe"/>
                  <p:cNvSpPr/>
                  <p:nvPr/>
                </p:nvSpPr>
                <p:spPr bwMode="auto">
                  <a:xfrm>
                    <a:off x="4021"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2" name="ïṣḻiďê"/>
                  <p:cNvSpPr/>
                  <p:nvPr/>
                </p:nvSpPr>
                <p:spPr bwMode="auto">
                  <a:xfrm>
                    <a:off x="4507"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3" name="iṩlîďé"/>
                  <p:cNvSpPr/>
                  <p:nvPr/>
                </p:nvSpPr>
                <p:spPr bwMode="auto">
                  <a:xfrm>
                    <a:off x="4507"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4" name="isļîde"/>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5" name="î$ḻïḍé"/>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6" name="išľíḋe"/>
                  <p:cNvSpPr/>
                  <p:nvPr/>
                </p:nvSpPr>
                <p:spPr bwMode="auto">
                  <a:xfrm>
                    <a:off x="4067" y="2933"/>
                    <a:ext cx="311" cy="676"/>
                  </a:xfrm>
                  <a:custGeom>
                    <a:avLst/>
                    <a:gdLst>
                      <a:gd name="T0" fmla="*/ 163 w 163"/>
                      <a:gd name="T1" fmla="*/ 352 h 355"/>
                      <a:gd name="T2" fmla="*/ 137 w 163"/>
                      <a:gd name="T3" fmla="*/ 355 h 355"/>
                      <a:gd name="T4" fmla="*/ 0 w 163"/>
                      <a:gd name="T5" fmla="*/ 218 h 355"/>
                      <a:gd name="T6" fmla="*/ 10 w 163"/>
                      <a:gd name="T7" fmla="*/ 40 h 355"/>
                      <a:gd name="T8" fmla="*/ 53 w 163"/>
                      <a:gd name="T9" fmla="*/ 0 h 355"/>
                      <a:gd name="T10" fmla="*/ 53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5" y="354"/>
                          <a:pt x="146" y="355"/>
                          <a:pt x="137" y="355"/>
                        </a:cubicBezTo>
                        <a:cubicBezTo>
                          <a:pt x="62" y="355"/>
                          <a:pt x="0" y="293"/>
                          <a:pt x="0" y="218"/>
                        </a:cubicBezTo>
                        <a:cubicBezTo>
                          <a:pt x="10" y="40"/>
                          <a:pt x="10" y="40"/>
                          <a:pt x="10" y="40"/>
                        </a:cubicBezTo>
                        <a:cubicBezTo>
                          <a:pt x="53" y="0"/>
                          <a:pt x="53" y="0"/>
                          <a:pt x="53" y="0"/>
                        </a:cubicBezTo>
                        <a:cubicBezTo>
                          <a:pt x="53" y="218"/>
                          <a:pt x="53" y="218"/>
                          <a:pt x="53" y="218"/>
                        </a:cubicBezTo>
                        <a:cubicBezTo>
                          <a:pt x="53" y="284"/>
                          <a:pt x="101"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7" name="îṧ1ïde"/>
                  <p:cNvSpPr/>
                  <p:nvPr/>
                </p:nvSpPr>
                <p:spPr bwMode="auto">
                  <a:xfrm>
                    <a:off x="4067" y="2933"/>
                    <a:ext cx="522" cy="676"/>
                  </a:xfrm>
                  <a:custGeom>
                    <a:avLst/>
                    <a:gdLst>
                      <a:gd name="T0" fmla="*/ 163 w 274"/>
                      <a:gd name="T1" fmla="*/ 355 h 355"/>
                      <a:gd name="T2" fmla="*/ 111 w 274"/>
                      <a:gd name="T3" fmla="*/ 355 h 355"/>
                      <a:gd name="T4" fmla="*/ 0 w 274"/>
                      <a:gd name="T5" fmla="*/ 244 h 355"/>
                      <a:gd name="T6" fmla="*/ 0 w 274"/>
                      <a:gd name="T7" fmla="*/ 44 h 355"/>
                      <a:gd name="T8" fmla="*/ 45 w 274"/>
                      <a:gd name="T9" fmla="*/ 0 h 355"/>
                      <a:gd name="T10" fmla="*/ 209 w 274"/>
                      <a:gd name="T11" fmla="*/ 0 h 355"/>
                      <a:gd name="T12" fmla="*/ 274 w 274"/>
                      <a:gd name="T13" fmla="*/ 65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44"/>
                          <a:pt x="0" y="44"/>
                          <a:pt x="0" y="44"/>
                        </a:cubicBezTo>
                        <a:cubicBezTo>
                          <a:pt x="0" y="20"/>
                          <a:pt x="20" y="0"/>
                          <a:pt x="45" y="0"/>
                        </a:cubicBezTo>
                        <a:cubicBezTo>
                          <a:pt x="209" y="0"/>
                          <a:pt x="209" y="0"/>
                          <a:pt x="209" y="0"/>
                        </a:cubicBezTo>
                        <a:cubicBezTo>
                          <a:pt x="245" y="0"/>
                          <a:pt x="274" y="29"/>
                          <a:pt x="274" y="65"/>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28" name="iṣḷíde"/>
                  <p:cNvSpPr/>
                  <p:nvPr/>
                </p:nvSpPr>
                <p:spPr bwMode="auto">
                  <a:xfrm>
                    <a:off x="5064" y="3392"/>
                    <a:ext cx="523" cy="259"/>
                  </a:xfrm>
                  <a:custGeom>
                    <a:avLst/>
                    <a:gdLst>
                      <a:gd name="T0" fmla="*/ 180 w 274"/>
                      <a:gd name="T1" fmla="*/ 136 h 136"/>
                      <a:gd name="T2" fmla="*/ 94 w 274"/>
                      <a:gd name="T3" fmla="*/ 136 h 136"/>
                      <a:gd name="T4" fmla="*/ 0 w 274"/>
                      <a:gd name="T5" fmla="*/ 42 h 136"/>
                      <a:gd name="T6" fmla="*/ 0 w 274"/>
                      <a:gd name="T7" fmla="*/ 0 h 136"/>
                      <a:gd name="T8" fmla="*/ 274 w 274"/>
                      <a:gd name="T9" fmla="*/ 0 h 136"/>
                      <a:gd name="T10" fmla="*/ 274 w 274"/>
                      <a:gd name="T11" fmla="*/ 42 h 136"/>
                      <a:gd name="T12" fmla="*/ 180 w 274"/>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274" h="136">
                        <a:moveTo>
                          <a:pt x="180" y="136"/>
                        </a:moveTo>
                        <a:cubicBezTo>
                          <a:pt x="94" y="136"/>
                          <a:pt x="94" y="136"/>
                          <a:pt x="94" y="136"/>
                        </a:cubicBezTo>
                        <a:cubicBezTo>
                          <a:pt x="42" y="136"/>
                          <a:pt x="0" y="94"/>
                          <a:pt x="0" y="42"/>
                        </a:cubicBezTo>
                        <a:cubicBezTo>
                          <a:pt x="0" y="0"/>
                          <a:pt x="0" y="0"/>
                          <a:pt x="0" y="0"/>
                        </a:cubicBezTo>
                        <a:cubicBezTo>
                          <a:pt x="274" y="0"/>
                          <a:pt x="274" y="0"/>
                          <a:pt x="274" y="0"/>
                        </a:cubicBezTo>
                        <a:cubicBezTo>
                          <a:pt x="274" y="42"/>
                          <a:pt x="274" y="42"/>
                          <a:pt x="274" y="42"/>
                        </a:cubicBezTo>
                        <a:cubicBezTo>
                          <a:pt x="274" y="94"/>
                          <a:pt x="232" y="136"/>
                          <a:pt x="180" y="13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29" name="isľíḓé"/>
                  <p:cNvSpPr/>
                  <p:nvPr/>
                </p:nvSpPr>
                <p:spPr bwMode="auto">
                  <a:xfrm>
                    <a:off x="5064" y="3392"/>
                    <a:ext cx="523" cy="259"/>
                  </a:xfrm>
                  <a:custGeom>
                    <a:avLst/>
                    <a:gdLst>
                      <a:gd name="T0" fmla="*/ 180 w 274"/>
                      <a:gd name="T1" fmla="*/ 136 h 136"/>
                      <a:gd name="T2" fmla="*/ 94 w 274"/>
                      <a:gd name="T3" fmla="*/ 136 h 136"/>
                      <a:gd name="T4" fmla="*/ 0 w 274"/>
                      <a:gd name="T5" fmla="*/ 42 h 136"/>
                      <a:gd name="T6" fmla="*/ 0 w 274"/>
                      <a:gd name="T7" fmla="*/ 0 h 136"/>
                      <a:gd name="T8" fmla="*/ 274 w 274"/>
                      <a:gd name="T9" fmla="*/ 0 h 136"/>
                      <a:gd name="T10" fmla="*/ 274 w 274"/>
                      <a:gd name="T11" fmla="*/ 42 h 136"/>
                      <a:gd name="T12" fmla="*/ 180 w 274"/>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274" h="136">
                        <a:moveTo>
                          <a:pt x="180" y="136"/>
                        </a:moveTo>
                        <a:cubicBezTo>
                          <a:pt x="94" y="136"/>
                          <a:pt x="94" y="136"/>
                          <a:pt x="94" y="136"/>
                        </a:cubicBezTo>
                        <a:cubicBezTo>
                          <a:pt x="42" y="136"/>
                          <a:pt x="0" y="94"/>
                          <a:pt x="0" y="42"/>
                        </a:cubicBezTo>
                        <a:cubicBezTo>
                          <a:pt x="0" y="0"/>
                          <a:pt x="0" y="0"/>
                          <a:pt x="0" y="0"/>
                        </a:cubicBezTo>
                        <a:cubicBezTo>
                          <a:pt x="274" y="0"/>
                          <a:pt x="274" y="0"/>
                          <a:pt x="274" y="0"/>
                        </a:cubicBezTo>
                        <a:cubicBezTo>
                          <a:pt x="274" y="42"/>
                          <a:pt x="274" y="42"/>
                          <a:pt x="274" y="42"/>
                        </a:cubicBezTo>
                        <a:cubicBezTo>
                          <a:pt x="274" y="94"/>
                          <a:pt x="232" y="136"/>
                          <a:pt x="180" y="136"/>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430" name="i$ļîḋê"/>
                  <p:cNvSpPr/>
                  <p:nvPr/>
                </p:nvSpPr>
                <p:spPr bwMode="auto">
                  <a:xfrm>
                    <a:off x="4212"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1" name="išlíďe"/>
                  <p:cNvSpPr/>
                  <p:nvPr/>
                </p:nvSpPr>
                <p:spPr bwMode="auto">
                  <a:xfrm>
                    <a:off x="4202" y="3569"/>
                    <a:ext cx="265" cy="212"/>
                  </a:xfrm>
                  <a:custGeom>
                    <a:avLst/>
                    <a:gdLst>
                      <a:gd name="T0" fmla="*/ 85 w 139"/>
                      <a:gd name="T1" fmla="*/ 106 h 111"/>
                      <a:gd name="T2" fmla="*/ 85 w 139"/>
                      <a:gd name="T3" fmla="*/ 101 h 111"/>
                      <a:gd name="T4" fmla="*/ 54 w 139"/>
                      <a:gd name="T5" fmla="*/ 101 h 111"/>
                      <a:gd name="T6" fmla="*/ 22 w 139"/>
                      <a:gd name="T7" fmla="*/ 88 h 111"/>
                      <a:gd name="T8" fmla="*/ 10 w 139"/>
                      <a:gd name="T9" fmla="*/ 57 h 111"/>
                      <a:gd name="T10" fmla="*/ 10 w 139"/>
                      <a:gd name="T11" fmla="*/ 10 h 111"/>
                      <a:gd name="T12" fmla="*/ 129 w 139"/>
                      <a:gd name="T13" fmla="*/ 10 h 111"/>
                      <a:gd name="T14" fmla="*/ 129 w 139"/>
                      <a:gd name="T15" fmla="*/ 57 h 111"/>
                      <a:gd name="T16" fmla="*/ 116 w 139"/>
                      <a:gd name="T17" fmla="*/ 88 h 111"/>
                      <a:gd name="T18" fmla="*/ 85 w 139"/>
                      <a:gd name="T19" fmla="*/ 101 h 111"/>
                      <a:gd name="T20" fmla="*/ 85 w 139"/>
                      <a:gd name="T21" fmla="*/ 106 h 111"/>
                      <a:gd name="T22" fmla="*/ 85 w 139"/>
                      <a:gd name="T23" fmla="*/ 111 h 111"/>
                      <a:gd name="T24" fmla="*/ 139 w 139"/>
                      <a:gd name="T25" fmla="*/ 57 h 111"/>
                      <a:gd name="T26" fmla="*/ 139 w 139"/>
                      <a:gd name="T27" fmla="*/ 0 h 111"/>
                      <a:gd name="T28" fmla="*/ 0 w 139"/>
                      <a:gd name="T29" fmla="*/ 0 h 111"/>
                      <a:gd name="T30" fmla="*/ 0 w 139"/>
                      <a:gd name="T31" fmla="*/ 57 h 111"/>
                      <a:gd name="T32" fmla="*/ 54 w 139"/>
                      <a:gd name="T33" fmla="*/ 111 h 111"/>
                      <a:gd name="T34" fmla="*/ 85 w 139"/>
                      <a:gd name="T35" fmla="*/ 111 h 111"/>
                      <a:gd name="T36" fmla="*/ 85 w 139"/>
                      <a:gd name="T37" fmla="*/ 10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 h="111">
                        <a:moveTo>
                          <a:pt x="85" y="106"/>
                        </a:moveTo>
                        <a:cubicBezTo>
                          <a:pt x="85" y="101"/>
                          <a:pt x="85" y="101"/>
                          <a:pt x="85" y="101"/>
                        </a:cubicBezTo>
                        <a:cubicBezTo>
                          <a:pt x="54" y="101"/>
                          <a:pt x="54" y="101"/>
                          <a:pt x="54" y="101"/>
                        </a:cubicBezTo>
                        <a:cubicBezTo>
                          <a:pt x="41" y="101"/>
                          <a:pt x="30" y="96"/>
                          <a:pt x="22" y="88"/>
                        </a:cubicBezTo>
                        <a:cubicBezTo>
                          <a:pt x="14" y="80"/>
                          <a:pt x="10" y="69"/>
                          <a:pt x="10" y="57"/>
                        </a:cubicBezTo>
                        <a:cubicBezTo>
                          <a:pt x="10" y="10"/>
                          <a:pt x="10" y="10"/>
                          <a:pt x="10" y="10"/>
                        </a:cubicBezTo>
                        <a:cubicBezTo>
                          <a:pt x="129" y="10"/>
                          <a:pt x="129" y="10"/>
                          <a:pt x="129" y="10"/>
                        </a:cubicBezTo>
                        <a:cubicBezTo>
                          <a:pt x="129" y="57"/>
                          <a:pt x="129" y="57"/>
                          <a:pt x="129" y="57"/>
                        </a:cubicBezTo>
                        <a:cubicBezTo>
                          <a:pt x="129" y="69"/>
                          <a:pt x="124" y="80"/>
                          <a:pt x="116" y="88"/>
                        </a:cubicBezTo>
                        <a:cubicBezTo>
                          <a:pt x="108" y="96"/>
                          <a:pt x="97" y="101"/>
                          <a:pt x="85" y="101"/>
                        </a:cubicBezTo>
                        <a:cubicBezTo>
                          <a:pt x="85" y="106"/>
                          <a:pt x="85" y="106"/>
                          <a:pt x="85" y="106"/>
                        </a:cubicBezTo>
                        <a:cubicBezTo>
                          <a:pt x="85" y="111"/>
                          <a:pt x="85" y="111"/>
                          <a:pt x="85" y="111"/>
                        </a:cubicBezTo>
                        <a:cubicBezTo>
                          <a:pt x="115" y="111"/>
                          <a:pt x="139" y="86"/>
                          <a:pt x="139" y="57"/>
                        </a:cubicBezTo>
                        <a:cubicBezTo>
                          <a:pt x="139" y="0"/>
                          <a:pt x="139" y="0"/>
                          <a:pt x="139" y="0"/>
                        </a:cubicBezTo>
                        <a:cubicBezTo>
                          <a:pt x="0" y="0"/>
                          <a:pt x="0" y="0"/>
                          <a:pt x="0" y="0"/>
                        </a:cubicBezTo>
                        <a:cubicBezTo>
                          <a:pt x="0" y="57"/>
                          <a:pt x="0" y="57"/>
                          <a:pt x="0" y="57"/>
                        </a:cubicBezTo>
                        <a:cubicBezTo>
                          <a:pt x="0" y="86"/>
                          <a:pt x="24" y="111"/>
                          <a:pt x="54" y="111"/>
                        </a:cubicBezTo>
                        <a:cubicBezTo>
                          <a:pt x="85" y="111"/>
                          <a:pt x="85" y="111"/>
                          <a:pt x="85" y="111"/>
                        </a:cubicBezTo>
                        <a:cubicBezTo>
                          <a:pt x="85" y="106"/>
                          <a:pt x="85" y="106"/>
                          <a:pt x="85" y="106"/>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2" name="íṣlïďe"/>
                  <p:cNvSpPr/>
                  <p:nvPr/>
                </p:nvSpPr>
                <p:spPr bwMode="auto">
                  <a:xfrm>
                    <a:off x="4212" y="3560"/>
                    <a:ext cx="246" cy="112"/>
                  </a:xfrm>
                  <a:custGeom>
                    <a:avLst/>
                    <a:gdLst>
                      <a:gd name="T0" fmla="*/ 129 w 129"/>
                      <a:gd name="T1" fmla="*/ 0 h 59"/>
                      <a:gd name="T2" fmla="*/ 129 w 129"/>
                      <a:gd name="T3" fmla="*/ 50 h 59"/>
                      <a:gd name="T4" fmla="*/ 76 w 129"/>
                      <a:gd name="T5" fmla="*/ 54 h 59"/>
                      <a:gd name="T6" fmla="*/ 53 w 129"/>
                      <a:gd name="T7" fmla="*/ 54 h 59"/>
                      <a:gd name="T8" fmla="*/ 0 w 129"/>
                      <a:gd name="T9" fmla="*/ 50 h 59"/>
                      <a:gd name="T10" fmla="*/ 0 w 129"/>
                      <a:gd name="T11" fmla="*/ 0 h 59"/>
                      <a:gd name="T12" fmla="*/ 129 w 129"/>
                      <a:gd name="T13" fmla="*/ 0 h 59"/>
                    </a:gdLst>
                    <a:ahLst/>
                    <a:cxnLst>
                      <a:cxn ang="0">
                        <a:pos x="T0" y="T1"/>
                      </a:cxn>
                      <a:cxn ang="0">
                        <a:pos x="T2" y="T3"/>
                      </a:cxn>
                      <a:cxn ang="0">
                        <a:pos x="T4" y="T5"/>
                      </a:cxn>
                      <a:cxn ang="0">
                        <a:pos x="T6" y="T7"/>
                      </a:cxn>
                      <a:cxn ang="0">
                        <a:pos x="T8" y="T9"/>
                      </a:cxn>
                      <a:cxn ang="0">
                        <a:pos x="T10" y="T11"/>
                      </a:cxn>
                      <a:cxn ang="0">
                        <a:pos x="T12" y="T13"/>
                      </a:cxn>
                    </a:cxnLst>
                    <a:rect l="0" t="0" r="r" b="b"/>
                    <a:pathLst>
                      <a:path w="129" h="59">
                        <a:moveTo>
                          <a:pt x="129" y="0"/>
                        </a:moveTo>
                        <a:cubicBezTo>
                          <a:pt x="129" y="50"/>
                          <a:pt x="129" y="50"/>
                          <a:pt x="129" y="50"/>
                        </a:cubicBezTo>
                        <a:cubicBezTo>
                          <a:pt x="113" y="59"/>
                          <a:pt x="95" y="54"/>
                          <a:pt x="76" y="54"/>
                        </a:cubicBezTo>
                        <a:cubicBezTo>
                          <a:pt x="53" y="54"/>
                          <a:pt x="53" y="54"/>
                          <a:pt x="53" y="54"/>
                        </a:cubicBezTo>
                        <a:cubicBezTo>
                          <a:pt x="34" y="54"/>
                          <a:pt x="16" y="59"/>
                          <a:pt x="0" y="50"/>
                        </a:cubicBezTo>
                        <a:cubicBezTo>
                          <a:pt x="0" y="0"/>
                          <a:pt x="0" y="0"/>
                          <a:pt x="0" y="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3" name="îṡ1íḑè"/>
                  <p:cNvSpPr/>
                  <p:nvPr/>
                </p:nvSpPr>
                <p:spPr bwMode="auto">
                  <a:xfrm>
                    <a:off x="4202" y="3550"/>
                    <a:ext cx="265" cy="124"/>
                  </a:xfrm>
                  <a:custGeom>
                    <a:avLst/>
                    <a:gdLst>
                      <a:gd name="T0" fmla="*/ 129 w 139"/>
                      <a:gd name="T1" fmla="*/ 5 h 65"/>
                      <a:gd name="T2" fmla="*/ 129 w 139"/>
                      <a:gd name="T3" fmla="*/ 55 h 65"/>
                      <a:gd name="T4" fmla="*/ 134 w 139"/>
                      <a:gd name="T5" fmla="*/ 55 h 65"/>
                      <a:gd name="T6" fmla="*/ 132 w 139"/>
                      <a:gd name="T7" fmla="*/ 51 h 65"/>
                      <a:gd name="T8" fmla="*/ 110 w 139"/>
                      <a:gd name="T9" fmla="*/ 55 h 65"/>
                      <a:gd name="T10" fmla="*/ 81 w 139"/>
                      <a:gd name="T11" fmla="*/ 54 h 65"/>
                      <a:gd name="T12" fmla="*/ 58 w 139"/>
                      <a:gd name="T13" fmla="*/ 54 h 65"/>
                      <a:gd name="T14" fmla="*/ 29 w 139"/>
                      <a:gd name="T15" fmla="*/ 55 h 65"/>
                      <a:gd name="T16" fmla="*/ 7 w 139"/>
                      <a:gd name="T17" fmla="*/ 51 h 65"/>
                      <a:gd name="T18" fmla="*/ 5 w 139"/>
                      <a:gd name="T19" fmla="*/ 55 h 65"/>
                      <a:gd name="T20" fmla="*/ 10 w 139"/>
                      <a:gd name="T21" fmla="*/ 55 h 65"/>
                      <a:gd name="T22" fmla="*/ 10 w 139"/>
                      <a:gd name="T23" fmla="*/ 5 h 65"/>
                      <a:gd name="T24" fmla="*/ 5 w 139"/>
                      <a:gd name="T25" fmla="*/ 0 h 65"/>
                      <a:gd name="T26" fmla="*/ 0 w 139"/>
                      <a:gd name="T27" fmla="*/ 5 h 65"/>
                      <a:gd name="T28" fmla="*/ 0 w 139"/>
                      <a:gd name="T29" fmla="*/ 58 h 65"/>
                      <a:gd name="T30" fmla="*/ 2 w 139"/>
                      <a:gd name="T31" fmla="*/ 59 h 65"/>
                      <a:gd name="T32" fmla="*/ 29 w 139"/>
                      <a:gd name="T33" fmla="*/ 65 h 65"/>
                      <a:gd name="T34" fmla="*/ 58 w 139"/>
                      <a:gd name="T35" fmla="*/ 64 h 65"/>
                      <a:gd name="T36" fmla="*/ 81 w 139"/>
                      <a:gd name="T37" fmla="*/ 64 h 65"/>
                      <a:gd name="T38" fmla="*/ 110 w 139"/>
                      <a:gd name="T39" fmla="*/ 65 h 65"/>
                      <a:gd name="T40" fmla="*/ 136 w 139"/>
                      <a:gd name="T41" fmla="*/ 59 h 65"/>
                      <a:gd name="T42" fmla="*/ 139 w 139"/>
                      <a:gd name="T43" fmla="*/ 58 h 65"/>
                      <a:gd name="T44" fmla="*/ 139 w 139"/>
                      <a:gd name="T45" fmla="*/ 5 h 65"/>
                      <a:gd name="T46" fmla="*/ 134 w 139"/>
                      <a:gd name="T47" fmla="*/ 0 h 65"/>
                      <a:gd name="T48" fmla="*/ 129 w 139"/>
                      <a:gd name="T49" fmla="*/ 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65">
                        <a:moveTo>
                          <a:pt x="129" y="5"/>
                        </a:moveTo>
                        <a:cubicBezTo>
                          <a:pt x="129" y="55"/>
                          <a:pt x="129" y="55"/>
                          <a:pt x="129" y="55"/>
                        </a:cubicBezTo>
                        <a:cubicBezTo>
                          <a:pt x="134" y="55"/>
                          <a:pt x="134" y="55"/>
                          <a:pt x="134" y="55"/>
                        </a:cubicBezTo>
                        <a:cubicBezTo>
                          <a:pt x="132" y="51"/>
                          <a:pt x="132" y="51"/>
                          <a:pt x="132" y="51"/>
                        </a:cubicBezTo>
                        <a:cubicBezTo>
                          <a:pt x="125" y="54"/>
                          <a:pt x="118" y="55"/>
                          <a:pt x="110" y="55"/>
                        </a:cubicBezTo>
                        <a:cubicBezTo>
                          <a:pt x="101" y="55"/>
                          <a:pt x="91" y="54"/>
                          <a:pt x="81" y="54"/>
                        </a:cubicBezTo>
                        <a:cubicBezTo>
                          <a:pt x="58" y="54"/>
                          <a:pt x="58" y="54"/>
                          <a:pt x="58" y="54"/>
                        </a:cubicBezTo>
                        <a:cubicBezTo>
                          <a:pt x="47" y="54"/>
                          <a:pt x="38" y="55"/>
                          <a:pt x="29" y="55"/>
                        </a:cubicBezTo>
                        <a:cubicBezTo>
                          <a:pt x="21" y="55"/>
                          <a:pt x="14" y="54"/>
                          <a:pt x="7" y="51"/>
                        </a:cubicBezTo>
                        <a:cubicBezTo>
                          <a:pt x="5" y="55"/>
                          <a:pt x="5" y="55"/>
                          <a:pt x="5" y="55"/>
                        </a:cubicBezTo>
                        <a:cubicBezTo>
                          <a:pt x="10" y="55"/>
                          <a:pt x="10" y="55"/>
                          <a:pt x="10" y="55"/>
                        </a:cubicBezTo>
                        <a:cubicBezTo>
                          <a:pt x="10" y="5"/>
                          <a:pt x="10" y="5"/>
                          <a:pt x="10" y="5"/>
                        </a:cubicBezTo>
                        <a:cubicBezTo>
                          <a:pt x="10" y="2"/>
                          <a:pt x="7" y="0"/>
                          <a:pt x="5" y="0"/>
                        </a:cubicBezTo>
                        <a:cubicBezTo>
                          <a:pt x="2" y="0"/>
                          <a:pt x="0" y="2"/>
                          <a:pt x="0" y="5"/>
                        </a:cubicBezTo>
                        <a:cubicBezTo>
                          <a:pt x="0" y="58"/>
                          <a:pt x="0" y="58"/>
                          <a:pt x="0" y="58"/>
                        </a:cubicBezTo>
                        <a:cubicBezTo>
                          <a:pt x="2" y="59"/>
                          <a:pt x="2" y="59"/>
                          <a:pt x="2" y="59"/>
                        </a:cubicBezTo>
                        <a:cubicBezTo>
                          <a:pt x="11" y="64"/>
                          <a:pt x="20" y="65"/>
                          <a:pt x="29" y="65"/>
                        </a:cubicBezTo>
                        <a:cubicBezTo>
                          <a:pt x="39" y="65"/>
                          <a:pt x="48" y="64"/>
                          <a:pt x="58" y="64"/>
                        </a:cubicBezTo>
                        <a:cubicBezTo>
                          <a:pt x="81" y="64"/>
                          <a:pt x="81" y="64"/>
                          <a:pt x="81" y="64"/>
                        </a:cubicBezTo>
                        <a:cubicBezTo>
                          <a:pt x="90" y="64"/>
                          <a:pt x="100" y="65"/>
                          <a:pt x="110" y="65"/>
                        </a:cubicBezTo>
                        <a:cubicBezTo>
                          <a:pt x="119" y="65"/>
                          <a:pt x="128" y="64"/>
                          <a:pt x="136" y="59"/>
                        </a:cubicBezTo>
                        <a:cubicBezTo>
                          <a:pt x="139" y="58"/>
                          <a:pt x="139" y="58"/>
                          <a:pt x="139" y="58"/>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4" name="íṡ1îḓè"/>
                  <p:cNvSpPr/>
                  <p:nvPr/>
                </p:nvSpPr>
                <p:spPr bwMode="auto">
                  <a:xfrm>
                    <a:off x="4202" y="3550"/>
                    <a:ext cx="265" cy="231"/>
                  </a:xfrm>
                  <a:custGeom>
                    <a:avLst/>
                    <a:gdLst>
                      <a:gd name="T0" fmla="*/ 129 w 139"/>
                      <a:gd name="T1" fmla="*/ 5 h 121"/>
                      <a:gd name="T2" fmla="*/ 129 w 139"/>
                      <a:gd name="T3" fmla="*/ 66 h 121"/>
                      <a:gd name="T4" fmla="*/ 116 w 139"/>
                      <a:gd name="T5" fmla="*/ 98 h 121"/>
                      <a:gd name="T6" fmla="*/ 84 w 139"/>
                      <a:gd name="T7" fmla="*/ 111 h 121"/>
                      <a:gd name="T8" fmla="*/ 54 w 139"/>
                      <a:gd name="T9" fmla="*/ 111 h 121"/>
                      <a:gd name="T10" fmla="*/ 23 w 139"/>
                      <a:gd name="T11" fmla="*/ 98 h 121"/>
                      <a:gd name="T12" fmla="*/ 10 w 139"/>
                      <a:gd name="T13" fmla="*/ 66 h 121"/>
                      <a:gd name="T14" fmla="*/ 10 w 139"/>
                      <a:gd name="T15" fmla="*/ 5 h 121"/>
                      <a:gd name="T16" fmla="*/ 5 w 139"/>
                      <a:gd name="T17" fmla="*/ 0 h 121"/>
                      <a:gd name="T18" fmla="*/ 0 w 139"/>
                      <a:gd name="T19" fmla="*/ 5 h 121"/>
                      <a:gd name="T20" fmla="*/ 0 w 139"/>
                      <a:gd name="T21" fmla="*/ 66 h 121"/>
                      <a:gd name="T22" fmla="*/ 54 w 139"/>
                      <a:gd name="T23" fmla="*/ 121 h 121"/>
                      <a:gd name="T24" fmla="*/ 84 w 139"/>
                      <a:gd name="T25" fmla="*/ 121 h 121"/>
                      <a:gd name="T26" fmla="*/ 139 w 139"/>
                      <a:gd name="T27" fmla="*/ 66 h 121"/>
                      <a:gd name="T28" fmla="*/ 139 w 139"/>
                      <a:gd name="T29" fmla="*/ 5 h 121"/>
                      <a:gd name="T30" fmla="*/ 134 w 139"/>
                      <a:gd name="T31" fmla="*/ 0 h 121"/>
                      <a:gd name="T32" fmla="*/ 129 w 139"/>
                      <a:gd name="T33" fmla="*/ 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 h="121">
                        <a:moveTo>
                          <a:pt x="129" y="5"/>
                        </a:moveTo>
                        <a:cubicBezTo>
                          <a:pt x="129" y="66"/>
                          <a:pt x="129" y="66"/>
                          <a:pt x="129" y="66"/>
                        </a:cubicBezTo>
                        <a:cubicBezTo>
                          <a:pt x="129" y="78"/>
                          <a:pt x="124" y="89"/>
                          <a:pt x="116" y="98"/>
                        </a:cubicBezTo>
                        <a:cubicBezTo>
                          <a:pt x="108" y="106"/>
                          <a:pt x="97" y="111"/>
                          <a:pt x="84" y="111"/>
                        </a:cubicBezTo>
                        <a:cubicBezTo>
                          <a:pt x="54" y="111"/>
                          <a:pt x="54" y="111"/>
                          <a:pt x="54" y="111"/>
                        </a:cubicBezTo>
                        <a:cubicBezTo>
                          <a:pt x="42" y="111"/>
                          <a:pt x="31" y="106"/>
                          <a:pt x="23" y="98"/>
                        </a:cubicBezTo>
                        <a:cubicBezTo>
                          <a:pt x="15" y="89"/>
                          <a:pt x="10" y="78"/>
                          <a:pt x="10" y="66"/>
                        </a:cubicBezTo>
                        <a:cubicBezTo>
                          <a:pt x="10" y="5"/>
                          <a:pt x="10" y="5"/>
                          <a:pt x="10" y="5"/>
                        </a:cubicBezTo>
                        <a:cubicBezTo>
                          <a:pt x="10" y="2"/>
                          <a:pt x="7" y="0"/>
                          <a:pt x="5" y="0"/>
                        </a:cubicBezTo>
                        <a:cubicBezTo>
                          <a:pt x="2" y="0"/>
                          <a:pt x="0" y="2"/>
                          <a:pt x="0" y="5"/>
                        </a:cubicBezTo>
                        <a:cubicBezTo>
                          <a:pt x="0" y="66"/>
                          <a:pt x="0" y="66"/>
                          <a:pt x="0" y="66"/>
                        </a:cubicBezTo>
                        <a:cubicBezTo>
                          <a:pt x="0" y="96"/>
                          <a:pt x="24" y="121"/>
                          <a:pt x="54" y="121"/>
                        </a:cubicBezTo>
                        <a:cubicBezTo>
                          <a:pt x="84" y="121"/>
                          <a:pt x="84" y="121"/>
                          <a:pt x="84" y="121"/>
                        </a:cubicBezTo>
                        <a:cubicBezTo>
                          <a:pt x="115" y="121"/>
                          <a:pt x="139" y="96"/>
                          <a:pt x="139" y="66"/>
                        </a:cubicBezTo>
                        <a:cubicBezTo>
                          <a:pt x="139" y="5"/>
                          <a:pt x="139" y="5"/>
                          <a:pt x="139" y="5"/>
                        </a:cubicBezTo>
                        <a:cubicBezTo>
                          <a:pt x="139" y="2"/>
                          <a:pt x="137" y="0"/>
                          <a:pt x="134" y="0"/>
                        </a:cubicBezTo>
                        <a:cubicBezTo>
                          <a:pt x="131" y="0"/>
                          <a:pt x="129" y="2"/>
                          <a:pt x="129" y="5"/>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5" name="iṧ1ïḋê"/>
                  <p:cNvSpPr/>
                  <p:nvPr/>
                </p:nvSpPr>
                <p:spPr bwMode="auto">
                  <a:xfrm>
                    <a:off x="4116" y="3642"/>
                    <a:ext cx="424" cy="19"/>
                  </a:xfrm>
                  <a:custGeom>
                    <a:avLst/>
                    <a:gdLst>
                      <a:gd name="T0" fmla="*/ 5 w 222"/>
                      <a:gd name="T1" fmla="*/ 10 h 10"/>
                      <a:gd name="T2" fmla="*/ 217 w 222"/>
                      <a:gd name="T3" fmla="*/ 10 h 10"/>
                      <a:gd name="T4" fmla="*/ 222 w 222"/>
                      <a:gd name="T5" fmla="*/ 5 h 10"/>
                      <a:gd name="T6" fmla="*/ 217 w 222"/>
                      <a:gd name="T7" fmla="*/ 0 h 10"/>
                      <a:gd name="T8" fmla="*/ 5 w 222"/>
                      <a:gd name="T9" fmla="*/ 0 h 10"/>
                      <a:gd name="T10" fmla="*/ 0 w 222"/>
                      <a:gd name="T11" fmla="*/ 5 h 10"/>
                      <a:gd name="T12" fmla="*/ 5 w 222"/>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222" h="10">
                        <a:moveTo>
                          <a:pt x="5" y="10"/>
                        </a:moveTo>
                        <a:cubicBezTo>
                          <a:pt x="217" y="10"/>
                          <a:pt x="217" y="10"/>
                          <a:pt x="217" y="10"/>
                        </a:cubicBezTo>
                        <a:cubicBezTo>
                          <a:pt x="220" y="10"/>
                          <a:pt x="222" y="8"/>
                          <a:pt x="222" y="5"/>
                        </a:cubicBezTo>
                        <a:cubicBezTo>
                          <a:pt x="222" y="2"/>
                          <a:pt x="220" y="0"/>
                          <a:pt x="217" y="0"/>
                        </a:cubicBezTo>
                        <a:cubicBezTo>
                          <a:pt x="5" y="0"/>
                          <a:pt x="5" y="0"/>
                          <a:pt x="5" y="0"/>
                        </a:cubicBezTo>
                        <a:cubicBezTo>
                          <a:pt x="2" y="0"/>
                          <a:pt x="0" y="2"/>
                          <a:pt x="0" y="5"/>
                        </a:cubicBezTo>
                        <a:cubicBezTo>
                          <a:pt x="0" y="8"/>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6" name="îSļiḓe"/>
                  <p:cNvSpPr/>
                  <p:nvPr/>
                </p:nvSpPr>
                <p:spPr bwMode="auto">
                  <a:xfrm>
                    <a:off x="3966" y="3651"/>
                    <a:ext cx="743"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8 w 390"/>
                      <a:gd name="T11" fmla="*/ 52 h 346"/>
                      <a:gd name="T12" fmla="*/ 80 w 390"/>
                      <a:gd name="T13" fmla="*/ 0 h 346"/>
                      <a:gd name="T14" fmla="*/ 84 w 390"/>
                      <a:gd name="T15" fmla="*/ 0 h 346"/>
                      <a:gd name="T16" fmla="*/ 89 w 390"/>
                      <a:gd name="T17" fmla="*/ 0 h 346"/>
                      <a:gd name="T18" fmla="*/ 301 w 390"/>
                      <a:gd name="T19" fmla="*/ 0 h 346"/>
                      <a:gd name="T20" fmla="*/ 310 w 390"/>
                      <a:gd name="T21" fmla="*/ 0 h 346"/>
                      <a:gd name="T22" fmla="*/ 389 w 390"/>
                      <a:gd name="T23" fmla="*/ 79 h 346"/>
                      <a:gd name="T24" fmla="*/ 390 w 390"/>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8" y="52"/>
                        </a:cubicBezTo>
                        <a:cubicBezTo>
                          <a:pt x="21" y="24"/>
                          <a:pt x="48" y="4"/>
                          <a:pt x="80" y="0"/>
                        </a:cubicBezTo>
                        <a:cubicBezTo>
                          <a:pt x="81" y="0"/>
                          <a:pt x="83" y="0"/>
                          <a:pt x="84" y="0"/>
                        </a:cubicBezTo>
                        <a:cubicBezTo>
                          <a:pt x="86" y="0"/>
                          <a:pt x="87" y="0"/>
                          <a:pt x="89" y="0"/>
                        </a:cubicBezTo>
                        <a:cubicBezTo>
                          <a:pt x="301" y="0"/>
                          <a:pt x="301" y="0"/>
                          <a:pt x="301" y="0"/>
                        </a:cubicBezTo>
                        <a:cubicBezTo>
                          <a:pt x="304" y="0"/>
                          <a:pt x="307" y="0"/>
                          <a:pt x="310" y="0"/>
                        </a:cubicBezTo>
                        <a:cubicBezTo>
                          <a:pt x="351" y="5"/>
                          <a:pt x="384" y="37"/>
                          <a:pt x="389" y="79"/>
                        </a:cubicBezTo>
                        <a:cubicBezTo>
                          <a:pt x="389" y="82"/>
                          <a:pt x="390" y="85"/>
                          <a:pt x="390" y="89"/>
                        </a:cubicBezTo>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7" name="ïṧḷîďè"/>
                  <p:cNvSpPr/>
                  <p:nvPr/>
                </p:nvSpPr>
                <p:spPr bwMode="auto">
                  <a:xfrm>
                    <a:off x="3956"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86 w 400"/>
                      <a:gd name="T17" fmla="*/ 10 h 356"/>
                      <a:gd name="T18" fmla="*/ 86 w 400"/>
                      <a:gd name="T19" fmla="*/ 10 h 356"/>
                      <a:gd name="T20" fmla="*/ 86 w 400"/>
                      <a:gd name="T21" fmla="*/ 10 h 356"/>
                      <a:gd name="T22" fmla="*/ 89 w 400"/>
                      <a:gd name="T23" fmla="*/ 10 h 356"/>
                      <a:gd name="T24" fmla="*/ 89 w 400"/>
                      <a:gd name="T25" fmla="*/ 10 h 356"/>
                      <a:gd name="T26" fmla="*/ 89 w 400"/>
                      <a:gd name="T27" fmla="*/ 10 h 356"/>
                      <a:gd name="T28" fmla="*/ 94 w 400"/>
                      <a:gd name="T29" fmla="*/ 10 h 356"/>
                      <a:gd name="T30" fmla="*/ 306 w 400"/>
                      <a:gd name="T31" fmla="*/ 10 h 356"/>
                      <a:gd name="T32" fmla="*/ 314 w 400"/>
                      <a:gd name="T33" fmla="*/ 10 h 356"/>
                      <a:gd name="T34" fmla="*/ 389 w 400"/>
                      <a:gd name="T35" fmla="*/ 84 h 356"/>
                      <a:gd name="T36" fmla="*/ 389 w 400"/>
                      <a:gd name="T37" fmla="*/ 84 h 356"/>
                      <a:gd name="T38" fmla="*/ 390 w 400"/>
                      <a:gd name="T39" fmla="*/ 94 h 356"/>
                      <a:gd name="T40" fmla="*/ 395 w 400"/>
                      <a:gd name="T41" fmla="*/ 94 h 356"/>
                      <a:gd name="T42" fmla="*/ 400 w 400"/>
                      <a:gd name="T43" fmla="*/ 94 h 356"/>
                      <a:gd name="T44" fmla="*/ 399 w 400"/>
                      <a:gd name="T45" fmla="*/ 83 h 356"/>
                      <a:gd name="T46" fmla="*/ 399 w 400"/>
                      <a:gd name="T47" fmla="*/ 83 h 356"/>
                      <a:gd name="T48" fmla="*/ 315 w 400"/>
                      <a:gd name="T49" fmla="*/ 0 h 356"/>
                      <a:gd name="T50" fmla="*/ 306 w 400"/>
                      <a:gd name="T51" fmla="*/ 0 h 356"/>
                      <a:gd name="T52" fmla="*/ 94 w 400"/>
                      <a:gd name="T53" fmla="*/ 0 h 356"/>
                      <a:gd name="T54" fmla="*/ 89 w 400"/>
                      <a:gd name="T55" fmla="*/ 0 h 356"/>
                      <a:gd name="T56" fmla="*/ 89 w 400"/>
                      <a:gd name="T57" fmla="*/ 5 h 356"/>
                      <a:gd name="T58" fmla="*/ 89 w 400"/>
                      <a:gd name="T59" fmla="*/ 0 h 356"/>
                      <a:gd name="T60" fmla="*/ 85 w 400"/>
                      <a:gd name="T61" fmla="*/ 0 h 356"/>
                      <a:gd name="T62" fmla="*/ 85 w 400"/>
                      <a:gd name="T63" fmla="*/ 5 h 356"/>
                      <a:gd name="T64" fmla="*/ 85 w 400"/>
                      <a:gd name="T65" fmla="*/ 0 h 356"/>
                      <a:gd name="T66" fmla="*/ 9 w 400"/>
                      <a:gd name="T67" fmla="*/ 55 h 356"/>
                      <a:gd name="T68" fmla="*/ 9 w 400"/>
                      <a:gd name="T69" fmla="*/ 55 h 356"/>
                      <a:gd name="T70" fmla="*/ 4 w 400"/>
                      <a:gd name="T71" fmla="*/ 66 h 356"/>
                      <a:gd name="T72" fmla="*/ 0 w 400"/>
                      <a:gd name="T73" fmla="*/ 94 h 356"/>
                      <a:gd name="T74" fmla="*/ 0 w 400"/>
                      <a:gd name="T75" fmla="*/ 356 h 356"/>
                      <a:gd name="T76" fmla="*/ 400 w 400"/>
                      <a:gd name="T77" fmla="*/ 356 h 356"/>
                      <a:gd name="T78" fmla="*/ 400 w 400"/>
                      <a:gd name="T79" fmla="*/ 94 h 356"/>
                      <a:gd name="T80" fmla="*/ 395 w 400"/>
                      <a:gd name="T81"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1" y="77"/>
                          <a:pt x="14" y="69"/>
                        </a:cubicBezTo>
                        <a:cubicBezTo>
                          <a:pt x="15" y="66"/>
                          <a:pt x="16" y="62"/>
                          <a:pt x="18" y="59"/>
                        </a:cubicBezTo>
                        <a:cubicBezTo>
                          <a:pt x="18" y="59"/>
                          <a:pt x="18" y="59"/>
                          <a:pt x="18" y="59"/>
                        </a:cubicBezTo>
                        <a:cubicBezTo>
                          <a:pt x="30" y="33"/>
                          <a:pt x="55"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4"/>
                          <a:pt x="389" y="84"/>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5" y="0"/>
                        </a:cubicBezTo>
                        <a:cubicBezTo>
                          <a:pt x="312" y="0"/>
                          <a:pt x="309" y="0"/>
                          <a:pt x="306" y="0"/>
                        </a:cubicBezTo>
                        <a:cubicBezTo>
                          <a:pt x="94" y="0"/>
                          <a:pt x="94" y="0"/>
                          <a:pt x="94" y="0"/>
                        </a:cubicBezTo>
                        <a:cubicBezTo>
                          <a:pt x="92" y="0"/>
                          <a:pt x="90"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5"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8" name="is1íḓè"/>
                  <p:cNvSpPr/>
                  <p:nvPr/>
                </p:nvSpPr>
                <p:spPr bwMode="auto">
                  <a:xfrm>
                    <a:off x="3987" y="3661"/>
                    <a:ext cx="215" cy="101"/>
                  </a:xfrm>
                  <a:custGeom>
                    <a:avLst/>
                    <a:gdLst>
                      <a:gd name="T0" fmla="*/ 113 w 113"/>
                      <a:gd name="T1" fmla="*/ 0 h 53"/>
                      <a:gd name="T2" fmla="*/ 78 w 113"/>
                      <a:gd name="T3" fmla="*/ 0 h 53"/>
                      <a:gd name="T4" fmla="*/ 73 w 113"/>
                      <a:gd name="T5" fmla="*/ 0 h 53"/>
                      <a:gd name="T6" fmla="*/ 73 w 113"/>
                      <a:gd name="T7" fmla="*/ 0 h 53"/>
                      <a:gd name="T8" fmla="*/ 73 w 113"/>
                      <a:gd name="T9" fmla="*/ 0 h 53"/>
                      <a:gd name="T10" fmla="*/ 70 w 113"/>
                      <a:gd name="T11" fmla="*/ 0 h 53"/>
                      <a:gd name="T12" fmla="*/ 70 w 113"/>
                      <a:gd name="T13" fmla="*/ 0 h 53"/>
                      <a:gd name="T14" fmla="*/ 70 w 113"/>
                      <a:gd name="T15" fmla="*/ 0 h 53"/>
                      <a:gd name="T16" fmla="*/ 2 w 113"/>
                      <a:gd name="T17" fmla="*/ 49 h 53"/>
                      <a:gd name="T18" fmla="*/ 2 w 113"/>
                      <a:gd name="T19" fmla="*/ 49 h 53"/>
                      <a:gd name="T20" fmla="*/ 0 w 113"/>
                      <a:gd name="T21" fmla="*/ 53 h 53"/>
                      <a:gd name="T22" fmla="*/ 55 w 113"/>
                      <a:gd name="T23" fmla="*/ 42 h 53"/>
                      <a:gd name="T24" fmla="*/ 64 w 113"/>
                      <a:gd name="T25" fmla="*/ 42 h 53"/>
                      <a:gd name="T26" fmla="*/ 73 w 113"/>
                      <a:gd name="T27" fmla="*/ 29 h 53"/>
                      <a:gd name="T28" fmla="*/ 113 w 113"/>
                      <a:gd name="T29"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3" h="53">
                        <a:moveTo>
                          <a:pt x="113" y="0"/>
                        </a:moveTo>
                        <a:cubicBezTo>
                          <a:pt x="78" y="0"/>
                          <a:pt x="78" y="0"/>
                          <a:pt x="78" y="0"/>
                        </a:cubicBezTo>
                        <a:cubicBezTo>
                          <a:pt x="76" y="0"/>
                          <a:pt x="75" y="0"/>
                          <a:pt x="73" y="0"/>
                        </a:cubicBezTo>
                        <a:cubicBezTo>
                          <a:pt x="73" y="0"/>
                          <a:pt x="73" y="0"/>
                          <a:pt x="73" y="0"/>
                        </a:cubicBezTo>
                        <a:cubicBezTo>
                          <a:pt x="73" y="0"/>
                          <a:pt x="73" y="0"/>
                          <a:pt x="73" y="0"/>
                        </a:cubicBezTo>
                        <a:cubicBezTo>
                          <a:pt x="72" y="0"/>
                          <a:pt x="71" y="0"/>
                          <a:pt x="70" y="0"/>
                        </a:cubicBezTo>
                        <a:cubicBezTo>
                          <a:pt x="70" y="0"/>
                          <a:pt x="70" y="0"/>
                          <a:pt x="70" y="0"/>
                        </a:cubicBezTo>
                        <a:cubicBezTo>
                          <a:pt x="70" y="0"/>
                          <a:pt x="70" y="0"/>
                          <a:pt x="70" y="0"/>
                        </a:cubicBezTo>
                        <a:cubicBezTo>
                          <a:pt x="39" y="3"/>
                          <a:pt x="14" y="23"/>
                          <a:pt x="2" y="49"/>
                        </a:cubicBezTo>
                        <a:cubicBezTo>
                          <a:pt x="2" y="49"/>
                          <a:pt x="2" y="49"/>
                          <a:pt x="2" y="49"/>
                        </a:cubicBezTo>
                        <a:cubicBezTo>
                          <a:pt x="1" y="50"/>
                          <a:pt x="1" y="52"/>
                          <a:pt x="0" y="53"/>
                        </a:cubicBezTo>
                        <a:cubicBezTo>
                          <a:pt x="17" y="46"/>
                          <a:pt x="36" y="42"/>
                          <a:pt x="55" y="42"/>
                        </a:cubicBezTo>
                        <a:cubicBezTo>
                          <a:pt x="64" y="42"/>
                          <a:pt x="64" y="42"/>
                          <a:pt x="64" y="42"/>
                        </a:cubicBezTo>
                        <a:cubicBezTo>
                          <a:pt x="67" y="37"/>
                          <a:pt x="70" y="33"/>
                          <a:pt x="73" y="29"/>
                        </a:cubicBezTo>
                        <a:cubicBezTo>
                          <a:pt x="83" y="16"/>
                          <a:pt x="97" y="6"/>
                          <a:pt x="113" y="0"/>
                        </a:cubicBezTo>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39" name="íṥļíḋê"/>
                  <p:cNvSpPr/>
                  <p:nvPr/>
                </p:nvSpPr>
                <p:spPr bwMode="auto">
                  <a:xfrm>
                    <a:off x="3979" y="3651"/>
                    <a:ext cx="279" cy="115"/>
                  </a:xfrm>
                  <a:custGeom>
                    <a:avLst/>
                    <a:gdLst>
                      <a:gd name="T0" fmla="*/ 146 w 146"/>
                      <a:gd name="T1" fmla="*/ 0 h 60"/>
                      <a:gd name="T2" fmla="*/ 83 w 146"/>
                      <a:gd name="T3" fmla="*/ 0 h 60"/>
                      <a:gd name="T4" fmla="*/ 77 w 146"/>
                      <a:gd name="T5" fmla="*/ 0 h 60"/>
                      <a:gd name="T6" fmla="*/ 3 w 146"/>
                      <a:gd name="T7" fmla="*/ 52 h 60"/>
                      <a:gd name="T8" fmla="*/ 0 w 146"/>
                      <a:gd name="T9" fmla="*/ 60 h 60"/>
                      <a:gd name="T10" fmla="*/ 4 w 146"/>
                      <a:gd name="T11" fmla="*/ 58 h 60"/>
                      <a:gd name="T12" fmla="*/ 6 w 146"/>
                      <a:gd name="T13" fmla="*/ 54 h 60"/>
                      <a:gd name="T14" fmla="*/ 6 w 146"/>
                      <a:gd name="T15" fmla="*/ 54 h 60"/>
                      <a:gd name="T16" fmla="*/ 74 w 146"/>
                      <a:gd name="T17" fmla="*/ 5 h 60"/>
                      <a:gd name="T18" fmla="*/ 74 w 146"/>
                      <a:gd name="T19" fmla="*/ 5 h 60"/>
                      <a:gd name="T20" fmla="*/ 74 w 146"/>
                      <a:gd name="T21" fmla="*/ 5 h 60"/>
                      <a:gd name="T22" fmla="*/ 77 w 146"/>
                      <a:gd name="T23" fmla="*/ 5 h 60"/>
                      <a:gd name="T24" fmla="*/ 77 w 146"/>
                      <a:gd name="T25" fmla="*/ 5 h 60"/>
                      <a:gd name="T26" fmla="*/ 77 w 146"/>
                      <a:gd name="T27" fmla="*/ 5 h 60"/>
                      <a:gd name="T28" fmla="*/ 82 w 146"/>
                      <a:gd name="T29" fmla="*/ 5 h 60"/>
                      <a:gd name="T30" fmla="*/ 117 w 146"/>
                      <a:gd name="T31" fmla="*/ 5 h 60"/>
                      <a:gd name="T32" fmla="*/ 122 w 146"/>
                      <a:gd name="T33" fmla="*/ 4 h 60"/>
                      <a:gd name="T34" fmla="*/ 122 w 146"/>
                      <a:gd name="T35" fmla="*/ 4 h 60"/>
                      <a:gd name="T36" fmla="*/ 140 w 146"/>
                      <a:gd name="T37" fmla="*/ 0 h 60"/>
                      <a:gd name="T38" fmla="*/ 146 w 146"/>
                      <a:gd name="T39"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6" h="60">
                        <a:moveTo>
                          <a:pt x="146" y="0"/>
                        </a:moveTo>
                        <a:cubicBezTo>
                          <a:pt x="83" y="0"/>
                          <a:pt x="83" y="0"/>
                          <a:pt x="83" y="0"/>
                        </a:cubicBezTo>
                        <a:cubicBezTo>
                          <a:pt x="81" y="0"/>
                          <a:pt x="79" y="0"/>
                          <a:pt x="77" y="0"/>
                        </a:cubicBezTo>
                        <a:cubicBezTo>
                          <a:pt x="44" y="3"/>
                          <a:pt x="16" y="23"/>
                          <a:pt x="3" y="52"/>
                        </a:cubicBezTo>
                        <a:cubicBezTo>
                          <a:pt x="2" y="55"/>
                          <a:pt x="0" y="57"/>
                          <a:pt x="0" y="60"/>
                        </a:cubicBezTo>
                        <a:cubicBezTo>
                          <a:pt x="1" y="59"/>
                          <a:pt x="3" y="59"/>
                          <a:pt x="4" y="58"/>
                        </a:cubicBezTo>
                        <a:cubicBezTo>
                          <a:pt x="5" y="57"/>
                          <a:pt x="5" y="55"/>
                          <a:pt x="6" y="54"/>
                        </a:cubicBezTo>
                        <a:cubicBezTo>
                          <a:pt x="6" y="54"/>
                          <a:pt x="6" y="54"/>
                          <a:pt x="6" y="54"/>
                        </a:cubicBezTo>
                        <a:cubicBezTo>
                          <a:pt x="18" y="28"/>
                          <a:pt x="43" y="8"/>
                          <a:pt x="74" y="5"/>
                        </a:cubicBezTo>
                        <a:cubicBezTo>
                          <a:pt x="74" y="5"/>
                          <a:pt x="74" y="5"/>
                          <a:pt x="74" y="5"/>
                        </a:cubicBezTo>
                        <a:cubicBezTo>
                          <a:pt x="74" y="5"/>
                          <a:pt x="74" y="5"/>
                          <a:pt x="74" y="5"/>
                        </a:cubicBezTo>
                        <a:cubicBezTo>
                          <a:pt x="75" y="5"/>
                          <a:pt x="76" y="5"/>
                          <a:pt x="77" y="5"/>
                        </a:cubicBezTo>
                        <a:cubicBezTo>
                          <a:pt x="77" y="5"/>
                          <a:pt x="77" y="5"/>
                          <a:pt x="77" y="5"/>
                        </a:cubicBezTo>
                        <a:cubicBezTo>
                          <a:pt x="77" y="5"/>
                          <a:pt x="77" y="5"/>
                          <a:pt x="77" y="5"/>
                        </a:cubicBezTo>
                        <a:cubicBezTo>
                          <a:pt x="79" y="5"/>
                          <a:pt x="80" y="5"/>
                          <a:pt x="82" y="5"/>
                        </a:cubicBezTo>
                        <a:cubicBezTo>
                          <a:pt x="117" y="5"/>
                          <a:pt x="117" y="5"/>
                          <a:pt x="117" y="5"/>
                        </a:cubicBezTo>
                        <a:cubicBezTo>
                          <a:pt x="118" y="4"/>
                          <a:pt x="120" y="4"/>
                          <a:pt x="122" y="4"/>
                        </a:cubicBezTo>
                        <a:cubicBezTo>
                          <a:pt x="122" y="4"/>
                          <a:pt x="122" y="4"/>
                          <a:pt x="122" y="4"/>
                        </a:cubicBezTo>
                        <a:cubicBezTo>
                          <a:pt x="128" y="2"/>
                          <a:pt x="134" y="1"/>
                          <a:pt x="140" y="0"/>
                        </a:cubicBezTo>
                        <a:cubicBezTo>
                          <a:pt x="142" y="0"/>
                          <a:pt x="144" y="0"/>
                          <a:pt x="146"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40" name="îṩ1ïde"/>
                  <p:cNvSpPr/>
                  <p:nvPr/>
                </p:nvSpPr>
                <p:spPr bwMode="auto">
                  <a:xfrm>
                    <a:off x="3832" y="3750"/>
                    <a:ext cx="998"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441" name="ïṡliḍê"/>
                  <p:cNvSpPr/>
                  <p:nvPr/>
                </p:nvSpPr>
                <p:spPr bwMode="auto">
                  <a:xfrm>
                    <a:off x="3823"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7 w 533"/>
                      <a:gd name="T19" fmla="*/ 18 h 304"/>
                      <a:gd name="T20" fmla="*/ 437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7" y="10"/>
                          <a:pt x="423" y="13"/>
                          <a:pt x="437" y="18"/>
                        </a:cubicBezTo>
                        <a:cubicBezTo>
                          <a:pt x="437" y="18"/>
                          <a:pt x="437" y="18"/>
                          <a:pt x="437" y="18"/>
                        </a:cubicBezTo>
                        <a:cubicBezTo>
                          <a:pt x="487" y="37"/>
                          <a:pt x="523" y="85"/>
                          <a:pt x="523" y="141"/>
                        </a:cubicBezTo>
                        <a:cubicBezTo>
                          <a:pt x="528" y="141"/>
                          <a:pt x="528" y="141"/>
                          <a:pt x="528" y="141"/>
                        </a:cubicBezTo>
                        <a:cubicBezTo>
                          <a:pt x="533" y="141"/>
                          <a:pt x="533" y="141"/>
                          <a:pt x="533" y="141"/>
                        </a:cubicBezTo>
                        <a:cubicBezTo>
                          <a:pt x="533" y="81"/>
                          <a:pt x="494" y="29"/>
                          <a:pt x="441" y="9"/>
                        </a:cubicBezTo>
                        <a:cubicBezTo>
                          <a:pt x="441" y="9"/>
                          <a:pt x="441" y="9"/>
                          <a:pt x="441" y="9"/>
                        </a:cubicBezTo>
                        <a:cubicBezTo>
                          <a:pt x="425" y="3"/>
                          <a:pt x="409" y="0"/>
                          <a:pt x="391" y="0"/>
                        </a:cubicBezTo>
                        <a:cubicBezTo>
                          <a:pt x="141" y="0"/>
                          <a:pt x="141" y="0"/>
                          <a:pt x="141" y="0"/>
                        </a:cubicBezTo>
                        <a:cubicBezTo>
                          <a:pt x="79" y="0"/>
                          <a:pt x="27" y="39"/>
                          <a:pt x="8" y="94"/>
                        </a:cubicBezTo>
                        <a:cubicBezTo>
                          <a:pt x="8" y="94"/>
                          <a:pt x="8" y="94"/>
                          <a:pt x="8" y="94"/>
                        </a:cubicBezTo>
                        <a:cubicBezTo>
                          <a:pt x="2"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grpSp>
            <p:sp>
              <p:nvSpPr>
                <p:cNvPr id="66" name="îṩļïḑê"/>
                <p:cNvSpPr/>
                <p:nvPr/>
              </p:nvSpPr>
              <p:spPr bwMode="auto">
                <a:xfrm>
                  <a:off x="4027" y="2817"/>
                  <a:ext cx="591" cy="684"/>
                </a:xfrm>
                <a:custGeom>
                  <a:avLst/>
                  <a:gdLst>
                    <a:gd name="T0" fmla="*/ 185 w 310"/>
                    <a:gd name="T1" fmla="*/ 359 h 359"/>
                    <a:gd name="T2" fmla="*/ 125 w 310"/>
                    <a:gd name="T3" fmla="*/ 359 h 359"/>
                    <a:gd name="T4" fmla="*/ 0 w 310"/>
                    <a:gd name="T5" fmla="*/ 234 h 359"/>
                    <a:gd name="T6" fmla="*/ 0 w 310"/>
                    <a:gd name="T7" fmla="*/ 125 h 359"/>
                    <a:gd name="T8" fmla="*/ 125 w 310"/>
                    <a:gd name="T9" fmla="*/ 0 h 359"/>
                    <a:gd name="T10" fmla="*/ 185 w 310"/>
                    <a:gd name="T11" fmla="*/ 0 h 359"/>
                    <a:gd name="T12" fmla="*/ 310 w 310"/>
                    <a:gd name="T13" fmla="*/ 125 h 359"/>
                    <a:gd name="T14" fmla="*/ 310 w 310"/>
                    <a:gd name="T15" fmla="*/ 234 h 359"/>
                    <a:gd name="T16" fmla="*/ 185 w 310"/>
                    <a:gd name="T17" fmla="*/ 359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9">
                      <a:moveTo>
                        <a:pt x="185" y="359"/>
                      </a:moveTo>
                      <a:cubicBezTo>
                        <a:pt x="125" y="359"/>
                        <a:pt x="125" y="359"/>
                        <a:pt x="125" y="359"/>
                      </a:cubicBezTo>
                      <a:cubicBezTo>
                        <a:pt x="56" y="359"/>
                        <a:pt x="0" y="303"/>
                        <a:pt x="0" y="234"/>
                      </a:cubicBezTo>
                      <a:cubicBezTo>
                        <a:pt x="0" y="125"/>
                        <a:pt x="0" y="125"/>
                        <a:pt x="0" y="125"/>
                      </a:cubicBezTo>
                      <a:cubicBezTo>
                        <a:pt x="0" y="56"/>
                        <a:pt x="56" y="0"/>
                        <a:pt x="125" y="0"/>
                      </a:cubicBezTo>
                      <a:cubicBezTo>
                        <a:pt x="185" y="0"/>
                        <a:pt x="185" y="0"/>
                        <a:pt x="185" y="0"/>
                      </a:cubicBezTo>
                      <a:cubicBezTo>
                        <a:pt x="254" y="0"/>
                        <a:pt x="310" y="56"/>
                        <a:pt x="310" y="125"/>
                      </a:cubicBezTo>
                      <a:cubicBezTo>
                        <a:pt x="310" y="234"/>
                        <a:pt x="310" y="234"/>
                        <a:pt x="310" y="234"/>
                      </a:cubicBezTo>
                      <a:cubicBezTo>
                        <a:pt x="310" y="303"/>
                        <a:pt x="254" y="359"/>
                        <a:pt x="185" y="359"/>
                      </a:cubicBez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7" name="îṣľîḓé"/>
                <p:cNvSpPr/>
                <p:nvPr/>
              </p:nvSpPr>
              <p:spPr bwMode="auto">
                <a:xfrm>
                  <a:off x="5018" y="3229"/>
                  <a:ext cx="120" cy="121"/>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68" name="iş1îḑé"/>
                <p:cNvSpPr/>
                <p:nvPr/>
              </p:nvSpPr>
              <p:spPr bwMode="auto">
                <a:xfrm>
                  <a:off x="5018" y="3229"/>
                  <a:ext cx="120" cy="121"/>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69" name="í$ḷîḑe"/>
                <p:cNvSpPr/>
                <p:nvPr/>
              </p:nvSpPr>
              <p:spPr bwMode="auto">
                <a:xfrm>
                  <a:off x="5505" y="3221"/>
                  <a:ext cx="122" cy="122"/>
                </a:xfrm>
                <a:prstGeom prst="ellipse">
                  <a:avLst/>
                </a:pr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0" name="işḷîḓé"/>
                <p:cNvSpPr/>
                <p:nvPr/>
              </p:nvSpPr>
              <p:spPr bwMode="auto">
                <a:xfrm>
                  <a:off x="5505" y="3221"/>
                  <a:ext cx="122" cy="122"/>
                </a:xfrm>
                <a:prstGeom prst="ellipse">
                  <a:avLst/>
                </a:pr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1" name="išḷíḑe"/>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2" name="ïṥḻîḓé"/>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56 h 355"/>
                    <a:gd name="T8" fmla="*/ 57 w 274"/>
                    <a:gd name="T9" fmla="*/ 0 h 355"/>
                    <a:gd name="T10" fmla="*/ 204 w 274"/>
                    <a:gd name="T11" fmla="*/ 0 h 355"/>
                    <a:gd name="T12" fmla="*/ 274 w 274"/>
                    <a:gd name="T13" fmla="*/ 70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56"/>
                        <a:pt x="0" y="56"/>
                        <a:pt x="0" y="56"/>
                      </a:cubicBezTo>
                      <a:cubicBezTo>
                        <a:pt x="0" y="25"/>
                        <a:pt x="26" y="0"/>
                        <a:pt x="57" y="0"/>
                      </a:cubicBezTo>
                      <a:cubicBezTo>
                        <a:pt x="204" y="0"/>
                        <a:pt x="204" y="0"/>
                        <a:pt x="204" y="0"/>
                      </a:cubicBezTo>
                      <a:cubicBezTo>
                        <a:pt x="243" y="0"/>
                        <a:pt x="274" y="31"/>
                        <a:pt x="274" y="70"/>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3" name="íSḷíḓe"/>
                <p:cNvSpPr/>
                <p:nvPr/>
              </p:nvSpPr>
              <p:spPr bwMode="auto">
                <a:xfrm>
                  <a:off x="5064" y="2933"/>
                  <a:ext cx="311" cy="676"/>
                </a:xfrm>
                <a:custGeom>
                  <a:avLst/>
                  <a:gdLst>
                    <a:gd name="T0" fmla="*/ 163 w 163"/>
                    <a:gd name="T1" fmla="*/ 352 h 355"/>
                    <a:gd name="T2" fmla="*/ 137 w 163"/>
                    <a:gd name="T3" fmla="*/ 355 h 355"/>
                    <a:gd name="T4" fmla="*/ 0 w 163"/>
                    <a:gd name="T5" fmla="*/ 218 h 355"/>
                    <a:gd name="T6" fmla="*/ 10 w 163"/>
                    <a:gd name="T7" fmla="*/ 40 h 355"/>
                    <a:gd name="T8" fmla="*/ 53 w 163"/>
                    <a:gd name="T9" fmla="*/ 0 h 355"/>
                    <a:gd name="T10" fmla="*/ 53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5" y="354"/>
                        <a:pt x="146" y="355"/>
                        <a:pt x="137" y="355"/>
                      </a:cubicBezTo>
                      <a:cubicBezTo>
                        <a:pt x="62" y="355"/>
                        <a:pt x="0" y="293"/>
                        <a:pt x="0" y="218"/>
                      </a:cubicBezTo>
                      <a:cubicBezTo>
                        <a:pt x="10" y="40"/>
                        <a:pt x="10" y="40"/>
                        <a:pt x="10" y="40"/>
                      </a:cubicBezTo>
                      <a:cubicBezTo>
                        <a:pt x="53" y="0"/>
                        <a:pt x="53" y="0"/>
                        <a:pt x="53" y="0"/>
                      </a:cubicBezTo>
                      <a:cubicBezTo>
                        <a:pt x="53" y="218"/>
                        <a:pt x="53" y="218"/>
                        <a:pt x="53" y="218"/>
                      </a:cubicBezTo>
                      <a:cubicBezTo>
                        <a:pt x="53" y="284"/>
                        <a:pt x="101"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4" name="iśḻîḓe"/>
                <p:cNvSpPr/>
                <p:nvPr/>
              </p:nvSpPr>
              <p:spPr bwMode="auto">
                <a:xfrm>
                  <a:off x="5064" y="2933"/>
                  <a:ext cx="523" cy="676"/>
                </a:xfrm>
                <a:custGeom>
                  <a:avLst/>
                  <a:gdLst>
                    <a:gd name="T0" fmla="*/ 163 w 274"/>
                    <a:gd name="T1" fmla="*/ 355 h 355"/>
                    <a:gd name="T2" fmla="*/ 111 w 274"/>
                    <a:gd name="T3" fmla="*/ 355 h 355"/>
                    <a:gd name="T4" fmla="*/ 0 w 274"/>
                    <a:gd name="T5" fmla="*/ 244 h 355"/>
                    <a:gd name="T6" fmla="*/ 0 w 274"/>
                    <a:gd name="T7" fmla="*/ 44 h 355"/>
                    <a:gd name="T8" fmla="*/ 45 w 274"/>
                    <a:gd name="T9" fmla="*/ 0 h 355"/>
                    <a:gd name="T10" fmla="*/ 209 w 274"/>
                    <a:gd name="T11" fmla="*/ 0 h 355"/>
                    <a:gd name="T12" fmla="*/ 274 w 274"/>
                    <a:gd name="T13" fmla="*/ 65 h 355"/>
                    <a:gd name="T14" fmla="*/ 274 w 274"/>
                    <a:gd name="T15" fmla="*/ 244 h 355"/>
                    <a:gd name="T16" fmla="*/ 163 w 274"/>
                    <a:gd name="T17"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355">
                      <a:moveTo>
                        <a:pt x="163" y="355"/>
                      </a:moveTo>
                      <a:cubicBezTo>
                        <a:pt x="111" y="355"/>
                        <a:pt x="111" y="355"/>
                        <a:pt x="111" y="355"/>
                      </a:cubicBezTo>
                      <a:cubicBezTo>
                        <a:pt x="50" y="355"/>
                        <a:pt x="0" y="305"/>
                        <a:pt x="0" y="244"/>
                      </a:cubicBezTo>
                      <a:cubicBezTo>
                        <a:pt x="0" y="44"/>
                        <a:pt x="0" y="44"/>
                        <a:pt x="0" y="44"/>
                      </a:cubicBezTo>
                      <a:cubicBezTo>
                        <a:pt x="0" y="20"/>
                        <a:pt x="20" y="0"/>
                        <a:pt x="45" y="0"/>
                      </a:cubicBezTo>
                      <a:cubicBezTo>
                        <a:pt x="209" y="0"/>
                        <a:pt x="209" y="0"/>
                        <a:pt x="209" y="0"/>
                      </a:cubicBezTo>
                      <a:cubicBezTo>
                        <a:pt x="245" y="0"/>
                        <a:pt x="274" y="29"/>
                        <a:pt x="274" y="65"/>
                      </a:cubicBezTo>
                      <a:cubicBezTo>
                        <a:pt x="274" y="244"/>
                        <a:pt x="274" y="244"/>
                        <a:pt x="274" y="244"/>
                      </a:cubicBezTo>
                      <a:cubicBezTo>
                        <a:pt x="274"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5" name="iSḻíḓé"/>
                <p:cNvSpPr/>
                <p:nvPr/>
              </p:nvSpPr>
              <p:spPr bwMode="auto">
                <a:xfrm>
                  <a:off x="4963" y="3651"/>
                  <a:ext cx="744"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9 w 390"/>
                    <a:gd name="T11" fmla="*/ 52 h 346"/>
                    <a:gd name="T12" fmla="*/ 80 w 390"/>
                    <a:gd name="T13" fmla="*/ 0 h 346"/>
                    <a:gd name="T14" fmla="*/ 84 w 390"/>
                    <a:gd name="T15" fmla="*/ 0 h 346"/>
                    <a:gd name="T16" fmla="*/ 89 w 390"/>
                    <a:gd name="T17" fmla="*/ 0 h 346"/>
                    <a:gd name="T18" fmla="*/ 301 w 390"/>
                    <a:gd name="T19" fmla="*/ 0 h 346"/>
                    <a:gd name="T20" fmla="*/ 310 w 390"/>
                    <a:gd name="T21" fmla="*/ 0 h 346"/>
                    <a:gd name="T22" fmla="*/ 389 w 390"/>
                    <a:gd name="T23" fmla="*/ 79 h 346"/>
                    <a:gd name="T24" fmla="*/ 390 w 390"/>
                    <a:gd name="T25"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9" y="52"/>
                      </a:cubicBezTo>
                      <a:cubicBezTo>
                        <a:pt x="21" y="24"/>
                        <a:pt x="48" y="4"/>
                        <a:pt x="80" y="0"/>
                      </a:cubicBezTo>
                      <a:cubicBezTo>
                        <a:pt x="81" y="0"/>
                        <a:pt x="83" y="0"/>
                        <a:pt x="84" y="0"/>
                      </a:cubicBezTo>
                      <a:cubicBezTo>
                        <a:pt x="86" y="0"/>
                        <a:pt x="87" y="0"/>
                        <a:pt x="89" y="0"/>
                      </a:cubicBezTo>
                      <a:cubicBezTo>
                        <a:pt x="301" y="0"/>
                        <a:pt x="301" y="0"/>
                        <a:pt x="301" y="0"/>
                      </a:cubicBezTo>
                      <a:cubicBezTo>
                        <a:pt x="304" y="0"/>
                        <a:pt x="307" y="0"/>
                        <a:pt x="310" y="0"/>
                      </a:cubicBezTo>
                      <a:cubicBezTo>
                        <a:pt x="352" y="5"/>
                        <a:pt x="385" y="38"/>
                        <a:pt x="389" y="79"/>
                      </a:cubicBezTo>
                      <a:cubicBezTo>
                        <a:pt x="390" y="82"/>
                        <a:pt x="390" y="85"/>
                        <a:pt x="390" y="89"/>
                      </a:cubicBezTo>
                    </a:path>
                  </a:pathLst>
                </a:custGeom>
                <a:solidFill>
                  <a:srgbClr val="C68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6" name="išḷïḑê"/>
                <p:cNvSpPr/>
                <p:nvPr/>
              </p:nvSpPr>
              <p:spPr bwMode="auto">
                <a:xfrm>
                  <a:off x="5209"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7" name="išlïďê"/>
                <p:cNvSpPr/>
                <p:nvPr/>
              </p:nvSpPr>
              <p:spPr bwMode="auto">
                <a:xfrm>
                  <a:off x="5209" y="3579"/>
                  <a:ext cx="246" cy="192"/>
                </a:xfrm>
                <a:custGeom>
                  <a:avLst/>
                  <a:gdLst>
                    <a:gd name="T0" fmla="*/ 80 w 129"/>
                    <a:gd name="T1" fmla="*/ 101 h 101"/>
                    <a:gd name="T2" fmla="*/ 49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9" y="101"/>
                        <a:pt x="49" y="101"/>
                        <a:pt x="49" y="101"/>
                      </a:cubicBezTo>
                      <a:cubicBezTo>
                        <a:pt x="22"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78" name="ïŝľiḋé"/>
                <p:cNvSpPr/>
                <p:nvPr/>
              </p:nvSpPr>
              <p:spPr bwMode="auto">
                <a:xfrm>
                  <a:off x="5209"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79" name="íŝlîḑè"/>
                <p:cNvSpPr/>
                <p:nvPr/>
              </p:nvSpPr>
              <p:spPr bwMode="auto">
                <a:xfrm>
                  <a:off x="5209"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0" name="îṥ1îḋé"/>
                <p:cNvSpPr/>
                <p:nvPr/>
              </p:nvSpPr>
              <p:spPr bwMode="auto">
                <a:xfrm>
                  <a:off x="5209" y="3560"/>
                  <a:ext cx="246" cy="211"/>
                </a:xfrm>
                <a:custGeom>
                  <a:avLst/>
                  <a:gdLst>
                    <a:gd name="T0" fmla="*/ 129 w 129"/>
                    <a:gd name="T1" fmla="*/ 0 h 111"/>
                    <a:gd name="T2" fmla="*/ 129 w 129"/>
                    <a:gd name="T3" fmla="*/ 61 h 111"/>
                    <a:gd name="T4" fmla="*/ 79 w 129"/>
                    <a:gd name="T5" fmla="*/ 111 h 111"/>
                    <a:gd name="T6" fmla="*/ 49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49" y="111"/>
                        <a:pt x="49" y="111"/>
                        <a:pt x="49"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1" name="íṡḷíḑê"/>
                <p:cNvSpPr/>
                <p:nvPr/>
              </p:nvSpPr>
              <p:spPr bwMode="auto">
                <a:xfrm>
                  <a:off x="5159" y="3560"/>
                  <a:ext cx="346"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2" name="ïṩľïḍê"/>
                <p:cNvSpPr/>
                <p:nvPr/>
              </p:nvSpPr>
              <p:spPr bwMode="auto">
                <a:xfrm>
                  <a:off x="5159" y="3560"/>
                  <a:ext cx="346" cy="91"/>
                </a:xfrm>
                <a:custGeom>
                  <a:avLst/>
                  <a:gdLst>
                    <a:gd name="T0" fmla="*/ 0 w 181"/>
                    <a:gd name="T1" fmla="*/ 48 h 48"/>
                    <a:gd name="T2" fmla="*/ 181 w 181"/>
                    <a:gd name="T3" fmla="*/ 48 h 48"/>
                    <a:gd name="T4" fmla="*/ 181 w 181"/>
                    <a:gd name="T5" fmla="*/ 7 h 48"/>
                    <a:gd name="T6" fmla="*/ 174 w 181"/>
                    <a:gd name="T7" fmla="*/ 0 h 48"/>
                    <a:gd name="T8" fmla="*/ 8 w 181"/>
                    <a:gd name="T9" fmla="*/ 0 h 48"/>
                    <a:gd name="T10" fmla="*/ 0 w 181"/>
                    <a:gd name="T11" fmla="*/ 8 h 48"/>
                    <a:gd name="T12" fmla="*/ 0 w 18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81" h="48">
                      <a:moveTo>
                        <a:pt x="0" y="48"/>
                      </a:moveTo>
                      <a:cubicBezTo>
                        <a:pt x="181" y="48"/>
                        <a:pt x="181" y="48"/>
                        <a:pt x="181" y="48"/>
                      </a:cubicBezTo>
                      <a:cubicBezTo>
                        <a:pt x="181" y="7"/>
                        <a:pt x="181" y="7"/>
                        <a:pt x="181" y="7"/>
                      </a:cubicBezTo>
                      <a:cubicBezTo>
                        <a:pt x="181" y="3"/>
                        <a:pt x="178" y="0"/>
                        <a:pt x="174" y="0"/>
                      </a:cubicBezTo>
                      <a:cubicBezTo>
                        <a:pt x="8" y="0"/>
                        <a:pt x="8" y="0"/>
                        <a:pt x="8" y="0"/>
                      </a:cubicBezTo>
                      <a:cubicBezTo>
                        <a:pt x="3" y="0"/>
                        <a:pt x="0" y="3"/>
                        <a:pt x="0" y="8"/>
                      </a:cubicBezTo>
                      <a:lnTo>
                        <a:pt x="0" y="48"/>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83" name="ïsľïḓe"/>
                <p:cNvSpPr/>
                <p:nvPr/>
              </p:nvSpPr>
              <p:spPr bwMode="auto">
                <a:xfrm>
                  <a:off x="5123" y="3651"/>
                  <a:ext cx="404" cy="151"/>
                </a:xfrm>
                <a:prstGeom prst="rect">
                  <a:avLst/>
                </a:prstGeom>
                <a:solidFill>
                  <a:srgbClr val="C68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84" name="îşḷíďe"/>
                <p:cNvSpPr/>
                <p:nvPr/>
              </p:nvSpPr>
              <p:spPr bwMode="auto">
                <a:xfrm>
                  <a:off x="5123"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85" name="íṩlíḋe"/>
                <p:cNvSpPr/>
                <p:nvPr/>
              </p:nvSpPr>
              <p:spPr bwMode="auto">
                <a:xfrm>
                  <a:off x="4967" y="3651"/>
                  <a:ext cx="288" cy="659"/>
                </a:xfrm>
                <a:custGeom>
                  <a:avLst/>
                  <a:gdLst>
                    <a:gd name="T0" fmla="*/ 151 w 151"/>
                    <a:gd name="T1" fmla="*/ 0 h 346"/>
                    <a:gd name="T2" fmla="*/ 145 w 151"/>
                    <a:gd name="T3" fmla="*/ 0 h 346"/>
                    <a:gd name="T4" fmla="*/ 127 w 151"/>
                    <a:gd name="T5" fmla="*/ 4 h 346"/>
                    <a:gd name="T6" fmla="*/ 127 w 151"/>
                    <a:gd name="T7" fmla="*/ 4 h 346"/>
                    <a:gd name="T8" fmla="*/ 82 w 151"/>
                    <a:gd name="T9" fmla="*/ 34 h 346"/>
                    <a:gd name="T10" fmla="*/ 71 w 151"/>
                    <a:gd name="T11" fmla="*/ 52 h 346"/>
                    <a:gd name="T12" fmla="*/ 63 w 151"/>
                    <a:gd name="T13" fmla="*/ 89 h 346"/>
                    <a:gd name="T14" fmla="*/ 63 w 151"/>
                    <a:gd name="T15" fmla="*/ 346 h 346"/>
                    <a:gd name="T16" fmla="*/ 0 w 151"/>
                    <a:gd name="T17" fmla="*/ 346 h 346"/>
                    <a:gd name="T18" fmla="*/ 0 w 151"/>
                    <a:gd name="T19" fmla="*/ 89 h 346"/>
                    <a:gd name="T20" fmla="*/ 4 w 151"/>
                    <a:gd name="T21" fmla="*/ 62 h 346"/>
                    <a:gd name="T22" fmla="*/ 8 w 151"/>
                    <a:gd name="T23" fmla="*/ 52 h 346"/>
                    <a:gd name="T24" fmla="*/ 82 w 151"/>
                    <a:gd name="T25" fmla="*/ 0 h 346"/>
                    <a:gd name="T26" fmla="*/ 88 w 151"/>
                    <a:gd name="T27" fmla="*/ 0 h 346"/>
                    <a:gd name="T28" fmla="*/ 151 w 151"/>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 h="346">
                      <a:moveTo>
                        <a:pt x="151" y="0"/>
                      </a:moveTo>
                      <a:cubicBezTo>
                        <a:pt x="149" y="0"/>
                        <a:pt x="147" y="0"/>
                        <a:pt x="145" y="0"/>
                      </a:cubicBezTo>
                      <a:cubicBezTo>
                        <a:pt x="139" y="1"/>
                        <a:pt x="133" y="2"/>
                        <a:pt x="127" y="4"/>
                      </a:cubicBezTo>
                      <a:cubicBezTo>
                        <a:pt x="127" y="4"/>
                        <a:pt x="127" y="4"/>
                        <a:pt x="127" y="4"/>
                      </a:cubicBezTo>
                      <a:cubicBezTo>
                        <a:pt x="109" y="9"/>
                        <a:pt x="93" y="19"/>
                        <a:pt x="82" y="34"/>
                      </a:cubicBezTo>
                      <a:cubicBezTo>
                        <a:pt x="77" y="39"/>
                        <a:pt x="74" y="45"/>
                        <a:pt x="71" y="52"/>
                      </a:cubicBezTo>
                      <a:cubicBezTo>
                        <a:pt x="66"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8" y="0"/>
                      </a:cubicBezTo>
                      <a:cubicBezTo>
                        <a:pt x="151" y="0"/>
                        <a:pt x="151" y="0"/>
                        <a:pt x="151" y="0"/>
                      </a:cubicBezTo>
                    </a:path>
                  </a:pathLst>
                </a:custGeom>
                <a:solidFill>
                  <a:srgbClr val="B56F5D"/>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6" name="ïṥḷîḍè"/>
                <p:cNvSpPr/>
                <p:nvPr/>
              </p:nvSpPr>
              <p:spPr bwMode="auto">
                <a:xfrm>
                  <a:off x="4953"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8 w 400"/>
                    <a:gd name="T13" fmla="*/ 59 h 356"/>
                    <a:gd name="T14" fmla="*/ 18 w 400"/>
                    <a:gd name="T15" fmla="*/ 59 h 356"/>
                    <a:gd name="T16" fmla="*/ 18 w 400"/>
                    <a:gd name="T17" fmla="*/ 59 h 356"/>
                    <a:gd name="T18" fmla="*/ 86 w 400"/>
                    <a:gd name="T19" fmla="*/ 10 h 356"/>
                    <a:gd name="T20" fmla="*/ 86 w 400"/>
                    <a:gd name="T21" fmla="*/ 10 h 356"/>
                    <a:gd name="T22" fmla="*/ 86 w 400"/>
                    <a:gd name="T23" fmla="*/ 10 h 356"/>
                    <a:gd name="T24" fmla="*/ 89 w 400"/>
                    <a:gd name="T25" fmla="*/ 10 h 356"/>
                    <a:gd name="T26" fmla="*/ 89 w 400"/>
                    <a:gd name="T27" fmla="*/ 10 h 356"/>
                    <a:gd name="T28" fmla="*/ 89 w 400"/>
                    <a:gd name="T29" fmla="*/ 10 h 356"/>
                    <a:gd name="T30" fmla="*/ 94 w 400"/>
                    <a:gd name="T31" fmla="*/ 10 h 356"/>
                    <a:gd name="T32" fmla="*/ 306 w 400"/>
                    <a:gd name="T33" fmla="*/ 10 h 356"/>
                    <a:gd name="T34" fmla="*/ 314 w 400"/>
                    <a:gd name="T35" fmla="*/ 10 h 356"/>
                    <a:gd name="T36" fmla="*/ 389 w 400"/>
                    <a:gd name="T37" fmla="*/ 84 h 356"/>
                    <a:gd name="T38" fmla="*/ 389 w 400"/>
                    <a:gd name="T39" fmla="*/ 84 h 356"/>
                    <a:gd name="T40" fmla="*/ 390 w 400"/>
                    <a:gd name="T41" fmla="*/ 94 h 356"/>
                    <a:gd name="T42" fmla="*/ 395 w 400"/>
                    <a:gd name="T43" fmla="*/ 94 h 356"/>
                    <a:gd name="T44" fmla="*/ 400 w 400"/>
                    <a:gd name="T45" fmla="*/ 94 h 356"/>
                    <a:gd name="T46" fmla="*/ 399 w 400"/>
                    <a:gd name="T47" fmla="*/ 83 h 356"/>
                    <a:gd name="T48" fmla="*/ 399 w 400"/>
                    <a:gd name="T49" fmla="*/ 83 h 356"/>
                    <a:gd name="T50" fmla="*/ 315 w 400"/>
                    <a:gd name="T51" fmla="*/ 0 h 356"/>
                    <a:gd name="T52" fmla="*/ 306 w 400"/>
                    <a:gd name="T53" fmla="*/ 0 h 356"/>
                    <a:gd name="T54" fmla="*/ 94 w 400"/>
                    <a:gd name="T55" fmla="*/ 0 h 356"/>
                    <a:gd name="T56" fmla="*/ 89 w 400"/>
                    <a:gd name="T57" fmla="*/ 0 h 356"/>
                    <a:gd name="T58" fmla="*/ 89 w 400"/>
                    <a:gd name="T59" fmla="*/ 5 h 356"/>
                    <a:gd name="T60" fmla="*/ 89 w 400"/>
                    <a:gd name="T61" fmla="*/ 0 h 356"/>
                    <a:gd name="T62" fmla="*/ 85 w 400"/>
                    <a:gd name="T63" fmla="*/ 0 h 356"/>
                    <a:gd name="T64" fmla="*/ 85 w 400"/>
                    <a:gd name="T65" fmla="*/ 5 h 356"/>
                    <a:gd name="T66" fmla="*/ 85 w 400"/>
                    <a:gd name="T67" fmla="*/ 0 h 356"/>
                    <a:gd name="T68" fmla="*/ 9 w 400"/>
                    <a:gd name="T69" fmla="*/ 55 h 356"/>
                    <a:gd name="T70" fmla="*/ 9 w 400"/>
                    <a:gd name="T71" fmla="*/ 55 h 356"/>
                    <a:gd name="T72" fmla="*/ 4 w 400"/>
                    <a:gd name="T73" fmla="*/ 66 h 356"/>
                    <a:gd name="T74" fmla="*/ 0 w 400"/>
                    <a:gd name="T75" fmla="*/ 94 h 356"/>
                    <a:gd name="T76" fmla="*/ 0 w 400"/>
                    <a:gd name="T77" fmla="*/ 356 h 356"/>
                    <a:gd name="T78" fmla="*/ 400 w 400"/>
                    <a:gd name="T79" fmla="*/ 356 h 356"/>
                    <a:gd name="T80" fmla="*/ 400 w 400"/>
                    <a:gd name="T81" fmla="*/ 94 h 356"/>
                    <a:gd name="T82" fmla="*/ 395 w 400"/>
                    <a:gd name="T8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2" y="77"/>
                        <a:pt x="14" y="69"/>
                      </a:cubicBezTo>
                      <a:cubicBezTo>
                        <a:pt x="15" y="66"/>
                        <a:pt x="16" y="62"/>
                        <a:pt x="18" y="59"/>
                      </a:cubicBezTo>
                      <a:cubicBezTo>
                        <a:pt x="18" y="59"/>
                        <a:pt x="18" y="59"/>
                        <a:pt x="18" y="59"/>
                      </a:cubicBezTo>
                      <a:cubicBezTo>
                        <a:pt x="18" y="59"/>
                        <a:pt x="18" y="59"/>
                        <a:pt x="18" y="59"/>
                      </a:cubicBezTo>
                      <a:cubicBezTo>
                        <a:pt x="30" y="33"/>
                        <a:pt x="55" y="13"/>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4"/>
                        <a:pt x="389" y="84"/>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9" y="83"/>
                        <a:pt x="399" y="83"/>
                        <a:pt x="399" y="83"/>
                      </a:cubicBezTo>
                      <a:cubicBezTo>
                        <a:pt x="394" y="40"/>
                        <a:pt x="359" y="5"/>
                        <a:pt x="315" y="0"/>
                      </a:cubicBezTo>
                      <a:cubicBezTo>
                        <a:pt x="312" y="0"/>
                        <a:pt x="309" y="0"/>
                        <a:pt x="306" y="0"/>
                      </a:cubicBezTo>
                      <a:cubicBezTo>
                        <a:pt x="94" y="0"/>
                        <a:pt x="94" y="0"/>
                        <a:pt x="94" y="0"/>
                      </a:cubicBezTo>
                      <a:cubicBezTo>
                        <a:pt x="92" y="0"/>
                        <a:pt x="90" y="0"/>
                        <a:pt x="89" y="0"/>
                      </a:cubicBezTo>
                      <a:cubicBezTo>
                        <a:pt x="89" y="5"/>
                        <a:pt x="89" y="5"/>
                        <a:pt x="89" y="5"/>
                      </a:cubicBezTo>
                      <a:cubicBezTo>
                        <a:pt x="89" y="0"/>
                        <a:pt x="89" y="0"/>
                        <a:pt x="89" y="0"/>
                      </a:cubicBezTo>
                      <a:cubicBezTo>
                        <a:pt x="87" y="0"/>
                        <a:pt x="86" y="0"/>
                        <a:pt x="85" y="0"/>
                      </a:cubicBezTo>
                      <a:cubicBezTo>
                        <a:pt x="85" y="5"/>
                        <a:pt x="85" y="5"/>
                        <a:pt x="85" y="5"/>
                      </a:cubicBezTo>
                      <a:cubicBezTo>
                        <a:pt x="85" y="0"/>
                        <a:pt x="85" y="0"/>
                        <a:pt x="85" y="0"/>
                      </a:cubicBezTo>
                      <a:cubicBezTo>
                        <a:pt x="51" y="4"/>
                        <a:pt x="22" y="25"/>
                        <a:pt x="9" y="55"/>
                      </a:cubicBezTo>
                      <a:cubicBezTo>
                        <a:pt x="9" y="55"/>
                        <a:pt x="9" y="55"/>
                        <a:pt x="9" y="55"/>
                      </a:cubicBezTo>
                      <a:cubicBezTo>
                        <a:pt x="7" y="59"/>
                        <a:pt x="5" y="62"/>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7" name="iṡ1îḋê"/>
                <p:cNvSpPr/>
                <p:nvPr/>
              </p:nvSpPr>
              <p:spPr bwMode="auto">
                <a:xfrm>
                  <a:off x="4830" y="3750"/>
                  <a:ext cx="997" cy="560"/>
                </a:xfrm>
                <a:custGeom>
                  <a:avLst/>
                  <a:gdLst>
                    <a:gd name="T0" fmla="*/ 523 w 523"/>
                    <a:gd name="T1" fmla="*/ 136 h 294"/>
                    <a:gd name="T2" fmla="*/ 523 w 523"/>
                    <a:gd name="T3" fmla="*/ 294 h 294"/>
                    <a:gd name="T4" fmla="*/ 0 w 523"/>
                    <a:gd name="T5" fmla="*/ 294 h 294"/>
                    <a:gd name="T6" fmla="*/ 0 w 523"/>
                    <a:gd name="T7" fmla="*/ 136 h 294"/>
                    <a:gd name="T8" fmla="*/ 7 w 523"/>
                    <a:gd name="T9" fmla="*/ 91 h 294"/>
                    <a:gd name="T10" fmla="*/ 136 w 523"/>
                    <a:gd name="T11" fmla="*/ 0 h 294"/>
                    <a:gd name="T12" fmla="*/ 386 w 523"/>
                    <a:gd name="T13" fmla="*/ 0 h 294"/>
                    <a:gd name="T14" fmla="*/ 434 w 523"/>
                    <a:gd name="T15" fmla="*/ 9 h 294"/>
                    <a:gd name="T16" fmla="*/ 523 w 523"/>
                    <a:gd name="T17"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121"/>
                        <a:pt x="2" y="105"/>
                        <a:pt x="7" y="91"/>
                      </a:cubicBezTo>
                      <a:cubicBezTo>
                        <a:pt x="26" y="38"/>
                        <a:pt x="77" y="0"/>
                        <a:pt x="136" y="0"/>
                      </a:cubicBezTo>
                      <a:cubicBezTo>
                        <a:pt x="386" y="0"/>
                        <a:pt x="386" y="0"/>
                        <a:pt x="386" y="0"/>
                      </a:cubicBezTo>
                      <a:cubicBezTo>
                        <a:pt x="403" y="0"/>
                        <a:pt x="419" y="3"/>
                        <a:pt x="434" y="9"/>
                      </a:cubicBezTo>
                      <a:cubicBezTo>
                        <a:pt x="486" y="28"/>
                        <a:pt x="523" y="78"/>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8" name="iṩľíďé"/>
                <p:cNvSpPr/>
                <p:nvPr/>
              </p:nvSpPr>
              <p:spPr bwMode="auto">
                <a:xfrm>
                  <a:off x="4820" y="3741"/>
                  <a:ext cx="1016"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17 w 533"/>
                    <a:gd name="T11" fmla="*/ 98 h 304"/>
                    <a:gd name="T12" fmla="*/ 17 w 533"/>
                    <a:gd name="T13" fmla="*/ 98 h 304"/>
                    <a:gd name="T14" fmla="*/ 141 w 533"/>
                    <a:gd name="T15" fmla="*/ 10 h 304"/>
                    <a:gd name="T16" fmla="*/ 391 w 533"/>
                    <a:gd name="T17" fmla="*/ 10 h 304"/>
                    <a:gd name="T18" fmla="*/ 437 w 533"/>
                    <a:gd name="T19" fmla="*/ 18 h 304"/>
                    <a:gd name="T20" fmla="*/ 437 w 533"/>
                    <a:gd name="T21" fmla="*/ 18 h 304"/>
                    <a:gd name="T22" fmla="*/ 523 w 533"/>
                    <a:gd name="T23" fmla="*/ 141 h 304"/>
                    <a:gd name="T24" fmla="*/ 528 w 533"/>
                    <a:gd name="T25" fmla="*/ 141 h 304"/>
                    <a:gd name="T26" fmla="*/ 533 w 533"/>
                    <a:gd name="T27" fmla="*/ 141 h 304"/>
                    <a:gd name="T28" fmla="*/ 441 w 533"/>
                    <a:gd name="T29" fmla="*/ 9 h 304"/>
                    <a:gd name="T30" fmla="*/ 441 w 533"/>
                    <a:gd name="T31" fmla="*/ 9 h 304"/>
                    <a:gd name="T32" fmla="*/ 391 w 533"/>
                    <a:gd name="T33" fmla="*/ 0 h 304"/>
                    <a:gd name="T34" fmla="*/ 141 w 533"/>
                    <a:gd name="T35" fmla="*/ 0 h 304"/>
                    <a:gd name="T36" fmla="*/ 8 w 533"/>
                    <a:gd name="T37" fmla="*/ 94 h 304"/>
                    <a:gd name="T38" fmla="*/ 8 w 533"/>
                    <a:gd name="T39" fmla="*/ 94 h 304"/>
                    <a:gd name="T40" fmla="*/ 0 w 533"/>
                    <a:gd name="T41" fmla="*/ 141 h 304"/>
                    <a:gd name="T42" fmla="*/ 0 w 533"/>
                    <a:gd name="T43" fmla="*/ 304 h 304"/>
                    <a:gd name="T44" fmla="*/ 533 w 533"/>
                    <a:gd name="T45" fmla="*/ 304 h 304"/>
                    <a:gd name="T46" fmla="*/ 533 w 533"/>
                    <a:gd name="T47" fmla="*/ 141 h 304"/>
                    <a:gd name="T48" fmla="*/ 528 w 533"/>
                    <a:gd name="T49"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126"/>
                        <a:pt x="12" y="111"/>
                        <a:pt x="17" y="98"/>
                      </a:cubicBezTo>
                      <a:cubicBezTo>
                        <a:pt x="17" y="98"/>
                        <a:pt x="17" y="98"/>
                        <a:pt x="17" y="98"/>
                      </a:cubicBezTo>
                      <a:cubicBezTo>
                        <a:pt x="35" y="47"/>
                        <a:pt x="84" y="10"/>
                        <a:pt x="141" y="10"/>
                      </a:cubicBezTo>
                      <a:cubicBezTo>
                        <a:pt x="391" y="10"/>
                        <a:pt x="391" y="10"/>
                        <a:pt x="391" y="10"/>
                      </a:cubicBezTo>
                      <a:cubicBezTo>
                        <a:pt x="407" y="10"/>
                        <a:pt x="423" y="13"/>
                        <a:pt x="437" y="18"/>
                      </a:cubicBezTo>
                      <a:cubicBezTo>
                        <a:pt x="437" y="18"/>
                        <a:pt x="437" y="18"/>
                        <a:pt x="437" y="18"/>
                      </a:cubicBezTo>
                      <a:cubicBezTo>
                        <a:pt x="487" y="37"/>
                        <a:pt x="523" y="85"/>
                        <a:pt x="523" y="141"/>
                      </a:cubicBezTo>
                      <a:cubicBezTo>
                        <a:pt x="528" y="141"/>
                        <a:pt x="528" y="141"/>
                        <a:pt x="528" y="141"/>
                      </a:cubicBezTo>
                      <a:cubicBezTo>
                        <a:pt x="533" y="141"/>
                        <a:pt x="533" y="141"/>
                        <a:pt x="533" y="141"/>
                      </a:cubicBezTo>
                      <a:cubicBezTo>
                        <a:pt x="533" y="81"/>
                        <a:pt x="494" y="29"/>
                        <a:pt x="441" y="9"/>
                      </a:cubicBezTo>
                      <a:cubicBezTo>
                        <a:pt x="441" y="9"/>
                        <a:pt x="441" y="9"/>
                        <a:pt x="441" y="9"/>
                      </a:cubicBezTo>
                      <a:cubicBezTo>
                        <a:pt x="425" y="3"/>
                        <a:pt x="409" y="0"/>
                        <a:pt x="391" y="0"/>
                      </a:cubicBezTo>
                      <a:cubicBezTo>
                        <a:pt x="141" y="0"/>
                        <a:pt x="141" y="0"/>
                        <a:pt x="141" y="0"/>
                      </a:cubicBezTo>
                      <a:cubicBezTo>
                        <a:pt x="79" y="0"/>
                        <a:pt x="27" y="39"/>
                        <a:pt x="8" y="94"/>
                      </a:cubicBezTo>
                      <a:cubicBezTo>
                        <a:pt x="8" y="94"/>
                        <a:pt x="8" y="94"/>
                        <a:pt x="8" y="94"/>
                      </a:cubicBezTo>
                      <a:cubicBezTo>
                        <a:pt x="2" y="109"/>
                        <a:pt x="0" y="125"/>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89" name="iŝḷiḓe"/>
                <p:cNvSpPr/>
                <p:nvPr/>
              </p:nvSpPr>
              <p:spPr bwMode="auto">
                <a:xfrm>
                  <a:off x="5024" y="2844"/>
                  <a:ext cx="591" cy="678"/>
                </a:xfrm>
                <a:custGeom>
                  <a:avLst/>
                  <a:gdLst>
                    <a:gd name="T0" fmla="*/ 221 w 310"/>
                    <a:gd name="T1" fmla="*/ 356 h 356"/>
                    <a:gd name="T2" fmla="*/ 89 w 310"/>
                    <a:gd name="T3" fmla="*/ 356 h 356"/>
                    <a:gd name="T4" fmla="*/ 0 w 310"/>
                    <a:gd name="T5" fmla="*/ 267 h 356"/>
                    <a:gd name="T6" fmla="*/ 0 w 310"/>
                    <a:gd name="T7" fmla="*/ 125 h 356"/>
                    <a:gd name="T8" fmla="*/ 125 w 310"/>
                    <a:gd name="T9" fmla="*/ 0 h 356"/>
                    <a:gd name="T10" fmla="*/ 185 w 310"/>
                    <a:gd name="T11" fmla="*/ 0 h 356"/>
                    <a:gd name="T12" fmla="*/ 310 w 310"/>
                    <a:gd name="T13" fmla="*/ 125 h 356"/>
                    <a:gd name="T14" fmla="*/ 310 w 310"/>
                    <a:gd name="T15" fmla="*/ 267 h 356"/>
                    <a:gd name="T16" fmla="*/ 221 w 310"/>
                    <a:gd name="T17" fmla="*/ 35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6">
                      <a:moveTo>
                        <a:pt x="221" y="356"/>
                      </a:moveTo>
                      <a:cubicBezTo>
                        <a:pt x="89" y="356"/>
                        <a:pt x="89" y="356"/>
                        <a:pt x="89" y="356"/>
                      </a:cubicBezTo>
                      <a:cubicBezTo>
                        <a:pt x="40" y="356"/>
                        <a:pt x="0" y="316"/>
                        <a:pt x="0" y="267"/>
                      </a:cubicBezTo>
                      <a:cubicBezTo>
                        <a:pt x="0" y="125"/>
                        <a:pt x="0" y="125"/>
                        <a:pt x="0" y="125"/>
                      </a:cubicBezTo>
                      <a:cubicBezTo>
                        <a:pt x="0" y="56"/>
                        <a:pt x="56" y="0"/>
                        <a:pt x="125" y="0"/>
                      </a:cubicBezTo>
                      <a:cubicBezTo>
                        <a:pt x="185" y="0"/>
                        <a:pt x="185" y="0"/>
                        <a:pt x="185" y="0"/>
                      </a:cubicBezTo>
                      <a:cubicBezTo>
                        <a:pt x="254" y="0"/>
                        <a:pt x="310" y="56"/>
                        <a:pt x="310" y="125"/>
                      </a:cubicBezTo>
                      <a:cubicBezTo>
                        <a:pt x="310" y="267"/>
                        <a:pt x="310" y="267"/>
                        <a:pt x="310" y="267"/>
                      </a:cubicBezTo>
                      <a:cubicBezTo>
                        <a:pt x="310" y="316"/>
                        <a:pt x="270" y="356"/>
                        <a:pt x="221" y="35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0" name="ïSľîde"/>
                <p:cNvSpPr/>
                <p:nvPr/>
              </p:nvSpPr>
              <p:spPr bwMode="auto">
                <a:xfrm>
                  <a:off x="5024" y="2844"/>
                  <a:ext cx="591" cy="678"/>
                </a:xfrm>
                <a:custGeom>
                  <a:avLst/>
                  <a:gdLst>
                    <a:gd name="T0" fmla="*/ 221 w 310"/>
                    <a:gd name="T1" fmla="*/ 356 h 356"/>
                    <a:gd name="T2" fmla="*/ 89 w 310"/>
                    <a:gd name="T3" fmla="*/ 356 h 356"/>
                    <a:gd name="T4" fmla="*/ 0 w 310"/>
                    <a:gd name="T5" fmla="*/ 267 h 356"/>
                    <a:gd name="T6" fmla="*/ 0 w 310"/>
                    <a:gd name="T7" fmla="*/ 125 h 356"/>
                    <a:gd name="T8" fmla="*/ 125 w 310"/>
                    <a:gd name="T9" fmla="*/ 0 h 356"/>
                    <a:gd name="T10" fmla="*/ 185 w 310"/>
                    <a:gd name="T11" fmla="*/ 0 h 356"/>
                    <a:gd name="T12" fmla="*/ 310 w 310"/>
                    <a:gd name="T13" fmla="*/ 125 h 356"/>
                    <a:gd name="T14" fmla="*/ 310 w 310"/>
                    <a:gd name="T15" fmla="*/ 267 h 356"/>
                    <a:gd name="T16" fmla="*/ 221 w 310"/>
                    <a:gd name="T17" fmla="*/ 35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0" h="356">
                      <a:moveTo>
                        <a:pt x="221" y="356"/>
                      </a:moveTo>
                      <a:cubicBezTo>
                        <a:pt x="89" y="356"/>
                        <a:pt x="89" y="356"/>
                        <a:pt x="89" y="356"/>
                      </a:cubicBezTo>
                      <a:cubicBezTo>
                        <a:pt x="40" y="356"/>
                        <a:pt x="0" y="316"/>
                        <a:pt x="0" y="267"/>
                      </a:cubicBezTo>
                      <a:cubicBezTo>
                        <a:pt x="0" y="125"/>
                        <a:pt x="0" y="125"/>
                        <a:pt x="0" y="125"/>
                      </a:cubicBezTo>
                      <a:cubicBezTo>
                        <a:pt x="0" y="56"/>
                        <a:pt x="56" y="0"/>
                        <a:pt x="125" y="0"/>
                      </a:cubicBezTo>
                      <a:cubicBezTo>
                        <a:pt x="185" y="0"/>
                        <a:pt x="185" y="0"/>
                        <a:pt x="185" y="0"/>
                      </a:cubicBezTo>
                      <a:cubicBezTo>
                        <a:pt x="254" y="0"/>
                        <a:pt x="310" y="56"/>
                        <a:pt x="310" y="125"/>
                      </a:cubicBezTo>
                      <a:cubicBezTo>
                        <a:pt x="310" y="267"/>
                        <a:pt x="310" y="267"/>
                        <a:pt x="310" y="267"/>
                      </a:cubicBezTo>
                      <a:cubicBezTo>
                        <a:pt x="310" y="316"/>
                        <a:pt x="270" y="356"/>
                        <a:pt x="221" y="356"/>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1" name="îṥ1íḋê"/>
                <p:cNvSpPr/>
                <p:nvPr/>
              </p:nvSpPr>
              <p:spPr bwMode="auto">
                <a:xfrm>
                  <a:off x="1121" y="2933"/>
                  <a:ext cx="520" cy="676"/>
                </a:xfrm>
                <a:custGeom>
                  <a:avLst/>
                  <a:gdLst>
                    <a:gd name="T0" fmla="*/ 163 w 273"/>
                    <a:gd name="T1" fmla="*/ 355 h 355"/>
                    <a:gd name="T2" fmla="*/ 110 w 273"/>
                    <a:gd name="T3" fmla="*/ 355 h 355"/>
                    <a:gd name="T4" fmla="*/ 0 w 273"/>
                    <a:gd name="T5" fmla="*/ 244 h 355"/>
                    <a:gd name="T6" fmla="*/ 0 w 273"/>
                    <a:gd name="T7" fmla="*/ 0 h 355"/>
                    <a:gd name="T8" fmla="*/ 234 w 273"/>
                    <a:gd name="T9" fmla="*/ 0 h 355"/>
                    <a:gd name="T10" fmla="*/ 273 w 273"/>
                    <a:gd name="T11" fmla="*/ 39 h 355"/>
                    <a:gd name="T12" fmla="*/ 273 w 273"/>
                    <a:gd name="T13" fmla="*/ 244 h 355"/>
                    <a:gd name="T14" fmla="*/ 163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63" y="355"/>
                      </a:moveTo>
                      <a:cubicBezTo>
                        <a:pt x="110" y="355"/>
                        <a:pt x="110" y="355"/>
                        <a:pt x="110" y="355"/>
                      </a:cubicBezTo>
                      <a:cubicBezTo>
                        <a:pt x="49" y="355"/>
                        <a:pt x="0" y="305"/>
                        <a:pt x="0" y="244"/>
                      </a:cubicBezTo>
                      <a:cubicBezTo>
                        <a:pt x="0" y="0"/>
                        <a:pt x="0" y="0"/>
                        <a:pt x="0" y="0"/>
                      </a:cubicBezTo>
                      <a:cubicBezTo>
                        <a:pt x="234" y="0"/>
                        <a:pt x="234" y="0"/>
                        <a:pt x="234" y="0"/>
                      </a:cubicBezTo>
                      <a:cubicBezTo>
                        <a:pt x="255" y="0"/>
                        <a:pt x="273" y="18"/>
                        <a:pt x="273" y="39"/>
                      </a:cubicBezTo>
                      <a:cubicBezTo>
                        <a:pt x="273" y="244"/>
                        <a:pt x="273" y="244"/>
                        <a:pt x="273" y="244"/>
                      </a:cubicBezTo>
                      <a:cubicBezTo>
                        <a:pt x="273" y="305"/>
                        <a:pt x="224" y="355"/>
                        <a:pt x="163"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2" name="isļïḓè"/>
                <p:cNvSpPr/>
                <p:nvPr/>
              </p:nvSpPr>
              <p:spPr bwMode="auto">
                <a:xfrm>
                  <a:off x="1121" y="2933"/>
                  <a:ext cx="311" cy="676"/>
                </a:xfrm>
                <a:custGeom>
                  <a:avLst/>
                  <a:gdLst>
                    <a:gd name="T0" fmla="*/ 163 w 163"/>
                    <a:gd name="T1" fmla="*/ 352 h 355"/>
                    <a:gd name="T2" fmla="*/ 136 w 163"/>
                    <a:gd name="T3" fmla="*/ 355 h 355"/>
                    <a:gd name="T4" fmla="*/ 0 w 163"/>
                    <a:gd name="T5" fmla="*/ 218 h 355"/>
                    <a:gd name="T6" fmla="*/ 0 w 163"/>
                    <a:gd name="T7" fmla="*/ 0 h 355"/>
                    <a:gd name="T8" fmla="*/ 52 w 163"/>
                    <a:gd name="T9" fmla="*/ 0 h 355"/>
                    <a:gd name="T10" fmla="*/ 52 w 163"/>
                    <a:gd name="T11" fmla="*/ 218 h 355"/>
                    <a:gd name="T12" fmla="*/ 163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163" y="352"/>
                      </a:moveTo>
                      <a:cubicBezTo>
                        <a:pt x="154" y="354"/>
                        <a:pt x="145" y="355"/>
                        <a:pt x="136" y="355"/>
                      </a:cubicBezTo>
                      <a:cubicBezTo>
                        <a:pt x="61" y="355"/>
                        <a:pt x="0" y="293"/>
                        <a:pt x="0" y="218"/>
                      </a:cubicBezTo>
                      <a:cubicBezTo>
                        <a:pt x="0" y="0"/>
                        <a:pt x="0" y="0"/>
                        <a:pt x="0" y="0"/>
                      </a:cubicBezTo>
                      <a:cubicBezTo>
                        <a:pt x="52" y="0"/>
                        <a:pt x="52" y="0"/>
                        <a:pt x="52" y="0"/>
                      </a:cubicBezTo>
                      <a:cubicBezTo>
                        <a:pt x="52" y="218"/>
                        <a:pt x="52" y="218"/>
                        <a:pt x="52" y="218"/>
                      </a:cubicBezTo>
                      <a:cubicBezTo>
                        <a:pt x="52" y="284"/>
                        <a:pt x="100" y="340"/>
                        <a:pt x="163"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3" name="ïSļïḋè"/>
                <p:cNvSpPr/>
                <p:nvPr/>
              </p:nvSpPr>
              <p:spPr bwMode="auto">
                <a:xfrm>
                  <a:off x="1121" y="2933"/>
                  <a:ext cx="520" cy="676"/>
                </a:xfrm>
                <a:custGeom>
                  <a:avLst/>
                  <a:gdLst>
                    <a:gd name="T0" fmla="*/ 163 w 273"/>
                    <a:gd name="T1" fmla="*/ 355 h 355"/>
                    <a:gd name="T2" fmla="*/ 110 w 273"/>
                    <a:gd name="T3" fmla="*/ 355 h 355"/>
                    <a:gd name="T4" fmla="*/ 0 w 273"/>
                    <a:gd name="T5" fmla="*/ 244 h 355"/>
                    <a:gd name="T6" fmla="*/ 0 w 273"/>
                    <a:gd name="T7" fmla="*/ 0 h 355"/>
                    <a:gd name="T8" fmla="*/ 234 w 273"/>
                    <a:gd name="T9" fmla="*/ 0 h 355"/>
                    <a:gd name="T10" fmla="*/ 273 w 273"/>
                    <a:gd name="T11" fmla="*/ 39 h 355"/>
                    <a:gd name="T12" fmla="*/ 273 w 273"/>
                    <a:gd name="T13" fmla="*/ 244 h 355"/>
                    <a:gd name="T14" fmla="*/ 163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63" y="355"/>
                      </a:moveTo>
                      <a:cubicBezTo>
                        <a:pt x="110" y="355"/>
                        <a:pt x="110" y="355"/>
                        <a:pt x="110" y="355"/>
                      </a:cubicBezTo>
                      <a:cubicBezTo>
                        <a:pt x="49" y="355"/>
                        <a:pt x="0" y="305"/>
                        <a:pt x="0" y="244"/>
                      </a:cubicBezTo>
                      <a:cubicBezTo>
                        <a:pt x="0" y="0"/>
                        <a:pt x="0" y="0"/>
                        <a:pt x="0" y="0"/>
                      </a:cubicBezTo>
                      <a:cubicBezTo>
                        <a:pt x="234" y="0"/>
                        <a:pt x="234" y="0"/>
                        <a:pt x="234" y="0"/>
                      </a:cubicBezTo>
                      <a:cubicBezTo>
                        <a:pt x="255" y="0"/>
                        <a:pt x="273" y="18"/>
                        <a:pt x="273" y="39"/>
                      </a:cubicBezTo>
                      <a:cubicBezTo>
                        <a:pt x="273" y="244"/>
                        <a:pt x="273" y="244"/>
                        <a:pt x="273" y="244"/>
                      </a:cubicBezTo>
                      <a:cubicBezTo>
                        <a:pt x="273" y="305"/>
                        <a:pt x="224" y="355"/>
                        <a:pt x="163"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4" name="îšļîḋé"/>
                <p:cNvSpPr/>
                <p:nvPr/>
              </p:nvSpPr>
              <p:spPr bwMode="auto">
                <a:xfrm>
                  <a:off x="989" y="3651"/>
                  <a:ext cx="744" cy="659"/>
                </a:xfrm>
                <a:custGeom>
                  <a:avLst/>
                  <a:gdLst>
                    <a:gd name="T0" fmla="*/ 390 w 390"/>
                    <a:gd name="T1" fmla="*/ 89 h 346"/>
                    <a:gd name="T2" fmla="*/ 390 w 390"/>
                    <a:gd name="T3" fmla="*/ 346 h 346"/>
                    <a:gd name="T4" fmla="*/ 0 w 390"/>
                    <a:gd name="T5" fmla="*/ 346 h 346"/>
                    <a:gd name="T6" fmla="*/ 0 w 390"/>
                    <a:gd name="T7" fmla="*/ 89 h 346"/>
                    <a:gd name="T8" fmla="*/ 4 w 390"/>
                    <a:gd name="T9" fmla="*/ 63 h 346"/>
                    <a:gd name="T10" fmla="*/ 8 w 390"/>
                    <a:gd name="T11" fmla="*/ 52 h 346"/>
                    <a:gd name="T12" fmla="*/ 76 w 390"/>
                    <a:gd name="T13" fmla="*/ 1 h 346"/>
                    <a:gd name="T14" fmla="*/ 80 w 390"/>
                    <a:gd name="T15" fmla="*/ 0 h 346"/>
                    <a:gd name="T16" fmla="*/ 84 w 390"/>
                    <a:gd name="T17" fmla="*/ 0 h 346"/>
                    <a:gd name="T18" fmla="*/ 89 w 390"/>
                    <a:gd name="T19" fmla="*/ 0 h 346"/>
                    <a:gd name="T20" fmla="*/ 301 w 390"/>
                    <a:gd name="T21" fmla="*/ 0 h 346"/>
                    <a:gd name="T22" fmla="*/ 310 w 390"/>
                    <a:gd name="T23" fmla="*/ 0 h 346"/>
                    <a:gd name="T24" fmla="*/ 389 w 390"/>
                    <a:gd name="T25" fmla="*/ 79 h 346"/>
                    <a:gd name="T26" fmla="*/ 390 w 390"/>
                    <a:gd name="T27"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0" h="346">
                      <a:moveTo>
                        <a:pt x="390" y="89"/>
                      </a:moveTo>
                      <a:cubicBezTo>
                        <a:pt x="390" y="346"/>
                        <a:pt x="390" y="346"/>
                        <a:pt x="390" y="346"/>
                      </a:cubicBezTo>
                      <a:cubicBezTo>
                        <a:pt x="0" y="346"/>
                        <a:pt x="0" y="346"/>
                        <a:pt x="0" y="346"/>
                      </a:cubicBezTo>
                      <a:cubicBezTo>
                        <a:pt x="0" y="89"/>
                        <a:pt x="0" y="89"/>
                        <a:pt x="0" y="89"/>
                      </a:cubicBezTo>
                      <a:cubicBezTo>
                        <a:pt x="0" y="80"/>
                        <a:pt x="2" y="71"/>
                        <a:pt x="4" y="63"/>
                      </a:cubicBezTo>
                      <a:cubicBezTo>
                        <a:pt x="5" y="59"/>
                        <a:pt x="7" y="55"/>
                        <a:pt x="8" y="52"/>
                      </a:cubicBezTo>
                      <a:cubicBezTo>
                        <a:pt x="21" y="25"/>
                        <a:pt x="46" y="6"/>
                        <a:pt x="76" y="1"/>
                      </a:cubicBezTo>
                      <a:cubicBezTo>
                        <a:pt x="77" y="1"/>
                        <a:pt x="79" y="1"/>
                        <a:pt x="80" y="0"/>
                      </a:cubicBezTo>
                      <a:cubicBezTo>
                        <a:pt x="81" y="0"/>
                        <a:pt x="82" y="0"/>
                        <a:pt x="84" y="0"/>
                      </a:cubicBezTo>
                      <a:cubicBezTo>
                        <a:pt x="85" y="0"/>
                        <a:pt x="87" y="0"/>
                        <a:pt x="89" y="0"/>
                      </a:cubicBezTo>
                      <a:cubicBezTo>
                        <a:pt x="301" y="0"/>
                        <a:pt x="301" y="0"/>
                        <a:pt x="301" y="0"/>
                      </a:cubicBezTo>
                      <a:cubicBezTo>
                        <a:pt x="304" y="0"/>
                        <a:pt x="307" y="0"/>
                        <a:pt x="310" y="0"/>
                      </a:cubicBezTo>
                      <a:cubicBezTo>
                        <a:pt x="352" y="5"/>
                        <a:pt x="385" y="38"/>
                        <a:pt x="389" y="79"/>
                      </a:cubicBezTo>
                      <a:cubicBezTo>
                        <a:pt x="390" y="82"/>
                        <a:pt x="390" y="85"/>
                        <a:pt x="390" y="89"/>
                      </a:cubicBezTo>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5" name="íŝḷíďè"/>
                <p:cNvSpPr/>
                <p:nvPr/>
              </p:nvSpPr>
              <p:spPr bwMode="auto">
                <a:xfrm>
                  <a:off x="1054" y="3244"/>
                  <a:ext cx="132" cy="131"/>
                </a:xfrm>
                <a:custGeom>
                  <a:avLst/>
                  <a:gdLst>
                    <a:gd name="T0" fmla="*/ 69 w 69"/>
                    <a:gd name="T1" fmla="*/ 34 h 69"/>
                    <a:gd name="T2" fmla="*/ 35 w 69"/>
                    <a:gd name="T3" fmla="*/ 0 h 69"/>
                    <a:gd name="T4" fmla="*/ 0 w 69"/>
                    <a:gd name="T5" fmla="*/ 34 h 69"/>
                    <a:gd name="T6" fmla="*/ 35 w 69"/>
                    <a:gd name="T7" fmla="*/ 69 h 69"/>
                    <a:gd name="T8" fmla="*/ 52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4" y="0"/>
                        <a:pt x="35" y="0"/>
                      </a:cubicBezTo>
                      <a:cubicBezTo>
                        <a:pt x="16" y="0"/>
                        <a:pt x="0" y="15"/>
                        <a:pt x="0" y="34"/>
                      </a:cubicBezTo>
                      <a:cubicBezTo>
                        <a:pt x="0" y="53"/>
                        <a:pt x="16" y="69"/>
                        <a:pt x="35" y="69"/>
                      </a:cubicBezTo>
                      <a:cubicBezTo>
                        <a:pt x="41" y="69"/>
                        <a:pt x="47" y="67"/>
                        <a:pt x="52" y="64"/>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6" name="iṥlïdê"/>
                <p:cNvSpPr/>
                <p:nvPr/>
              </p:nvSpPr>
              <p:spPr bwMode="auto">
                <a:xfrm>
                  <a:off x="1054" y="3244"/>
                  <a:ext cx="132" cy="131"/>
                </a:xfrm>
                <a:custGeom>
                  <a:avLst/>
                  <a:gdLst>
                    <a:gd name="T0" fmla="*/ 69 w 69"/>
                    <a:gd name="T1" fmla="*/ 34 h 69"/>
                    <a:gd name="T2" fmla="*/ 35 w 69"/>
                    <a:gd name="T3" fmla="*/ 0 h 69"/>
                    <a:gd name="T4" fmla="*/ 0 w 69"/>
                    <a:gd name="T5" fmla="*/ 34 h 69"/>
                    <a:gd name="T6" fmla="*/ 35 w 69"/>
                    <a:gd name="T7" fmla="*/ 69 h 69"/>
                    <a:gd name="T8" fmla="*/ 52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4" y="0"/>
                        <a:pt x="35" y="0"/>
                      </a:cubicBezTo>
                      <a:cubicBezTo>
                        <a:pt x="16" y="0"/>
                        <a:pt x="0" y="15"/>
                        <a:pt x="0" y="34"/>
                      </a:cubicBezTo>
                      <a:cubicBezTo>
                        <a:pt x="0" y="53"/>
                        <a:pt x="16" y="69"/>
                        <a:pt x="35" y="69"/>
                      </a:cubicBezTo>
                      <a:cubicBezTo>
                        <a:pt x="41" y="69"/>
                        <a:pt x="47" y="67"/>
                        <a:pt x="52"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7" name="îṣlîḍé"/>
                <p:cNvSpPr/>
                <p:nvPr/>
              </p:nvSpPr>
              <p:spPr bwMode="auto">
                <a:xfrm>
                  <a:off x="1094" y="3282"/>
                  <a:ext cx="27" cy="27"/>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6" y="0"/>
                        <a:pt x="0" y="7"/>
                        <a:pt x="0"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98" name="ïsḻidê"/>
                <p:cNvSpPr/>
                <p:nvPr/>
              </p:nvSpPr>
              <p:spPr bwMode="auto">
                <a:xfrm>
                  <a:off x="1094" y="3282"/>
                  <a:ext cx="27" cy="27"/>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6" y="0"/>
                        <a:pt x="0" y="7"/>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99" name="îšḷïďe"/>
                <p:cNvSpPr/>
                <p:nvPr/>
              </p:nvSpPr>
              <p:spPr bwMode="auto">
                <a:xfrm>
                  <a:off x="1235" y="3579"/>
                  <a:ext cx="246" cy="192"/>
                </a:xfrm>
                <a:custGeom>
                  <a:avLst/>
                  <a:gdLst>
                    <a:gd name="T0" fmla="*/ 80 w 129"/>
                    <a:gd name="T1" fmla="*/ 101 h 101"/>
                    <a:gd name="T2" fmla="*/ 48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8" y="101"/>
                        <a:pt x="48" y="101"/>
                        <a:pt x="48" y="101"/>
                      </a:cubicBezTo>
                      <a:cubicBezTo>
                        <a:pt x="21"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0" name="îšlíḋè"/>
                <p:cNvSpPr/>
                <p:nvPr/>
              </p:nvSpPr>
              <p:spPr bwMode="auto">
                <a:xfrm>
                  <a:off x="1235" y="3579"/>
                  <a:ext cx="246" cy="192"/>
                </a:xfrm>
                <a:custGeom>
                  <a:avLst/>
                  <a:gdLst>
                    <a:gd name="T0" fmla="*/ 80 w 129"/>
                    <a:gd name="T1" fmla="*/ 101 h 101"/>
                    <a:gd name="T2" fmla="*/ 48 w 129"/>
                    <a:gd name="T3" fmla="*/ 101 h 101"/>
                    <a:gd name="T4" fmla="*/ 0 w 129"/>
                    <a:gd name="T5" fmla="*/ 52 h 101"/>
                    <a:gd name="T6" fmla="*/ 0 w 129"/>
                    <a:gd name="T7" fmla="*/ 0 h 101"/>
                    <a:gd name="T8" fmla="*/ 129 w 129"/>
                    <a:gd name="T9" fmla="*/ 0 h 101"/>
                    <a:gd name="T10" fmla="*/ 129 w 129"/>
                    <a:gd name="T11" fmla="*/ 52 h 101"/>
                    <a:gd name="T12" fmla="*/ 80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80" y="101"/>
                      </a:moveTo>
                      <a:cubicBezTo>
                        <a:pt x="48" y="101"/>
                        <a:pt x="48" y="101"/>
                        <a:pt x="48" y="101"/>
                      </a:cubicBezTo>
                      <a:cubicBezTo>
                        <a:pt x="21" y="101"/>
                        <a:pt x="0" y="79"/>
                        <a:pt x="0" y="52"/>
                      </a:cubicBezTo>
                      <a:cubicBezTo>
                        <a:pt x="0" y="0"/>
                        <a:pt x="0" y="0"/>
                        <a:pt x="0" y="0"/>
                      </a:cubicBezTo>
                      <a:cubicBezTo>
                        <a:pt x="129" y="0"/>
                        <a:pt x="129" y="0"/>
                        <a:pt x="129" y="0"/>
                      </a:cubicBezTo>
                      <a:cubicBezTo>
                        <a:pt x="129" y="52"/>
                        <a:pt x="129" y="52"/>
                        <a:pt x="129" y="52"/>
                      </a:cubicBezTo>
                      <a:cubicBezTo>
                        <a:pt x="129" y="79"/>
                        <a:pt x="107" y="101"/>
                        <a:pt x="80"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1" name="iṣliďè"/>
                <p:cNvSpPr/>
                <p:nvPr/>
              </p:nvSpPr>
              <p:spPr bwMode="auto">
                <a:xfrm>
                  <a:off x="123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2" name="işḻïḍé"/>
                <p:cNvSpPr/>
                <p:nvPr/>
              </p:nvSpPr>
              <p:spPr bwMode="auto">
                <a:xfrm>
                  <a:off x="1235" y="3560"/>
                  <a:ext cx="246" cy="103"/>
                </a:xfrm>
                <a:custGeom>
                  <a:avLst/>
                  <a:gdLst>
                    <a:gd name="T0" fmla="*/ 129 w 129"/>
                    <a:gd name="T1" fmla="*/ 0 h 54"/>
                    <a:gd name="T2" fmla="*/ 129 w 129"/>
                    <a:gd name="T3" fmla="*/ 40 h 54"/>
                    <a:gd name="T4" fmla="*/ 76 w 129"/>
                    <a:gd name="T5" fmla="*/ 54 h 54"/>
                    <a:gd name="T6" fmla="*/ 53 w 129"/>
                    <a:gd name="T7" fmla="*/ 54 h 54"/>
                    <a:gd name="T8" fmla="*/ 0 w 129"/>
                    <a:gd name="T9" fmla="*/ 40 h 54"/>
                    <a:gd name="T10" fmla="*/ 0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129" y="0"/>
                      </a:moveTo>
                      <a:cubicBezTo>
                        <a:pt x="129" y="40"/>
                        <a:pt x="129" y="40"/>
                        <a:pt x="129" y="40"/>
                      </a:cubicBezTo>
                      <a:cubicBezTo>
                        <a:pt x="113" y="49"/>
                        <a:pt x="95" y="54"/>
                        <a:pt x="76" y="54"/>
                      </a:cubicBezTo>
                      <a:cubicBezTo>
                        <a:pt x="53" y="54"/>
                        <a:pt x="53" y="54"/>
                        <a:pt x="53" y="54"/>
                      </a:cubicBezTo>
                      <a:cubicBezTo>
                        <a:pt x="34" y="54"/>
                        <a:pt x="16" y="49"/>
                        <a:pt x="0" y="40"/>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3" name="i$ļïďe"/>
                <p:cNvSpPr/>
                <p:nvPr/>
              </p:nvSpPr>
              <p:spPr bwMode="auto">
                <a:xfrm>
                  <a:off x="1235" y="3560"/>
                  <a:ext cx="246" cy="211"/>
                </a:xfrm>
                <a:custGeom>
                  <a:avLst/>
                  <a:gdLst>
                    <a:gd name="T0" fmla="*/ 129 w 129"/>
                    <a:gd name="T1" fmla="*/ 0 h 111"/>
                    <a:gd name="T2" fmla="*/ 129 w 129"/>
                    <a:gd name="T3" fmla="*/ 61 h 111"/>
                    <a:gd name="T4" fmla="*/ 79 w 129"/>
                    <a:gd name="T5" fmla="*/ 111 h 111"/>
                    <a:gd name="T6" fmla="*/ 49 w 129"/>
                    <a:gd name="T7" fmla="*/ 111 h 111"/>
                    <a:gd name="T8" fmla="*/ 0 w 129"/>
                    <a:gd name="T9" fmla="*/ 61 h 111"/>
                    <a:gd name="T10" fmla="*/ 0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129" y="0"/>
                      </a:moveTo>
                      <a:cubicBezTo>
                        <a:pt x="129" y="61"/>
                        <a:pt x="129" y="61"/>
                        <a:pt x="129" y="61"/>
                      </a:cubicBezTo>
                      <a:cubicBezTo>
                        <a:pt x="129" y="88"/>
                        <a:pt x="107" y="111"/>
                        <a:pt x="79" y="111"/>
                      </a:cubicBezTo>
                      <a:cubicBezTo>
                        <a:pt x="49" y="111"/>
                        <a:pt x="49" y="111"/>
                        <a:pt x="49" y="111"/>
                      </a:cubicBezTo>
                      <a:cubicBezTo>
                        <a:pt x="22" y="111"/>
                        <a:pt x="0" y="88"/>
                        <a:pt x="0" y="61"/>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4" name="ïSļïďê"/>
                <p:cNvSpPr/>
                <p:nvPr/>
              </p:nvSpPr>
              <p:spPr bwMode="auto">
                <a:xfrm>
                  <a:off x="1186" y="3609"/>
                  <a:ext cx="345" cy="37"/>
                </a:xfrm>
                <a:custGeom>
                  <a:avLst/>
                  <a:gdLst>
                    <a:gd name="T0" fmla="*/ 0 w 181"/>
                    <a:gd name="T1" fmla="*/ 19 h 19"/>
                    <a:gd name="T2" fmla="*/ 181 w 181"/>
                    <a:gd name="T3" fmla="*/ 19 h 19"/>
                    <a:gd name="T4" fmla="*/ 181 w 181"/>
                    <a:gd name="T5" fmla="*/ 7 h 19"/>
                    <a:gd name="T6" fmla="*/ 174 w 181"/>
                    <a:gd name="T7" fmla="*/ 0 h 19"/>
                    <a:gd name="T8" fmla="*/ 8 w 181"/>
                    <a:gd name="T9" fmla="*/ 0 h 19"/>
                    <a:gd name="T10" fmla="*/ 0 w 181"/>
                    <a:gd name="T11" fmla="*/ 8 h 19"/>
                    <a:gd name="T12" fmla="*/ 0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0" y="19"/>
                      </a:moveTo>
                      <a:cubicBezTo>
                        <a:pt x="181" y="19"/>
                        <a:pt x="181" y="19"/>
                        <a:pt x="181" y="19"/>
                      </a:cubicBezTo>
                      <a:cubicBezTo>
                        <a:pt x="181" y="7"/>
                        <a:pt x="181" y="7"/>
                        <a:pt x="181" y="7"/>
                      </a:cubicBezTo>
                      <a:cubicBezTo>
                        <a:pt x="181" y="3"/>
                        <a:pt x="178" y="0"/>
                        <a:pt x="174" y="0"/>
                      </a:cubicBezTo>
                      <a:cubicBezTo>
                        <a:pt x="8" y="0"/>
                        <a:pt x="8" y="0"/>
                        <a:pt x="8" y="0"/>
                      </a:cubicBezTo>
                      <a:cubicBezTo>
                        <a:pt x="3" y="0"/>
                        <a:pt x="0" y="3"/>
                        <a:pt x="0" y="8"/>
                      </a:cubicBezTo>
                      <a:lnTo>
                        <a:pt x="0"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5" name="îsļiḍe"/>
                <p:cNvSpPr/>
                <p:nvPr/>
              </p:nvSpPr>
              <p:spPr bwMode="auto">
                <a:xfrm>
                  <a:off x="1186" y="3609"/>
                  <a:ext cx="345" cy="37"/>
                </a:xfrm>
                <a:custGeom>
                  <a:avLst/>
                  <a:gdLst>
                    <a:gd name="T0" fmla="*/ 0 w 181"/>
                    <a:gd name="T1" fmla="*/ 19 h 19"/>
                    <a:gd name="T2" fmla="*/ 181 w 181"/>
                    <a:gd name="T3" fmla="*/ 19 h 19"/>
                    <a:gd name="T4" fmla="*/ 181 w 181"/>
                    <a:gd name="T5" fmla="*/ 7 h 19"/>
                    <a:gd name="T6" fmla="*/ 174 w 181"/>
                    <a:gd name="T7" fmla="*/ 0 h 19"/>
                    <a:gd name="T8" fmla="*/ 8 w 181"/>
                    <a:gd name="T9" fmla="*/ 0 h 19"/>
                    <a:gd name="T10" fmla="*/ 0 w 181"/>
                    <a:gd name="T11" fmla="*/ 8 h 19"/>
                    <a:gd name="T12" fmla="*/ 0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0" y="19"/>
                      </a:moveTo>
                      <a:cubicBezTo>
                        <a:pt x="181" y="19"/>
                        <a:pt x="181" y="19"/>
                        <a:pt x="181" y="19"/>
                      </a:cubicBezTo>
                      <a:cubicBezTo>
                        <a:pt x="181" y="7"/>
                        <a:pt x="181" y="7"/>
                        <a:pt x="181" y="7"/>
                      </a:cubicBezTo>
                      <a:cubicBezTo>
                        <a:pt x="181" y="3"/>
                        <a:pt x="178" y="0"/>
                        <a:pt x="174" y="0"/>
                      </a:cubicBezTo>
                      <a:cubicBezTo>
                        <a:pt x="8" y="0"/>
                        <a:pt x="8" y="0"/>
                        <a:pt x="8" y="0"/>
                      </a:cubicBezTo>
                      <a:cubicBezTo>
                        <a:pt x="3" y="0"/>
                        <a:pt x="0" y="3"/>
                        <a:pt x="0" y="8"/>
                      </a:cubicBezTo>
                      <a:lnTo>
                        <a:pt x="0" y="19"/>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06" name="îsľïḍê"/>
                <p:cNvSpPr/>
                <p:nvPr/>
              </p:nvSpPr>
              <p:spPr bwMode="auto">
                <a:xfrm>
                  <a:off x="1150" y="3651"/>
                  <a:ext cx="404" cy="151"/>
                </a:xfrm>
                <a:prstGeom prst="rect">
                  <a:avLst/>
                </a:prstGeom>
                <a:solidFill>
                  <a:srgbClr val="FF9F3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07" name="íŝlîde"/>
                <p:cNvSpPr/>
                <p:nvPr/>
              </p:nvSpPr>
              <p:spPr bwMode="auto">
                <a:xfrm>
                  <a:off x="1150"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108" name="ïšļiḓé"/>
                <p:cNvSpPr/>
                <p:nvPr/>
              </p:nvSpPr>
              <p:spPr bwMode="auto">
                <a:xfrm>
                  <a:off x="1050" y="2830"/>
                  <a:ext cx="675" cy="612"/>
                </a:xfrm>
                <a:custGeom>
                  <a:avLst/>
                  <a:gdLst>
                    <a:gd name="T0" fmla="*/ 354 w 354"/>
                    <a:gd name="T1" fmla="*/ 0 h 321"/>
                    <a:gd name="T2" fmla="*/ 272 w 354"/>
                    <a:gd name="T3" fmla="*/ 0 h 321"/>
                    <a:gd name="T4" fmla="*/ 267 w 354"/>
                    <a:gd name="T5" fmla="*/ 0 h 321"/>
                    <a:gd name="T6" fmla="*/ 135 w 354"/>
                    <a:gd name="T7" fmla="*/ 0 h 321"/>
                    <a:gd name="T8" fmla="*/ 0 w 354"/>
                    <a:gd name="T9" fmla="*/ 135 h 321"/>
                    <a:gd name="T10" fmla="*/ 0 w 354"/>
                    <a:gd name="T11" fmla="*/ 250 h 321"/>
                    <a:gd name="T12" fmla="*/ 71 w 354"/>
                    <a:gd name="T13" fmla="*/ 321 h 321"/>
                    <a:gd name="T14" fmla="*/ 175 w 354"/>
                    <a:gd name="T15" fmla="*/ 321 h 321"/>
                    <a:gd name="T16" fmla="*/ 272 w 354"/>
                    <a:gd name="T17" fmla="*/ 225 h 321"/>
                    <a:gd name="T18" fmla="*/ 272 w 354"/>
                    <a:gd name="T19" fmla="*/ 105 h 321"/>
                    <a:gd name="T20" fmla="*/ 354 w 354"/>
                    <a:gd name="T21" fmla="*/ 23 h 321"/>
                    <a:gd name="T22" fmla="*/ 354 w 354"/>
                    <a:gd name="T23" fmla="*/ 0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4" h="321">
                      <a:moveTo>
                        <a:pt x="354" y="0"/>
                      </a:moveTo>
                      <a:cubicBezTo>
                        <a:pt x="272" y="0"/>
                        <a:pt x="272" y="0"/>
                        <a:pt x="272" y="0"/>
                      </a:cubicBezTo>
                      <a:cubicBezTo>
                        <a:pt x="267" y="0"/>
                        <a:pt x="267" y="0"/>
                        <a:pt x="267" y="0"/>
                      </a:cubicBezTo>
                      <a:cubicBezTo>
                        <a:pt x="135" y="0"/>
                        <a:pt x="135" y="0"/>
                        <a:pt x="135" y="0"/>
                      </a:cubicBezTo>
                      <a:cubicBezTo>
                        <a:pt x="60" y="0"/>
                        <a:pt x="0" y="60"/>
                        <a:pt x="0" y="135"/>
                      </a:cubicBezTo>
                      <a:cubicBezTo>
                        <a:pt x="0" y="250"/>
                        <a:pt x="0" y="250"/>
                        <a:pt x="0" y="250"/>
                      </a:cubicBezTo>
                      <a:cubicBezTo>
                        <a:pt x="0" y="289"/>
                        <a:pt x="32" y="321"/>
                        <a:pt x="71" y="321"/>
                      </a:cubicBezTo>
                      <a:cubicBezTo>
                        <a:pt x="175" y="321"/>
                        <a:pt x="175" y="321"/>
                        <a:pt x="175" y="321"/>
                      </a:cubicBezTo>
                      <a:cubicBezTo>
                        <a:pt x="229" y="321"/>
                        <a:pt x="272" y="278"/>
                        <a:pt x="272" y="225"/>
                      </a:cubicBezTo>
                      <a:cubicBezTo>
                        <a:pt x="272" y="105"/>
                        <a:pt x="272" y="105"/>
                        <a:pt x="272" y="105"/>
                      </a:cubicBezTo>
                      <a:cubicBezTo>
                        <a:pt x="317" y="105"/>
                        <a:pt x="354" y="68"/>
                        <a:pt x="354" y="23"/>
                      </a:cubicBezTo>
                      <a:lnTo>
                        <a:pt x="354"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09" name="îŝ1iḓe"/>
                <p:cNvSpPr/>
                <p:nvPr/>
              </p:nvSpPr>
              <p:spPr bwMode="auto">
                <a:xfrm>
                  <a:off x="1050" y="2827"/>
                  <a:ext cx="391" cy="609"/>
                </a:xfrm>
                <a:custGeom>
                  <a:avLst/>
                  <a:gdLst>
                    <a:gd name="T0" fmla="*/ 141 w 205"/>
                    <a:gd name="T1" fmla="*/ 320 h 320"/>
                    <a:gd name="T2" fmla="*/ 71 w 205"/>
                    <a:gd name="T3" fmla="*/ 320 h 320"/>
                    <a:gd name="T4" fmla="*/ 0 w 205"/>
                    <a:gd name="T5" fmla="*/ 249 h 320"/>
                    <a:gd name="T6" fmla="*/ 0 w 205"/>
                    <a:gd name="T7" fmla="*/ 134 h 320"/>
                    <a:gd name="T8" fmla="*/ 135 w 205"/>
                    <a:gd name="T9" fmla="*/ 0 h 320"/>
                    <a:gd name="T10" fmla="*/ 205 w 205"/>
                    <a:gd name="T11" fmla="*/ 0 h 320"/>
                    <a:gd name="T12" fmla="*/ 70 w 205"/>
                    <a:gd name="T13" fmla="*/ 134 h 320"/>
                    <a:gd name="T14" fmla="*/ 70 w 205"/>
                    <a:gd name="T15" fmla="*/ 249 h 320"/>
                    <a:gd name="T16" fmla="*/ 141 w 205"/>
                    <a:gd name="T17"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 h="320">
                      <a:moveTo>
                        <a:pt x="141" y="320"/>
                      </a:moveTo>
                      <a:cubicBezTo>
                        <a:pt x="71" y="320"/>
                        <a:pt x="71" y="320"/>
                        <a:pt x="71" y="320"/>
                      </a:cubicBezTo>
                      <a:cubicBezTo>
                        <a:pt x="32" y="320"/>
                        <a:pt x="0" y="289"/>
                        <a:pt x="0" y="249"/>
                      </a:cubicBezTo>
                      <a:cubicBezTo>
                        <a:pt x="0" y="134"/>
                        <a:pt x="0" y="134"/>
                        <a:pt x="0" y="134"/>
                      </a:cubicBezTo>
                      <a:cubicBezTo>
                        <a:pt x="0" y="60"/>
                        <a:pt x="60" y="0"/>
                        <a:pt x="135" y="0"/>
                      </a:cubicBezTo>
                      <a:cubicBezTo>
                        <a:pt x="205" y="0"/>
                        <a:pt x="205" y="0"/>
                        <a:pt x="205" y="0"/>
                      </a:cubicBezTo>
                      <a:cubicBezTo>
                        <a:pt x="130" y="0"/>
                        <a:pt x="70" y="60"/>
                        <a:pt x="70" y="134"/>
                      </a:cubicBezTo>
                      <a:cubicBezTo>
                        <a:pt x="70" y="249"/>
                        <a:pt x="70" y="249"/>
                        <a:pt x="70" y="249"/>
                      </a:cubicBezTo>
                      <a:cubicBezTo>
                        <a:pt x="70" y="289"/>
                        <a:pt x="102" y="320"/>
                        <a:pt x="141" y="320"/>
                      </a:cubicBezTo>
                      <a:close/>
                    </a:path>
                  </a:pathLst>
                </a:custGeom>
                <a:solidFill>
                  <a:srgbClr val="51071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0" name="ïśḷíḍê"/>
                <p:cNvSpPr/>
                <p:nvPr/>
              </p:nvSpPr>
              <p:spPr bwMode="auto">
                <a:xfrm>
                  <a:off x="1050" y="2827"/>
                  <a:ext cx="391" cy="609"/>
                </a:xfrm>
                <a:custGeom>
                  <a:avLst/>
                  <a:gdLst>
                    <a:gd name="T0" fmla="*/ 141 w 205"/>
                    <a:gd name="T1" fmla="*/ 320 h 320"/>
                    <a:gd name="T2" fmla="*/ 71 w 205"/>
                    <a:gd name="T3" fmla="*/ 320 h 320"/>
                    <a:gd name="T4" fmla="*/ 0 w 205"/>
                    <a:gd name="T5" fmla="*/ 249 h 320"/>
                    <a:gd name="T6" fmla="*/ 0 w 205"/>
                    <a:gd name="T7" fmla="*/ 134 h 320"/>
                    <a:gd name="T8" fmla="*/ 135 w 205"/>
                    <a:gd name="T9" fmla="*/ 0 h 320"/>
                    <a:gd name="T10" fmla="*/ 205 w 205"/>
                    <a:gd name="T11" fmla="*/ 0 h 320"/>
                    <a:gd name="T12" fmla="*/ 70 w 205"/>
                    <a:gd name="T13" fmla="*/ 134 h 320"/>
                    <a:gd name="T14" fmla="*/ 70 w 205"/>
                    <a:gd name="T15" fmla="*/ 249 h 320"/>
                    <a:gd name="T16" fmla="*/ 141 w 205"/>
                    <a:gd name="T17"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 h="320">
                      <a:moveTo>
                        <a:pt x="141" y="320"/>
                      </a:moveTo>
                      <a:cubicBezTo>
                        <a:pt x="71" y="320"/>
                        <a:pt x="71" y="320"/>
                        <a:pt x="71" y="320"/>
                      </a:cubicBezTo>
                      <a:cubicBezTo>
                        <a:pt x="32" y="320"/>
                        <a:pt x="0" y="289"/>
                        <a:pt x="0" y="249"/>
                      </a:cubicBezTo>
                      <a:cubicBezTo>
                        <a:pt x="0" y="134"/>
                        <a:pt x="0" y="134"/>
                        <a:pt x="0" y="134"/>
                      </a:cubicBezTo>
                      <a:cubicBezTo>
                        <a:pt x="0" y="60"/>
                        <a:pt x="60" y="0"/>
                        <a:pt x="135" y="0"/>
                      </a:cubicBezTo>
                      <a:cubicBezTo>
                        <a:pt x="205" y="0"/>
                        <a:pt x="205" y="0"/>
                        <a:pt x="205" y="0"/>
                      </a:cubicBezTo>
                      <a:cubicBezTo>
                        <a:pt x="130" y="0"/>
                        <a:pt x="70" y="60"/>
                        <a:pt x="70" y="134"/>
                      </a:cubicBezTo>
                      <a:cubicBezTo>
                        <a:pt x="70" y="249"/>
                        <a:pt x="70" y="249"/>
                        <a:pt x="70" y="249"/>
                      </a:cubicBezTo>
                      <a:cubicBezTo>
                        <a:pt x="70" y="289"/>
                        <a:pt x="102" y="320"/>
                        <a:pt x="141" y="320"/>
                      </a:cubicBezTo>
                      <a:close/>
                    </a:path>
                  </a:pathLst>
                </a:custGeom>
                <a:noFill/>
                <a:ln w="23813" cap="flat">
                  <a:solidFill>
                    <a:srgbClr val="4E121B"/>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1" name="îşļïde"/>
                <p:cNvSpPr/>
                <p:nvPr/>
              </p:nvSpPr>
              <p:spPr bwMode="auto">
                <a:xfrm>
                  <a:off x="1048" y="2827"/>
                  <a:ext cx="675" cy="609"/>
                </a:xfrm>
                <a:custGeom>
                  <a:avLst/>
                  <a:gdLst>
                    <a:gd name="T0" fmla="*/ 354 w 354"/>
                    <a:gd name="T1" fmla="*/ 0 h 320"/>
                    <a:gd name="T2" fmla="*/ 272 w 354"/>
                    <a:gd name="T3" fmla="*/ 0 h 320"/>
                    <a:gd name="T4" fmla="*/ 267 w 354"/>
                    <a:gd name="T5" fmla="*/ 0 h 320"/>
                    <a:gd name="T6" fmla="*/ 135 w 354"/>
                    <a:gd name="T7" fmla="*/ 0 h 320"/>
                    <a:gd name="T8" fmla="*/ 0 w 354"/>
                    <a:gd name="T9" fmla="*/ 134 h 320"/>
                    <a:gd name="T10" fmla="*/ 0 w 354"/>
                    <a:gd name="T11" fmla="*/ 250 h 320"/>
                    <a:gd name="T12" fmla="*/ 71 w 354"/>
                    <a:gd name="T13" fmla="*/ 320 h 320"/>
                    <a:gd name="T14" fmla="*/ 175 w 354"/>
                    <a:gd name="T15" fmla="*/ 320 h 320"/>
                    <a:gd name="T16" fmla="*/ 272 w 354"/>
                    <a:gd name="T17" fmla="*/ 224 h 320"/>
                    <a:gd name="T18" fmla="*/ 272 w 354"/>
                    <a:gd name="T19" fmla="*/ 105 h 320"/>
                    <a:gd name="T20" fmla="*/ 354 w 354"/>
                    <a:gd name="T21" fmla="*/ 22 h 320"/>
                    <a:gd name="T22" fmla="*/ 354 w 354"/>
                    <a:gd name="T23" fmla="*/ 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4" h="320">
                      <a:moveTo>
                        <a:pt x="354" y="0"/>
                      </a:moveTo>
                      <a:cubicBezTo>
                        <a:pt x="272" y="0"/>
                        <a:pt x="272" y="0"/>
                        <a:pt x="272" y="0"/>
                      </a:cubicBezTo>
                      <a:cubicBezTo>
                        <a:pt x="267" y="0"/>
                        <a:pt x="267" y="0"/>
                        <a:pt x="267" y="0"/>
                      </a:cubicBezTo>
                      <a:cubicBezTo>
                        <a:pt x="135" y="0"/>
                        <a:pt x="135" y="0"/>
                        <a:pt x="135" y="0"/>
                      </a:cubicBezTo>
                      <a:cubicBezTo>
                        <a:pt x="60" y="0"/>
                        <a:pt x="0" y="60"/>
                        <a:pt x="0" y="134"/>
                      </a:cubicBezTo>
                      <a:cubicBezTo>
                        <a:pt x="0" y="250"/>
                        <a:pt x="0" y="250"/>
                        <a:pt x="0" y="250"/>
                      </a:cubicBezTo>
                      <a:cubicBezTo>
                        <a:pt x="0" y="289"/>
                        <a:pt x="32" y="320"/>
                        <a:pt x="71" y="320"/>
                      </a:cubicBezTo>
                      <a:cubicBezTo>
                        <a:pt x="175" y="320"/>
                        <a:pt x="175" y="320"/>
                        <a:pt x="175" y="320"/>
                      </a:cubicBezTo>
                      <a:cubicBezTo>
                        <a:pt x="229" y="320"/>
                        <a:pt x="272" y="277"/>
                        <a:pt x="272" y="224"/>
                      </a:cubicBezTo>
                      <a:cubicBezTo>
                        <a:pt x="272" y="105"/>
                        <a:pt x="272" y="105"/>
                        <a:pt x="272" y="105"/>
                      </a:cubicBezTo>
                      <a:cubicBezTo>
                        <a:pt x="317" y="105"/>
                        <a:pt x="354" y="68"/>
                        <a:pt x="354" y="22"/>
                      </a:cubicBezTo>
                      <a:lnTo>
                        <a:pt x="354" y="0"/>
                      </a:lnTo>
                      <a:close/>
                    </a:path>
                  </a:pathLst>
                </a:custGeom>
                <a:noFill/>
                <a:ln w="23813" cap="rnd">
                  <a:solidFill>
                    <a:srgbClr val="510715"/>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2" name="iṡḷïḍe"/>
                <p:cNvSpPr/>
                <p:nvPr/>
              </p:nvSpPr>
              <p:spPr bwMode="auto">
                <a:xfrm>
                  <a:off x="1481" y="3190"/>
                  <a:ext cx="132" cy="132"/>
                </a:xfrm>
                <a:custGeom>
                  <a:avLst/>
                  <a:gdLst>
                    <a:gd name="T0" fmla="*/ 69 w 69"/>
                    <a:gd name="T1" fmla="*/ 34 h 69"/>
                    <a:gd name="T2" fmla="*/ 34 w 69"/>
                    <a:gd name="T3" fmla="*/ 0 h 69"/>
                    <a:gd name="T4" fmla="*/ 0 w 69"/>
                    <a:gd name="T5" fmla="*/ 34 h 69"/>
                    <a:gd name="T6" fmla="*/ 34 w 69"/>
                    <a:gd name="T7" fmla="*/ 69 h 69"/>
                    <a:gd name="T8" fmla="*/ 51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3" y="0"/>
                        <a:pt x="34" y="0"/>
                      </a:cubicBezTo>
                      <a:cubicBezTo>
                        <a:pt x="15" y="0"/>
                        <a:pt x="0" y="15"/>
                        <a:pt x="0" y="34"/>
                      </a:cubicBezTo>
                      <a:cubicBezTo>
                        <a:pt x="0" y="53"/>
                        <a:pt x="15" y="69"/>
                        <a:pt x="34" y="69"/>
                      </a:cubicBezTo>
                      <a:cubicBezTo>
                        <a:pt x="41" y="69"/>
                        <a:pt x="46" y="67"/>
                        <a:pt x="51"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3" name="ïsḻídê"/>
                <p:cNvSpPr/>
                <p:nvPr/>
              </p:nvSpPr>
              <p:spPr bwMode="auto">
                <a:xfrm>
                  <a:off x="1481" y="3190"/>
                  <a:ext cx="132" cy="132"/>
                </a:xfrm>
                <a:custGeom>
                  <a:avLst/>
                  <a:gdLst>
                    <a:gd name="T0" fmla="*/ 69 w 69"/>
                    <a:gd name="T1" fmla="*/ 34 h 69"/>
                    <a:gd name="T2" fmla="*/ 34 w 69"/>
                    <a:gd name="T3" fmla="*/ 0 h 69"/>
                    <a:gd name="T4" fmla="*/ 0 w 69"/>
                    <a:gd name="T5" fmla="*/ 34 h 69"/>
                    <a:gd name="T6" fmla="*/ 34 w 69"/>
                    <a:gd name="T7" fmla="*/ 69 h 69"/>
                    <a:gd name="T8" fmla="*/ 51 w 69"/>
                    <a:gd name="T9" fmla="*/ 64 h 69"/>
                  </a:gdLst>
                  <a:ahLst/>
                  <a:cxnLst>
                    <a:cxn ang="0">
                      <a:pos x="T0" y="T1"/>
                    </a:cxn>
                    <a:cxn ang="0">
                      <a:pos x="T2" y="T3"/>
                    </a:cxn>
                    <a:cxn ang="0">
                      <a:pos x="T4" y="T5"/>
                    </a:cxn>
                    <a:cxn ang="0">
                      <a:pos x="T6" y="T7"/>
                    </a:cxn>
                    <a:cxn ang="0">
                      <a:pos x="T8" y="T9"/>
                    </a:cxn>
                  </a:cxnLst>
                  <a:rect l="0" t="0" r="r" b="b"/>
                  <a:pathLst>
                    <a:path w="69" h="69">
                      <a:moveTo>
                        <a:pt x="69" y="34"/>
                      </a:moveTo>
                      <a:cubicBezTo>
                        <a:pt x="69" y="15"/>
                        <a:pt x="53" y="0"/>
                        <a:pt x="34" y="0"/>
                      </a:cubicBezTo>
                      <a:cubicBezTo>
                        <a:pt x="15" y="0"/>
                        <a:pt x="0" y="15"/>
                        <a:pt x="0" y="34"/>
                      </a:cubicBezTo>
                      <a:cubicBezTo>
                        <a:pt x="0" y="53"/>
                        <a:pt x="15" y="69"/>
                        <a:pt x="34" y="69"/>
                      </a:cubicBezTo>
                      <a:cubicBezTo>
                        <a:pt x="41" y="69"/>
                        <a:pt x="46" y="67"/>
                        <a:pt x="51" y="64"/>
                      </a:cubicBezTo>
                    </a:path>
                  </a:pathLst>
                </a:custGeom>
                <a:noFill/>
                <a:ln w="23813" cap="rnd">
                  <a:solidFill>
                    <a:srgbClr val="510715"/>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4" name="íṣlïḑé"/>
                <p:cNvSpPr/>
                <p:nvPr/>
              </p:nvSpPr>
              <p:spPr bwMode="auto">
                <a:xfrm>
                  <a:off x="1519" y="3229"/>
                  <a:ext cx="27" cy="26"/>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7" y="0"/>
                        <a:pt x="0" y="7"/>
                        <a:pt x="0"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5" name="iṥľíďe"/>
                <p:cNvSpPr/>
                <p:nvPr/>
              </p:nvSpPr>
              <p:spPr bwMode="auto">
                <a:xfrm>
                  <a:off x="1519" y="3229"/>
                  <a:ext cx="27" cy="26"/>
                </a:xfrm>
                <a:custGeom>
                  <a:avLst/>
                  <a:gdLst>
                    <a:gd name="T0" fmla="*/ 14 w 14"/>
                    <a:gd name="T1" fmla="*/ 0 h 14"/>
                    <a:gd name="T2" fmla="*/ 0 w 14"/>
                    <a:gd name="T3" fmla="*/ 14 h 14"/>
                  </a:gdLst>
                  <a:ahLst/>
                  <a:cxnLst>
                    <a:cxn ang="0">
                      <a:pos x="T0" y="T1"/>
                    </a:cxn>
                    <a:cxn ang="0">
                      <a:pos x="T2" y="T3"/>
                    </a:cxn>
                  </a:cxnLst>
                  <a:rect l="0" t="0" r="r" b="b"/>
                  <a:pathLst>
                    <a:path w="14" h="14">
                      <a:moveTo>
                        <a:pt x="14" y="0"/>
                      </a:moveTo>
                      <a:cubicBezTo>
                        <a:pt x="7" y="0"/>
                        <a:pt x="0" y="7"/>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16" name="i$líďe"/>
                <p:cNvSpPr/>
                <p:nvPr/>
              </p:nvSpPr>
              <p:spPr bwMode="auto">
                <a:xfrm>
                  <a:off x="993" y="3651"/>
                  <a:ext cx="288" cy="659"/>
                </a:xfrm>
                <a:custGeom>
                  <a:avLst/>
                  <a:gdLst>
                    <a:gd name="T0" fmla="*/ 151 w 151"/>
                    <a:gd name="T1" fmla="*/ 0 h 346"/>
                    <a:gd name="T2" fmla="*/ 145 w 151"/>
                    <a:gd name="T3" fmla="*/ 0 h 346"/>
                    <a:gd name="T4" fmla="*/ 127 w 151"/>
                    <a:gd name="T5" fmla="*/ 4 h 346"/>
                    <a:gd name="T6" fmla="*/ 126 w 151"/>
                    <a:gd name="T7" fmla="*/ 4 h 346"/>
                    <a:gd name="T8" fmla="*/ 82 w 151"/>
                    <a:gd name="T9" fmla="*/ 34 h 346"/>
                    <a:gd name="T10" fmla="*/ 71 w 151"/>
                    <a:gd name="T11" fmla="*/ 52 h 346"/>
                    <a:gd name="T12" fmla="*/ 63 w 151"/>
                    <a:gd name="T13" fmla="*/ 89 h 346"/>
                    <a:gd name="T14" fmla="*/ 63 w 151"/>
                    <a:gd name="T15" fmla="*/ 346 h 346"/>
                    <a:gd name="T16" fmla="*/ 0 w 151"/>
                    <a:gd name="T17" fmla="*/ 346 h 346"/>
                    <a:gd name="T18" fmla="*/ 0 w 151"/>
                    <a:gd name="T19" fmla="*/ 89 h 346"/>
                    <a:gd name="T20" fmla="*/ 4 w 151"/>
                    <a:gd name="T21" fmla="*/ 62 h 346"/>
                    <a:gd name="T22" fmla="*/ 8 w 151"/>
                    <a:gd name="T23" fmla="*/ 52 h 346"/>
                    <a:gd name="T24" fmla="*/ 82 w 151"/>
                    <a:gd name="T25" fmla="*/ 0 h 346"/>
                    <a:gd name="T26" fmla="*/ 88 w 151"/>
                    <a:gd name="T27" fmla="*/ 0 h 346"/>
                    <a:gd name="T28" fmla="*/ 151 w 151"/>
                    <a:gd name="T29"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 h="346">
                      <a:moveTo>
                        <a:pt x="151" y="0"/>
                      </a:moveTo>
                      <a:cubicBezTo>
                        <a:pt x="149" y="0"/>
                        <a:pt x="147" y="0"/>
                        <a:pt x="145" y="0"/>
                      </a:cubicBezTo>
                      <a:cubicBezTo>
                        <a:pt x="139" y="1"/>
                        <a:pt x="132" y="2"/>
                        <a:pt x="127" y="4"/>
                      </a:cubicBezTo>
                      <a:cubicBezTo>
                        <a:pt x="126" y="4"/>
                        <a:pt x="126" y="4"/>
                        <a:pt x="126" y="4"/>
                      </a:cubicBezTo>
                      <a:cubicBezTo>
                        <a:pt x="109" y="9"/>
                        <a:pt x="93" y="19"/>
                        <a:pt x="82" y="34"/>
                      </a:cubicBezTo>
                      <a:cubicBezTo>
                        <a:pt x="77" y="39"/>
                        <a:pt x="74" y="45"/>
                        <a:pt x="71" y="52"/>
                      </a:cubicBezTo>
                      <a:cubicBezTo>
                        <a:pt x="65" y="63"/>
                        <a:pt x="63" y="76"/>
                        <a:pt x="63" y="89"/>
                      </a:cubicBezTo>
                      <a:cubicBezTo>
                        <a:pt x="63" y="346"/>
                        <a:pt x="63" y="346"/>
                        <a:pt x="63" y="346"/>
                      </a:cubicBezTo>
                      <a:cubicBezTo>
                        <a:pt x="0" y="346"/>
                        <a:pt x="0" y="346"/>
                        <a:pt x="0" y="346"/>
                      </a:cubicBezTo>
                      <a:cubicBezTo>
                        <a:pt x="0" y="89"/>
                        <a:pt x="0" y="89"/>
                        <a:pt x="0" y="89"/>
                      </a:cubicBezTo>
                      <a:cubicBezTo>
                        <a:pt x="0" y="79"/>
                        <a:pt x="1" y="70"/>
                        <a:pt x="4" y="62"/>
                      </a:cubicBezTo>
                      <a:cubicBezTo>
                        <a:pt x="5" y="59"/>
                        <a:pt x="6" y="55"/>
                        <a:pt x="8" y="52"/>
                      </a:cubicBezTo>
                      <a:cubicBezTo>
                        <a:pt x="21" y="23"/>
                        <a:pt x="49" y="3"/>
                        <a:pt x="82" y="0"/>
                      </a:cubicBezTo>
                      <a:cubicBezTo>
                        <a:pt x="84" y="0"/>
                        <a:pt x="86" y="0"/>
                        <a:pt x="88" y="0"/>
                      </a:cubicBezTo>
                      <a:cubicBezTo>
                        <a:pt x="151" y="0"/>
                        <a:pt x="151" y="0"/>
                        <a:pt x="151" y="0"/>
                      </a:cubicBezTo>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7" name="îSḷíďè"/>
                <p:cNvSpPr/>
                <p:nvPr/>
              </p:nvSpPr>
              <p:spPr bwMode="auto">
                <a:xfrm>
                  <a:off x="980" y="3642"/>
                  <a:ext cx="763" cy="678"/>
                </a:xfrm>
                <a:custGeom>
                  <a:avLst/>
                  <a:gdLst>
                    <a:gd name="T0" fmla="*/ 395 w 400"/>
                    <a:gd name="T1" fmla="*/ 94 h 356"/>
                    <a:gd name="T2" fmla="*/ 390 w 400"/>
                    <a:gd name="T3" fmla="*/ 94 h 356"/>
                    <a:gd name="T4" fmla="*/ 390 w 400"/>
                    <a:gd name="T5" fmla="*/ 346 h 356"/>
                    <a:gd name="T6" fmla="*/ 10 w 400"/>
                    <a:gd name="T7" fmla="*/ 346 h 356"/>
                    <a:gd name="T8" fmla="*/ 10 w 400"/>
                    <a:gd name="T9" fmla="*/ 94 h 356"/>
                    <a:gd name="T10" fmla="*/ 14 w 400"/>
                    <a:gd name="T11" fmla="*/ 69 h 356"/>
                    <a:gd name="T12" fmla="*/ 14 w 400"/>
                    <a:gd name="T13" fmla="*/ 69 h 356"/>
                    <a:gd name="T14" fmla="*/ 18 w 400"/>
                    <a:gd name="T15" fmla="*/ 59 h 356"/>
                    <a:gd name="T16" fmla="*/ 18 w 400"/>
                    <a:gd name="T17" fmla="*/ 59 h 356"/>
                    <a:gd name="T18" fmla="*/ 81 w 400"/>
                    <a:gd name="T19" fmla="*/ 11 h 356"/>
                    <a:gd name="T20" fmla="*/ 81 w 400"/>
                    <a:gd name="T21" fmla="*/ 11 h 356"/>
                    <a:gd name="T22" fmla="*/ 81 w 400"/>
                    <a:gd name="T23" fmla="*/ 11 h 356"/>
                    <a:gd name="T24" fmla="*/ 86 w 400"/>
                    <a:gd name="T25" fmla="*/ 10 h 356"/>
                    <a:gd name="T26" fmla="*/ 86 w 400"/>
                    <a:gd name="T27" fmla="*/ 10 h 356"/>
                    <a:gd name="T28" fmla="*/ 86 w 400"/>
                    <a:gd name="T29" fmla="*/ 10 h 356"/>
                    <a:gd name="T30" fmla="*/ 89 w 400"/>
                    <a:gd name="T31" fmla="*/ 10 h 356"/>
                    <a:gd name="T32" fmla="*/ 89 w 400"/>
                    <a:gd name="T33" fmla="*/ 10 h 356"/>
                    <a:gd name="T34" fmla="*/ 89 w 400"/>
                    <a:gd name="T35" fmla="*/ 10 h 356"/>
                    <a:gd name="T36" fmla="*/ 94 w 400"/>
                    <a:gd name="T37" fmla="*/ 10 h 356"/>
                    <a:gd name="T38" fmla="*/ 306 w 400"/>
                    <a:gd name="T39" fmla="*/ 10 h 356"/>
                    <a:gd name="T40" fmla="*/ 314 w 400"/>
                    <a:gd name="T41" fmla="*/ 10 h 356"/>
                    <a:gd name="T42" fmla="*/ 389 w 400"/>
                    <a:gd name="T43" fmla="*/ 84 h 356"/>
                    <a:gd name="T44" fmla="*/ 390 w 400"/>
                    <a:gd name="T45" fmla="*/ 94 h 356"/>
                    <a:gd name="T46" fmla="*/ 395 w 400"/>
                    <a:gd name="T47" fmla="*/ 94 h 356"/>
                    <a:gd name="T48" fmla="*/ 400 w 400"/>
                    <a:gd name="T49" fmla="*/ 94 h 356"/>
                    <a:gd name="T50" fmla="*/ 399 w 400"/>
                    <a:gd name="T51" fmla="*/ 83 h 356"/>
                    <a:gd name="T52" fmla="*/ 315 w 400"/>
                    <a:gd name="T53" fmla="*/ 0 h 356"/>
                    <a:gd name="T54" fmla="*/ 306 w 400"/>
                    <a:gd name="T55" fmla="*/ 0 h 356"/>
                    <a:gd name="T56" fmla="*/ 94 w 400"/>
                    <a:gd name="T57" fmla="*/ 0 h 356"/>
                    <a:gd name="T58" fmla="*/ 88 w 400"/>
                    <a:gd name="T59" fmla="*/ 0 h 356"/>
                    <a:gd name="T60" fmla="*/ 89 w 400"/>
                    <a:gd name="T61" fmla="*/ 5 h 356"/>
                    <a:gd name="T62" fmla="*/ 89 w 400"/>
                    <a:gd name="T63" fmla="*/ 0 h 356"/>
                    <a:gd name="T64" fmla="*/ 84 w 400"/>
                    <a:gd name="T65" fmla="*/ 0 h 356"/>
                    <a:gd name="T66" fmla="*/ 85 w 400"/>
                    <a:gd name="T67" fmla="*/ 5 h 356"/>
                    <a:gd name="T68" fmla="*/ 85 w 400"/>
                    <a:gd name="T69" fmla="*/ 0 h 356"/>
                    <a:gd name="T70" fmla="*/ 80 w 400"/>
                    <a:gd name="T71" fmla="*/ 1 h 356"/>
                    <a:gd name="T72" fmla="*/ 81 w 400"/>
                    <a:gd name="T73" fmla="*/ 6 h 356"/>
                    <a:gd name="T74" fmla="*/ 80 w 400"/>
                    <a:gd name="T75" fmla="*/ 1 h 356"/>
                    <a:gd name="T76" fmla="*/ 9 w 400"/>
                    <a:gd name="T77" fmla="*/ 55 h 356"/>
                    <a:gd name="T78" fmla="*/ 9 w 400"/>
                    <a:gd name="T79" fmla="*/ 55 h 356"/>
                    <a:gd name="T80" fmla="*/ 4 w 400"/>
                    <a:gd name="T81" fmla="*/ 66 h 356"/>
                    <a:gd name="T82" fmla="*/ 4 w 400"/>
                    <a:gd name="T83" fmla="*/ 66 h 356"/>
                    <a:gd name="T84" fmla="*/ 4 w 400"/>
                    <a:gd name="T85" fmla="*/ 66 h 356"/>
                    <a:gd name="T86" fmla="*/ 0 w 400"/>
                    <a:gd name="T87" fmla="*/ 94 h 356"/>
                    <a:gd name="T88" fmla="*/ 0 w 400"/>
                    <a:gd name="T89" fmla="*/ 356 h 356"/>
                    <a:gd name="T90" fmla="*/ 400 w 400"/>
                    <a:gd name="T91" fmla="*/ 356 h 356"/>
                    <a:gd name="T92" fmla="*/ 400 w 400"/>
                    <a:gd name="T93" fmla="*/ 94 h 356"/>
                    <a:gd name="T94" fmla="*/ 395 w 400"/>
                    <a:gd name="T95"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0" h="356">
                      <a:moveTo>
                        <a:pt x="395" y="94"/>
                      </a:moveTo>
                      <a:cubicBezTo>
                        <a:pt x="390" y="94"/>
                        <a:pt x="390" y="94"/>
                        <a:pt x="390" y="94"/>
                      </a:cubicBezTo>
                      <a:cubicBezTo>
                        <a:pt x="390" y="346"/>
                        <a:pt x="390" y="346"/>
                        <a:pt x="390" y="346"/>
                      </a:cubicBezTo>
                      <a:cubicBezTo>
                        <a:pt x="10" y="346"/>
                        <a:pt x="10" y="346"/>
                        <a:pt x="10" y="346"/>
                      </a:cubicBezTo>
                      <a:cubicBezTo>
                        <a:pt x="10" y="94"/>
                        <a:pt x="10" y="94"/>
                        <a:pt x="10" y="94"/>
                      </a:cubicBezTo>
                      <a:cubicBezTo>
                        <a:pt x="10" y="85"/>
                        <a:pt x="11" y="77"/>
                        <a:pt x="14" y="69"/>
                      </a:cubicBezTo>
                      <a:cubicBezTo>
                        <a:pt x="14" y="69"/>
                        <a:pt x="14" y="69"/>
                        <a:pt x="14" y="69"/>
                      </a:cubicBezTo>
                      <a:cubicBezTo>
                        <a:pt x="15" y="66"/>
                        <a:pt x="16" y="62"/>
                        <a:pt x="18" y="59"/>
                      </a:cubicBezTo>
                      <a:cubicBezTo>
                        <a:pt x="18" y="59"/>
                        <a:pt x="18" y="59"/>
                        <a:pt x="18" y="59"/>
                      </a:cubicBezTo>
                      <a:cubicBezTo>
                        <a:pt x="29" y="34"/>
                        <a:pt x="53" y="15"/>
                        <a:pt x="81" y="11"/>
                      </a:cubicBezTo>
                      <a:cubicBezTo>
                        <a:pt x="81" y="11"/>
                        <a:pt x="81" y="11"/>
                        <a:pt x="81" y="11"/>
                      </a:cubicBezTo>
                      <a:cubicBezTo>
                        <a:pt x="81" y="11"/>
                        <a:pt x="81" y="11"/>
                        <a:pt x="81" y="11"/>
                      </a:cubicBezTo>
                      <a:cubicBezTo>
                        <a:pt x="83" y="11"/>
                        <a:pt x="84" y="11"/>
                        <a:pt x="86" y="10"/>
                      </a:cubicBezTo>
                      <a:cubicBezTo>
                        <a:pt x="86" y="10"/>
                        <a:pt x="86" y="10"/>
                        <a:pt x="86" y="10"/>
                      </a:cubicBezTo>
                      <a:cubicBezTo>
                        <a:pt x="86" y="10"/>
                        <a:pt x="86" y="10"/>
                        <a:pt x="86" y="10"/>
                      </a:cubicBezTo>
                      <a:cubicBezTo>
                        <a:pt x="87" y="10"/>
                        <a:pt x="88" y="10"/>
                        <a:pt x="89" y="10"/>
                      </a:cubicBezTo>
                      <a:cubicBezTo>
                        <a:pt x="89" y="10"/>
                        <a:pt x="89" y="10"/>
                        <a:pt x="89" y="10"/>
                      </a:cubicBezTo>
                      <a:cubicBezTo>
                        <a:pt x="89" y="10"/>
                        <a:pt x="89" y="10"/>
                        <a:pt x="89" y="10"/>
                      </a:cubicBezTo>
                      <a:cubicBezTo>
                        <a:pt x="91" y="10"/>
                        <a:pt x="92" y="10"/>
                        <a:pt x="94" y="10"/>
                      </a:cubicBezTo>
                      <a:cubicBezTo>
                        <a:pt x="306" y="10"/>
                        <a:pt x="306" y="10"/>
                        <a:pt x="306" y="10"/>
                      </a:cubicBezTo>
                      <a:cubicBezTo>
                        <a:pt x="309" y="10"/>
                        <a:pt x="312" y="10"/>
                        <a:pt x="314" y="10"/>
                      </a:cubicBezTo>
                      <a:cubicBezTo>
                        <a:pt x="354" y="14"/>
                        <a:pt x="385" y="45"/>
                        <a:pt x="389" y="84"/>
                      </a:cubicBezTo>
                      <a:cubicBezTo>
                        <a:pt x="389" y="87"/>
                        <a:pt x="390" y="91"/>
                        <a:pt x="390" y="94"/>
                      </a:cubicBezTo>
                      <a:cubicBezTo>
                        <a:pt x="395" y="94"/>
                        <a:pt x="395" y="94"/>
                        <a:pt x="395" y="94"/>
                      </a:cubicBezTo>
                      <a:cubicBezTo>
                        <a:pt x="400" y="94"/>
                        <a:pt x="400" y="94"/>
                        <a:pt x="400" y="94"/>
                      </a:cubicBezTo>
                      <a:cubicBezTo>
                        <a:pt x="400" y="90"/>
                        <a:pt x="399" y="87"/>
                        <a:pt x="399" y="83"/>
                      </a:cubicBezTo>
                      <a:cubicBezTo>
                        <a:pt x="394" y="40"/>
                        <a:pt x="359" y="5"/>
                        <a:pt x="315" y="0"/>
                      </a:cubicBezTo>
                      <a:cubicBezTo>
                        <a:pt x="312" y="0"/>
                        <a:pt x="309" y="0"/>
                        <a:pt x="306" y="0"/>
                      </a:cubicBezTo>
                      <a:cubicBezTo>
                        <a:pt x="94" y="0"/>
                        <a:pt x="94" y="0"/>
                        <a:pt x="94" y="0"/>
                      </a:cubicBezTo>
                      <a:cubicBezTo>
                        <a:pt x="92" y="0"/>
                        <a:pt x="90" y="0"/>
                        <a:pt x="88" y="0"/>
                      </a:cubicBezTo>
                      <a:cubicBezTo>
                        <a:pt x="89" y="5"/>
                        <a:pt x="89" y="5"/>
                        <a:pt x="89" y="5"/>
                      </a:cubicBezTo>
                      <a:cubicBezTo>
                        <a:pt x="89" y="0"/>
                        <a:pt x="89" y="0"/>
                        <a:pt x="89" y="0"/>
                      </a:cubicBezTo>
                      <a:cubicBezTo>
                        <a:pt x="87" y="0"/>
                        <a:pt x="86" y="0"/>
                        <a:pt x="84" y="0"/>
                      </a:cubicBezTo>
                      <a:cubicBezTo>
                        <a:pt x="85" y="5"/>
                        <a:pt x="85" y="5"/>
                        <a:pt x="85" y="5"/>
                      </a:cubicBezTo>
                      <a:cubicBezTo>
                        <a:pt x="85" y="0"/>
                        <a:pt x="85" y="0"/>
                        <a:pt x="85" y="0"/>
                      </a:cubicBezTo>
                      <a:cubicBezTo>
                        <a:pt x="83" y="1"/>
                        <a:pt x="81" y="1"/>
                        <a:pt x="80" y="1"/>
                      </a:cubicBezTo>
                      <a:cubicBezTo>
                        <a:pt x="81" y="6"/>
                        <a:pt x="81" y="6"/>
                        <a:pt x="81" y="6"/>
                      </a:cubicBezTo>
                      <a:cubicBezTo>
                        <a:pt x="80" y="1"/>
                        <a:pt x="80" y="1"/>
                        <a:pt x="80" y="1"/>
                      </a:cubicBezTo>
                      <a:cubicBezTo>
                        <a:pt x="48" y="6"/>
                        <a:pt x="21" y="27"/>
                        <a:pt x="9" y="55"/>
                      </a:cubicBezTo>
                      <a:cubicBezTo>
                        <a:pt x="9" y="55"/>
                        <a:pt x="9" y="55"/>
                        <a:pt x="9" y="55"/>
                      </a:cubicBezTo>
                      <a:cubicBezTo>
                        <a:pt x="7" y="59"/>
                        <a:pt x="5" y="62"/>
                        <a:pt x="4" y="66"/>
                      </a:cubicBezTo>
                      <a:cubicBezTo>
                        <a:pt x="4" y="66"/>
                        <a:pt x="4" y="66"/>
                        <a:pt x="4" y="66"/>
                      </a:cubicBezTo>
                      <a:cubicBezTo>
                        <a:pt x="4" y="66"/>
                        <a:pt x="4" y="66"/>
                        <a:pt x="4" y="66"/>
                      </a:cubicBezTo>
                      <a:cubicBezTo>
                        <a:pt x="2" y="75"/>
                        <a:pt x="0" y="84"/>
                        <a:pt x="0" y="94"/>
                      </a:cubicBezTo>
                      <a:cubicBezTo>
                        <a:pt x="0" y="356"/>
                        <a:pt x="0" y="356"/>
                        <a:pt x="0" y="356"/>
                      </a:cubicBezTo>
                      <a:cubicBezTo>
                        <a:pt x="400" y="356"/>
                        <a:pt x="400" y="356"/>
                        <a:pt x="400" y="356"/>
                      </a:cubicBezTo>
                      <a:cubicBezTo>
                        <a:pt x="400" y="94"/>
                        <a:pt x="400" y="94"/>
                        <a:pt x="400" y="94"/>
                      </a:cubicBezTo>
                      <a:cubicBezTo>
                        <a:pt x="395" y="94"/>
                        <a:pt x="395" y="94"/>
                        <a:pt x="39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8" name="ïšlïdé"/>
                <p:cNvSpPr/>
                <p:nvPr/>
              </p:nvSpPr>
              <p:spPr bwMode="auto">
                <a:xfrm>
                  <a:off x="839" y="3750"/>
                  <a:ext cx="997" cy="560"/>
                </a:xfrm>
                <a:custGeom>
                  <a:avLst/>
                  <a:gdLst>
                    <a:gd name="T0" fmla="*/ 523 w 523"/>
                    <a:gd name="T1" fmla="*/ 136 h 294"/>
                    <a:gd name="T2" fmla="*/ 523 w 523"/>
                    <a:gd name="T3" fmla="*/ 294 h 294"/>
                    <a:gd name="T4" fmla="*/ 0 w 523"/>
                    <a:gd name="T5" fmla="*/ 294 h 294"/>
                    <a:gd name="T6" fmla="*/ 0 w 523"/>
                    <a:gd name="T7" fmla="*/ 136 h 294"/>
                    <a:gd name="T8" fmla="*/ 83 w 523"/>
                    <a:gd name="T9" fmla="*/ 11 h 294"/>
                    <a:gd name="T10" fmla="*/ 83 w 523"/>
                    <a:gd name="T11" fmla="*/ 11 h 294"/>
                    <a:gd name="T12" fmla="*/ 85 w 523"/>
                    <a:gd name="T13" fmla="*/ 10 h 294"/>
                    <a:gd name="T14" fmla="*/ 137 w 523"/>
                    <a:gd name="T15" fmla="*/ 0 h 294"/>
                    <a:gd name="T16" fmla="*/ 387 w 523"/>
                    <a:gd name="T17" fmla="*/ 0 h 294"/>
                    <a:gd name="T18" fmla="*/ 468 w 523"/>
                    <a:gd name="T19" fmla="*/ 27 h 294"/>
                    <a:gd name="T20" fmla="*/ 468 w 523"/>
                    <a:gd name="T21" fmla="*/ 27 h 294"/>
                    <a:gd name="T22" fmla="*/ 514 w 523"/>
                    <a:gd name="T23" fmla="*/ 87 h 294"/>
                    <a:gd name="T24" fmla="*/ 523 w 523"/>
                    <a:gd name="T25"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3" h="294">
                      <a:moveTo>
                        <a:pt x="523" y="136"/>
                      </a:moveTo>
                      <a:cubicBezTo>
                        <a:pt x="523" y="294"/>
                        <a:pt x="523" y="294"/>
                        <a:pt x="523" y="294"/>
                      </a:cubicBezTo>
                      <a:cubicBezTo>
                        <a:pt x="0" y="294"/>
                        <a:pt x="0" y="294"/>
                        <a:pt x="0" y="294"/>
                      </a:cubicBezTo>
                      <a:cubicBezTo>
                        <a:pt x="0" y="136"/>
                        <a:pt x="0" y="136"/>
                        <a:pt x="0" y="136"/>
                      </a:cubicBezTo>
                      <a:cubicBezTo>
                        <a:pt x="0" y="80"/>
                        <a:pt x="34" y="32"/>
                        <a:pt x="83" y="11"/>
                      </a:cubicBezTo>
                      <a:cubicBezTo>
                        <a:pt x="83" y="11"/>
                        <a:pt x="83" y="11"/>
                        <a:pt x="83" y="11"/>
                      </a:cubicBezTo>
                      <a:cubicBezTo>
                        <a:pt x="84" y="11"/>
                        <a:pt x="84" y="10"/>
                        <a:pt x="85" y="10"/>
                      </a:cubicBezTo>
                      <a:cubicBezTo>
                        <a:pt x="101" y="4"/>
                        <a:pt x="118" y="0"/>
                        <a:pt x="137" y="0"/>
                      </a:cubicBezTo>
                      <a:cubicBezTo>
                        <a:pt x="387" y="0"/>
                        <a:pt x="387" y="0"/>
                        <a:pt x="387" y="0"/>
                      </a:cubicBezTo>
                      <a:cubicBezTo>
                        <a:pt x="417" y="0"/>
                        <a:pt x="445" y="10"/>
                        <a:pt x="468" y="27"/>
                      </a:cubicBezTo>
                      <a:cubicBezTo>
                        <a:pt x="468" y="27"/>
                        <a:pt x="468" y="27"/>
                        <a:pt x="468" y="27"/>
                      </a:cubicBezTo>
                      <a:cubicBezTo>
                        <a:pt x="488" y="42"/>
                        <a:pt x="504" y="63"/>
                        <a:pt x="514" y="87"/>
                      </a:cubicBezTo>
                      <a:cubicBezTo>
                        <a:pt x="520" y="102"/>
                        <a:pt x="523" y="119"/>
                        <a:pt x="523"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19" name="iṩlïďê"/>
                <p:cNvSpPr/>
                <p:nvPr/>
              </p:nvSpPr>
              <p:spPr bwMode="auto">
                <a:xfrm>
                  <a:off x="829" y="3741"/>
                  <a:ext cx="1017" cy="579"/>
                </a:xfrm>
                <a:custGeom>
                  <a:avLst/>
                  <a:gdLst>
                    <a:gd name="T0" fmla="*/ 528 w 533"/>
                    <a:gd name="T1" fmla="*/ 141 h 304"/>
                    <a:gd name="T2" fmla="*/ 523 w 533"/>
                    <a:gd name="T3" fmla="*/ 141 h 304"/>
                    <a:gd name="T4" fmla="*/ 523 w 533"/>
                    <a:gd name="T5" fmla="*/ 294 h 304"/>
                    <a:gd name="T6" fmla="*/ 10 w 533"/>
                    <a:gd name="T7" fmla="*/ 294 h 304"/>
                    <a:gd name="T8" fmla="*/ 10 w 533"/>
                    <a:gd name="T9" fmla="*/ 141 h 304"/>
                    <a:gd name="T10" fmla="*/ 90 w 533"/>
                    <a:gd name="T11" fmla="*/ 20 h 304"/>
                    <a:gd name="T12" fmla="*/ 88 w 533"/>
                    <a:gd name="T13" fmla="*/ 16 h 304"/>
                    <a:gd name="T14" fmla="*/ 90 w 533"/>
                    <a:gd name="T15" fmla="*/ 20 h 304"/>
                    <a:gd name="T16" fmla="*/ 90 w 533"/>
                    <a:gd name="T17" fmla="*/ 20 h 304"/>
                    <a:gd name="T18" fmla="*/ 88 w 533"/>
                    <a:gd name="T19" fmla="*/ 16 h 304"/>
                    <a:gd name="T20" fmla="*/ 90 w 533"/>
                    <a:gd name="T21" fmla="*/ 20 h 304"/>
                    <a:gd name="T22" fmla="*/ 92 w 533"/>
                    <a:gd name="T23" fmla="*/ 20 h 304"/>
                    <a:gd name="T24" fmla="*/ 92 w 533"/>
                    <a:gd name="T25" fmla="*/ 20 h 304"/>
                    <a:gd name="T26" fmla="*/ 92 w 533"/>
                    <a:gd name="T27" fmla="*/ 20 h 304"/>
                    <a:gd name="T28" fmla="*/ 142 w 533"/>
                    <a:gd name="T29" fmla="*/ 10 h 304"/>
                    <a:gd name="T30" fmla="*/ 392 w 533"/>
                    <a:gd name="T31" fmla="*/ 10 h 304"/>
                    <a:gd name="T32" fmla="*/ 470 w 533"/>
                    <a:gd name="T33" fmla="*/ 36 h 304"/>
                    <a:gd name="T34" fmla="*/ 473 w 533"/>
                    <a:gd name="T35" fmla="*/ 32 h 304"/>
                    <a:gd name="T36" fmla="*/ 470 w 533"/>
                    <a:gd name="T37" fmla="*/ 36 h 304"/>
                    <a:gd name="T38" fmla="*/ 470 w 533"/>
                    <a:gd name="T39" fmla="*/ 36 h 304"/>
                    <a:gd name="T40" fmla="*/ 470 w 533"/>
                    <a:gd name="T41" fmla="*/ 36 h 304"/>
                    <a:gd name="T42" fmla="*/ 470 w 533"/>
                    <a:gd name="T43" fmla="*/ 36 h 304"/>
                    <a:gd name="T44" fmla="*/ 514 w 533"/>
                    <a:gd name="T45" fmla="*/ 93 h 304"/>
                    <a:gd name="T46" fmla="*/ 514 w 533"/>
                    <a:gd name="T47" fmla="*/ 93 h 304"/>
                    <a:gd name="T48" fmla="*/ 523 w 533"/>
                    <a:gd name="T49" fmla="*/ 141 h 304"/>
                    <a:gd name="T50" fmla="*/ 528 w 533"/>
                    <a:gd name="T51" fmla="*/ 141 h 304"/>
                    <a:gd name="T52" fmla="*/ 533 w 533"/>
                    <a:gd name="T53" fmla="*/ 141 h 304"/>
                    <a:gd name="T54" fmla="*/ 523 w 533"/>
                    <a:gd name="T55" fmla="*/ 90 h 304"/>
                    <a:gd name="T56" fmla="*/ 523 w 533"/>
                    <a:gd name="T57" fmla="*/ 90 h 304"/>
                    <a:gd name="T58" fmla="*/ 476 w 533"/>
                    <a:gd name="T59" fmla="*/ 28 h 304"/>
                    <a:gd name="T60" fmla="*/ 473 w 533"/>
                    <a:gd name="T61" fmla="*/ 32 h 304"/>
                    <a:gd name="T62" fmla="*/ 476 w 533"/>
                    <a:gd name="T63" fmla="*/ 28 h 304"/>
                    <a:gd name="T64" fmla="*/ 476 w 533"/>
                    <a:gd name="T65" fmla="*/ 28 h 304"/>
                    <a:gd name="T66" fmla="*/ 476 w 533"/>
                    <a:gd name="T67" fmla="*/ 28 h 304"/>
                    <a:gd name="T68" fmla="*/ 476 w 533"/>
                    <a:gd name="T69" fmla="*/ 28 h 304"/>
                    <a:gd name="T70" fmla="*/ 392 w 533"/>
                    <a:gd name="T71" fmla="*/ 0 h 304"/>
                    <a:gd name="T72" fmla="*/ 142 w 533"/>
                    <a:gd name="T73" fmla="*/ 0 h 304"/>
                    <a:gd name="T74" fmla="*/ 88 w 533"/>
                    <a:gd name="T75" fmla="*/ 10 h 304"/>
                    <a:gd name="T76" fmla="*/ 90 w 533"/>
                    <a:gd name="T77" fmla="*/ 15 h 304"/>
                    <a:gd name="T78" fmla="*/ 88 w 533"/>
                    <a:gd name="T79" fmla="*/ 10 h 304"/>
                    <a:gd name="T80" fmla="*/ 87 w 533"/>
                    <a:gd name="T81" fmla="*/ 11 h 304"/>
                    <a:gd name="T82" fmla="*/ 86 w 533"/>
                    <a:gd name="T83" fmla="*/ 11 h 304"/>
                    <a:gd name="T84" fmla="*/ 86 w 533"/>
                    <a:gd name="T85" fmla="*/ 11 h 304"/>
                    <a:gd name="T86" fmla="*/ 86 w 533"/>
                    <a:gd name="T87" fmla="*/ 11 h 304"/>
                    <a:gd name="T88" fmla="*/ 0 w 533"/>
                    <a:gd name="T89" fmla="*/ 141 h 304"/>
                    <a:gd name="T90" fmla="*/ 0 w 533"/>
                    <a:gd name="T91" fmla="*/ 304 h 304"/>
                    <a:gd name="T92" fmla="*/ 533 w 533"/>
                    <a:gd name="T93" fmla="*/ 304 h 304"/>
                    <a:gd name="T94" fmla="*/ 533 w 533"/>
                    <a:gd name="T95" fmla="*/ 141 h 304"/>
                    <a:gd name="T96" fmla="*/ 528 w 533"/>
                    <a:gd name="T97"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33" h="304">
                      <a:moveTo>
                        <a:pt x="528" y="141"/>
                      </a:moveTo>
                      <a:cubicBezTo>
                        <a:pt x="523" y="141"/>
                        <a:pt x="523" y="141"/>
                        <a:pt x="523" y="141"/>
                      </a:cubicBezTo>
                      <a:cubicBezTo>
                        <a:pt x="523" y="294"/>
                        <a:pt x="523" y="294"/>
                        <a:pt x="523" y="294"/>
                      </a:cubicBezTo>
                      <a:cubicBezTo>
                        <a:pt x="10" y="294"/>
                        <a:pt x="10" y="294"/>
                        <a:pt x="10" y="294"/>
                      </a:cubicBezTo>
                      <a:cubicBezTo>
                        <a:pt x="10" y="141"/>
                        <a:pt x="10" y="141"/>
                        <a:pt x="10" y="141"/>
                      </a:cubicBezTo>
                      <a:cubicBezTo>
                        <a:pt x="10" y="87"/>
                        <a:pt x="43" y="41"/>
                        <a:pt x="90" y="20"/>
                      </a:cubicBezTo>
                      <a:cubicBezTo>
                        <a:pt x="88" y="16"/>
                        <a:pt x="88" y="16"/>
                        <a:pt x="88" y="16"/>
                      </a:cubicBezTo>
                      <a:cubicBezTo>
                        <a:pt x="90" y="20"/>
                        <a:pt x="90" y="20"/>
                        <a:pt x="90" y="20"/>
                      </a:cubicBezTo>
                      <a:cubicBezTo>
                        <a:pt x="90" y="20"/>
                        <a:pt x="90" y="20"/>
                        <a:pt x="90" y="20"/>
                      </a:cubicBezTo>
                      <a:cubicBezTo>
                        <a:pt x="88" y="16"/>
                        <a:pt x="88" y="16"/>
                        <a:pt x="88" y="16"/>
                      </a:cubicBezTo>
                      <a:cubicBezTo>
                        <a:pt x="90" y="20"/>
                        <a:pt x="90" y="20"/>
                        <a:pt x="90" y="20"/>
                      </a:cubicBezTo>
                      <a:cubicBezTo>
                        <a:pt x="91" y="20"/>
                        <a:pt x="91" y="20"/>
                        <a:pt x="92" y="20"/>
                      </a:cubicBezTo>
                      <a:cubicBezTo>
                        <a:pt x="92" y="20"/>
                        <a:pt x="92" y="20"/>
                        <a:pt x="92" y="20"/>
                      </a:cubicBezTo>
                      <a:cubicBezTo>
                        <a:pt x="92" y="20"/>
                        <a:pt x="92" y="20"/>
                        <a:pt x="92" y="20"/>
                      </a:cubicBezTo>
                      <a:cubicBezTo>
                        <a:pt x="107" y="13"/>
                        <a:pt x="124" y="10"/>
                        <a:pt x="142" y="10"/>
                      </a:cubicBezTo>
                      <a:cubicBezTo>
                        <a:pt x="392" y="10"/>
                        <a:pt x="392" y="10"/>
                        <a:pt x="392" y="10"/>
                      </a:cubicBezTo>
                      <a:cubicBezTo>
                        <a:pt x="421" y="10"/>
                        <a:pt x="448" y="20"/>
                        <a:pt x="470" y="36"/>
                      </a:cubicBezTo>
                      <a:cubicBezTo>
                        <a:pt x="473" y="32"/>
                        <a:pt x="473" y="32"/>
                        <a:pt x="473" y="32"/>
                      </a:cubicBezTo>
                      <a:cubicBezTo>
                        <a:pt x="470" y="36"/>
                        <a:pt x="470" y="36"/>
                        <a:pt x="470" y="36"/>
                      </a:cubicBezTo>
                      <a:cubicBezTo>
                        <a:pt x="470" y="36"/>
                        <a:pt x="470" y="36"/>
                        <a:pt x="470" y="36"/>
                      </a:cubicBezTo>
                      <a:cubicBezTo>
                        <a:pt x="470" y="36"/>
                        <a:pt x="470" y="36"/>
                        <a:pt x="470" y="36"/>
                      </a:cubicBezTo>
                      <a:cubicBezTo>
                        <a:pt x="470" y="36"/>
                        <a:pt x="470" y="36"/>
                        <a:pt x="470" y="36"/>
                      </a:cubicBezTo>
                      <a:cubicBezTo>
                        <a:pt x="490" y="51"/>
                        <a:pt x="505" y="70"/>
                        <a:pt x="514" y="93"/>
                      </a:cubicBezTo>
                      <a:cubicBezTo>
                        <a:pt x="514" y="93"/>
                        <a:pt x="514" y="93"/>
                        <a:pt x="514" y="93"/>
                      </a:cubicBezTo>
                      <a:cubicBezTo>
                        <a:pt x="520" y="108"/>
                        <a:pt x="523" y="124"/>
                        <a:pt x="523" y="141"/>
                      </a:cubicBezTo>
                      <a:cubicBezTo>
                        <a:pt x="528" y="141"/>
                        <a:pt x="528" y="141"/>
                        <a:pt x="528" y="141"/>
                      </a:cubicBezTo>
                      <a:cubicBezTo>
                        <a:pt x="533" y="141"/>
                        <a:pt x="533" y="141"/>
                        <a:pt x="533" y="141"/>
                      </a:cubicBezTo>
                      <a:cubicBezTo>
                        <a:pt x="533" y="123"/>
                        <a:pt x="530" y="106"/>
                        <a:pt x="523" y="90"/>
                      </a:cubicBezTo>
                      <a:cubicBezTo>
                        <a:pt x="523" y="90"/>
                        <a:pt x="523" y="90"/>
                        <a:pt x="523" y="90"/>
                      </a:cubicBezTo>
                      <a:cubicBezTo>
                        <a:pt x="514" y="65"/>
                        <a:pt x="497" y="44"/>
                        <a:pt x="476" y="28"/>
                      </a:cubicBezTo>
                      <a:cubicBezTo>
                        <a:pt x="473" y="32"/>
                        <a:pt x="473" y="32"/>
                        <a:pt x="473" y="32"/>
                      </a:cubicBezTo>
                      <a:cubicBezTo>
                        <a:pt x="476" y="28"/>
                        <a:pt x="476" y="28"/>
                        <a:pt x="476" y="28"/>
                      </a:cubicBezTo>
                      <a:cubicBezTo>
                        <a:pt x="476" y="28"/>
                        <a:pt x="476" y="28"/>
                        <a:pt x="476" y="28"/>
                      </a:cubicBezTo>
                      <a:cubicBezTo>
                        <a:pt x="476" y="28"/>
                        <a:pt x="476" y="28"/>
                        <a:pt x="476" y="28"/>
                      </a:cubicBezTo>
                      <a:cubicBezTo>
                        <a:pt x="476" y="28"/>
                        <a:pt x="476" y="28"/>
                        <a:pt x="476" y="28"/>
                      </a:cubicBezTo>
                      <a:cubicBezTo>
                        <a:pt x="452" y="10"/>
                        <a:pt x="423" y="0"/>
                        <a:pt x="392" y="0"/>
                      </a:cubicBezTo>
                      <a:cubicBezTo>
                        <a:pt x="142" y="0"/>
                        <a:pt x="142" y="0"/>
                        <a:pt x="142" y="0"/>
                      </a:cubicBezTo>
                      <a:cubicBezTo>
                        <a:pt x="123" y="0"/>
                        <a:pt x="104" y="4"/>
                        <a:pt x="88" y="10"/>
                      </a:cubicBezTo>
                      <a:cubicBezTo>
                        <a:pt x="90" y="15"/>
                        <a:pt x="90" y="15"/>
                        <a:pt x="90" y="15"/>
                      </a:cubicBezTo>
                      <a:cubicBezTo>
                        <a:pt x="88" y="10"/>
                        <a:pt x="88" y="10"/>
                        <a:pt x="88" y="10"/>
                      </a:cubicBezTo>
                      <a:cubicBezTo>
                        <a:pt x="87" y="11"/>
                        <a:pt x="87" y="11"/>
                        <a:pt x="87" y="11"/>
                      </a:cubicBezTo>
                      <a:cubicBezTo>
                        <a:pt x="86" y="11"/>
                        <a:pt x="86" y="11"/>
                        <a:pt x="86" y="11"/>
                      </a:cubicBezTo>
                      <a:cubicBezTo>
                        <a:pt x="86" y="11"/>
                        <a:pt x="86" y="11"/>
                        <a:pt x="86" y="11"/>
                      </a:cubicBezTo>
                      <a:cubicBezTo>
                        <a:pt x="86" y="11"/>
                        <a:pt x="86" y="11"/>
                        <a:pt x="86" y="11"/>
                      </a:cubicBezTo>
                      <a:cubicBezTo>
                        <a:pt x="36" y="33"/>
                        <a:pt x="0" y="83"/>
                        <a:pt x="0" y="141"/>
                      </a:cubicBezTo>
                      <a:cubicBezTo>
                        <a:pt x="0" y="304"/>
                        <a:pt x="0" y="304"/>
                        <a:pt x="0" y="304"/>
                      </a:cubicBezTo>
                      <a:cubicBezTo>
                        <a:pt x="533" y="304"/>
                        <a:pt x="533" y="304"/>
                        <a:pt x="533" y="304"/>
                      </a:cubicBezTo>
                      <a:cubicBezTo>
                        <a:pt x="533" y="141"/>
                        <a:pt x="533" y="141"/>
                        <a:pt x="533" y="141"/>
                      </a:cubicBezTo>
                      <a:cubicBezTo>
                        <a:pt x="528" y="141"/>
                        <a:pt x="528" y="141"/>
                        <a:pt x="528"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0" name="îšľïḑé"/>
                <p:cNvSpPr/>
                <p:nvPr/>
              </p:nvSpPr>
              <p:spPr bwMode="auto">
                <a:xfrm>
                  <a:off x="5930" y="3651"/>
                  <a:ext cx="741" cy="659"/>
                </a:xfrm>
                <a:custGeom>
                  <a:avLst/>
                  <a:gdLst>
                    <a:gd name="T0" fmla="*/ 0 w 389"/>
                    <a:gd name="T1" fmla="*/ 89 h 346"/>
                    <a:gd name="T2" fmla="*/ 5 w 389"/>
                    <a:gd name="T3" fmla="*/ 346 h 346"/>
                    <a:gd name="T4" fmla="*/ 389 w 389"/>
                    <a:gd name="T5" fmla="*/ 346 h 346"/>
                    <a:gd name="T6" fmla="*/ 389 w 389"/>
                    <a:gd name="T7" fmla="*/ 89 h 346"/>
                    <a:gd name="T8" fmla="*/ 385 w 389"/>
                    <a:gd name="T9" fmla="*/ 63 h 346"/>
                    <a:gd name="T10" fmla="*/ 381 w 389"/>
                    <a:gd name="T11" fmla="*/ 52 h 346"/>
                    <a:gd name="T12" fmla="*/ 362 w 389"/>
                    <a:gd name="T13" fmla="*/ 24 h 346"/>
                    <a:gd name="T14" fmla="*/ 359 w 389"/>
                    <a:gd name="T15" fmla="*/ 22 h 346"/>
                    <a:gd name="T16" fmla="*/ 306 w 389"/>
                    <a:gd name="T17" fmla="*/ 0 h 346"/>
                    <a:gd name="T18" fmla="*/ 306 w 389"/>
                    <a:gd name="T19" fmla="*/ 0 h 346"/>
                    <a:gd name="T20" fmla="*/ 301 w 389"/>
                    <a:gd name="T21" fmla="*/ 0 h 346"/>
                    <a:gd name="T22" fmla="*/ 89 w 389"/>
                    <a:gd name="T23" fmla="*/ 0 h 346"/>
                    <a:gd name="T24" fmla="*/ 87 w 389"/>
                    <a:gd name="T25" fmla="*/ 0 h 346"/>
                    <a:gd name="T26" fmla="*/ 0 w 389"/>
                    <a:gd name="T27" fmla="*/ 79 h 346"/>
                    <a:gd name="T28" fmla="*/ 0 w 389"/>
                    <a:gd name="T29" fmla="*/ 8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9" h="346">
                      <a:moveTo>
                        <a:pt x="0" y="89"/>
                      </a:moveTo>
                      <a:cubicBezTo>
                        <a:pt x="5" y="346"/>
                        <a:pt x="5" y="346"/>
                        <a:pt x="5" y="346"/>
                      </a:cubicBezTo>
                      <a:cubicBezTo>
                        <a:pt x="389" y="346"/>
                        <a:pt x="389" y="346"/>
                        <a:pt x="389" y="346"/>
                      </a:cubicBezTo>
                      <a:cubicBezTo>
                        <a:pt x="389" y="89"/>
                        <a:pt x="389" y="89"/>
                        <a:pt x="389" y="89"/>
                      </a:cubicBezTo>
                      <a:cubicBezTo>
                        <a:pt x="389" y="80"/>
                        <a:pt x="388" y="71"/>
                        <a:pt x="385" y="63"/>
                      </a:cubicBezTo>
                      <a:cubicBezTo>
                        <a:pt x="384" y="59"/>
                        <a:pt x="383" y="55"/>
                        <a:pt x="381" y="52"/>
                      </a:cubicBezTo>
                      <a:cubicBezTo>
                        <a:pt x="377" y="41"/>
                        <a:pt x="370" y="32"/>
                        <a:pt x="362" y="24"/>
                      </a:cubicBezTo>
                      <a:cubicBezTo>
                        <a:pt x="361" y="23"/>
                        <a:pt x="360" y="22"/>
                        <a:pt x="359" y="22"/>
                      </a:cubicBezTo>
                      <a:cubicBezTo>
                        <a:pt x="344" y="9"/>
                        <a:pt x="326" y="1"/>
                        <a:pt x="306" y="0"/>
                      </a:cubicBezTo>
                      <a:cubicBezTo>
                        <a:pt x="306" y="0"/>
                        <a:pt x="306" y="0"/>
                        <a:pt x="306" y="0"/>
                      </a:cubicBezTo>
                      <a:cubicBezTo>
                        <a:pt x="304" y="0"/>
                        <a:pt x="302" y="0"/>
                        <a:pt x="301" y="0"/>
                      </a:cubicBezTo>
                      <a:cubicBezTo>
                        <a:pt x="89" y="0"/>
                        <a:pt x="89" y="0"/>
                        <a:pt x="89" y="0"/>
                      </a:cubicBezTo>
                      <a:cubicBezTo>
                        <a:pt x="88" y="0"/>
                        <a:pt x="87" y="0"/>
                        <a:pt x="87" y="0"/>
                      </a:cubicBezTo>
                      <a:cubicBezTo>
                        <a:pt x="42" y="1"/>
                        <a:pt x="5" y="35"/>
                        <a:pt x="0" y="79"/>
                      </a:cubicBezTo>
                      <a:cubicBezTo>
                        <a:pt x="0" y="82"/>
                        <a:pt x="0" y="85"/>
                        <a:pt x="0" y="89"/>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1" name="ïšľîḓe"/>
                <p:cNvSpPr/>
                <p:nvPr/>
              </p:nvSpPr>
              <p:spPr bwMode="auto">
                <a:xfrm>
                  <a:off x="5920" y="3642"/>
                  <a:ext cx="761" cy="678"/>
                </a:xfrm>
                <a:custGeom>
                  <a:avLst/>
                  <a:gdLst>
                    <a:gd name="T0" fmla="*/ 5 w 399"/>
                    <a:gd name="T1" fmla="*/ 94 h 356"/>
                    <a:gd name="T2" fmla="*/ 0 w 399"/>
                    <a:gd name="T3" fmla="*/ 94 h 356"/>
                    <a:gd name="T4" fmla="*/ 5 w 399"/>
                    <a:gd name="T5" fmla="*/ 356 h 356"/>
                    <a:gd name="T6" fmla="*/ 399 w 399"/>
                    <a:gd name="T7" fmla="*/ 356 h 356"/>
                    <a:gd name="T8" fmla="*/ 399 w 399"/>
                    <a:gd name="T9" fmla="*/ 94 h 356"/>
                    <a:gd name="T10" fmla="*/ 395 w 399"/>
                    <a:gd name="T11" fmla="*/ 66 h 356"/>
                    <a:gd name="T12" fmla="*/ 391 w 399"/>
                    <a:gd name="T13" fmla="*/ 55 h 356"/>
                    <a:gd name="T14" fmla="*/ 370 w 399"/>
                    <a:gd name="T15" fmla="*/ 26 h 356"/>
                    <a:gd name="T16" fmla="*/ 367 w 399"/>
                    <a:gd name="T17" fmla="*/ 29 h 356"/>
                    <a:gd name="T18" fmla="*/ 370 w 399"/>
                    <a:gd name="T19" fmla="*/ 26 h 356"/>
                    <a:gd name="T20" fmla="*/ 367 w 399"/>
                    <a:gd name="T21" fmla="*/ 23 h 356"/>
                    <a:gd name="T22" fmla="*/ 364 w 399"/>
                    <a:gd name="T23" fmla="*/ 27 h 356"/>
                    <a:gd name="T24" fmla="*/ 367 w 399"/>
                    <a:gd name="T25" fmla="*/ 23 h 356"/>
                    <a:gd name="T26" fmla="*/ 311 w 399"/>
                    <a:gd name="T27" fmla="*/ 0 h 356"/>
                    <a:gd name="T28" fmla="*/ 311 w 399"/>
                    <a:gd name="T29" fmla="*/ 5 h 356"/>
                    <a:gd name="T30" fmla="*/ 312 w 399"/>
                    <a:gd name="T31" fmla="*/ 0 h 356"/>
                    <a:gd name="T32" fmla="*/ 312 w 399"/>
                    <a:gd name="T33" fmla="*/ 0 h 356"/>
                    <a:gd name="T34" fmla="*/ 311 w 399"/>
                    <a:gd name="T35" fmla="*/ 0 h 356"/>
                    <a:gd name="T36" fmla="*/ 311 w 399"/>
                    <a:gd name="T37" fmla="*/ 0 h 356"/>
                    <a:gd name="T38" fmla="*/ 306 w 399"/>
                    <a:gd name="T39" fmla="*/ 0 h 356"/>
                    <a:gd name="T40" fmla="*/ 94 w 399"/>
                    <a:gd name="T41" fmla="*/ 0 h 356"/>
                    <a:gd name="T42" fmla="*/ 91 w 399"/>
                    <a:gd name="T43" fmla="*/ 0 h 356"/>
                    <a:gd name="T44" fmla="*/ 92 w 399"/>
                    <a:gd name="T45" fmla="*/ 5 h 356"/>
                    <a:gd name="T46" fmla="*/ 92 w 399"/>
                    <a:gd name="T47" fmla="*/ 0 h 356"/>
                    <a:gd name="T48" fmla="*/ 1 w 399"/>
                    <a:gd name="T49" fmla="*/ 83 h 356"/>
                    <a:gd name="T50" fmla="*/ 0 w 399"/>
                    <a:gd name="T51" fmla="*/ 94 h 356"/>
                    <a:gd name="T52" fmla="*/ 0 w 399"/>
                    <a:gd name="T53" fmla="*/ 94 h 356"/>
                    <a:gd name="T54" fmla="*/ 0 w 399"/>
                    <a:gd name="T55" fmla="*/ 94 h 356"/>
                    <a:gd name="T56" fmla="*/ 5 w 399"/>
                    <a:gd name="T57" fmla="*/ 94 h 356"/>
                    <a:gd name="T58" fmla="*/ 10 w 399"/>
                    <a:gd name="T59" fmla="*/ 94 h 356"/>
                    <a:gd name="T60" fmla="*/ 10 w 399"/>
                    <a:gd name="T61" fmla="*/ 85 h 356"/>
                    <a:gd name="T62" fmla="*/ 92 w 399"/>
                    <a:gd name="T63" fmla="*/ 10 h 356"/>
                    <a:gd name="T64" fmla="*/ 92 w 399"/>
                    <a:gd name="T65" fmla="*/ 10 h 356"/>
                    <a:gd name="T66" fmla="*/ 92 w 399"/>
                    <a:gd name="T67" fmla="*/ 10 h 356"/>
                    <a:gd name="T68" fmla="*/ 94 w 399"/>
                    <a:gd name="T69" fmla="*/ 10 h 356"/>
                    <a:gd name="T70" fmla="*/ 306 w 399"/>
                    <a:gd name="T71" fmla="*/ 10 h 356"/>
                    <a:gd name="T72" fmla="*/ 311 w 399"/>
                    <a:gd name="T73" fmla="*/ 10 h 356"/>
                    <a:gd name="T74" fmla="*/ 311 w 399"/>
                    <a:gd name="T75" fmla="*/ 5 h 356"/>
                    <a:gd name="T76" fmla="*/ 310 w 399"/>
                    <a:gd name="T77" fmla="*/ 10 h 356"/>
                    <a:gd name="T78" fmla="*/ 310 w 399"/>
                    <a:gd name="T79" fmla="*/ 10 h 356"/>
                    <a:gd name="T80" fmla="*/ 311 w 399"/>
                    <a:gd name="T81" fmla="*/ 10 h 356"/>
                    <a:gd name="T82" fmla="*/ 311 w 399"/>
                    <a:gd name="T83" fmla="*/ 10 h 356"/>
                    <a:gd name="T84" fmla="*/ 360 w 399"/>
                    <a:gd name="T85" fmla="*/ 30 h 356"/>
                    <a:gd name="T86" fmla="*/ 360 w 399"/>
                    <a:gd name="T87" fmla="*/ 30 h 356"/>
                    <a:gd name="T88" fmla="*/ 360 w 399"/>
                    <a:gd name="T89" fmla="*/ 30 h 356"/>
                    <a:gd name="T90" fmla="*/ 363 w 399"/>
                    <a:gd name="T91" fmla="*/ 33 h 356"/>
                    <a:gd name="T92" fmla="*/ 363 w 399"/>
                    <a:gd name="T93" fmla="*/ 33 h 356"/>
                    <a:gd name="T94" fmla="*/ 363 w 399"/>
                    <a:gd name="T95" fmla="*/ 33 h 356"/>
                    <a:gd name="T96" fmla="*/ 382 w 399"/>
                    <a:gd name="T97" fmla="*/ 59 h 356"/>
                    <a:gd name="T98" fmla="*/ 386 w 399"/>
                    <a:gd name="T99" fmla="*/ 69 h 356"/>
                    <a:gd name="T100" fmla="*/ 389 w 399"/>
                    <a:gd name="T101" fmla="*/ 94 h 356"/>
                    <a:gd name="T102" fmla="*/ 389 w 399"/>
                    <a:gd name="T103" fmla="*/ 346 h 356"/>
                    <a:gd name="T104" fmla="*/ 15 w 399"/>
                    <a:gd name="T105" fmla="*/ 346 h 356"/>
                    <a:gd name="T106" fmla="*/ 10 w 399"/>
                    <a:gd name="T107" fmla="*/ 94 h 356"/>
                    <a:gd name="T108" fmla="*/ 5 w 399"/>
                    <a:gd name="T109" fmla="*/ 94 h 356"/>
                    <a:gd name="T110" fmla="*/ 10 w 399"/>
                    <a:gd name="T111" fmla="*/ 94 h 356"/>
                    <a:gd name="T112" fmla="*/ 5 w 399"/>
                    <a:gd name="T113" fmla="*/ 94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99" h="356">
                      <a:moveTo>
                        <a:pt x="5" y="94"/>
                      </a:moveTo>
                      <a:cubicBezTo>
                        <a:pt x="0" y="94"/>
                        <a:pt x="0" y="94"/>
                        <a:pt x="0" y="94"/>
                      </a:cubicBezTo>
                      <a:cubicBezTo>
                        <a:pt x="5" y="356"/>
                        <a:pt x="5" y="356"/>
                        <a:pt x="5" y="356"/>
                      </a:cubicBezTo>
                      <a:cubicBezTo>
                        <a:pt x="399" y="356"/>
                        <a:pt x="399" y="356"/>
                        <a:pt x="399" y="356"/>
                      </a:cubicBezTo>
                      <a:cubicBezTo>
                        <a:pt x="399" y="94"/>
                        <a:pt x="399" y="94"/>
                        <a:pt x="399" y="94"/>
                      </a:cubicBezTo>
                      <a:cubicBezTo>
                        <a:pt x="399" y="84"/>
                        <a:pt x="398" y="75"/>
                        <a:pt x="395" y="66"/>
                      </a:cubicBezTo>
                      <a:cubicBezTo>
                        <a:pt x="394" y="62"/>
                        <a:pt x="392" y="58"/>
                        <a:pt x="391" y="55"/>
                      </a:cubicBezTo>
                      <a:cubicBezTo>
                        <a:pt x="386" y="44"/>
                        <a:pt x="379" y="34"/>
                        <a:pt x="370" y="26"/>
                      </a:cubicBezTo>
                      <a:cubicBezTo>
                        <a:pt x="367" y="29"/>
                        <a:pt x="367" y="29"/>
                        <a:pt x="367" y="29"/>
                      </a:cubicBezTo>
                      <a:cubicBezTo>
                        <a:pt x="370" y="26"/>
                        <a:pt x="370" y="26"/>
                        <a:pt x="370" y="26"/>
                      </a:cubicBezTo>
                      <a:cubicBezTo>
                        <a:pt x="369" y="25"/>
                        <a:pt x="368" y="24"/>
                        <a:pt x="367" y="23"/>
                      </a:cubicBezTo>
                      <a:cubicBezTo>
                        <a:pt x="364" y="27"/>
                        <a:pt x="364" y="27"/>
                        <a:pt x="364" y="27"/>
                      </a:cubicBezTo>
                      <a:cubicBezTo>
                        <a:pt x="367" y="23"/>
                        <a:pt x="367" y="23"/>
                        <a:pt x="367" y="23"/>
                      </a:cubicBezTo>
                      <a:cubicBezTo>
                        <a:pt x="352" y="10"/>
                        <a:pt x="333" y="2"/>
                        <a:pt x="311" y="0"/>
                      </a:cubicBezTo>
                      <a:cubicBezTo>
                        <a:pt x="311" y="5"/>
                        <a:pt x="311" y="5"/>
                        <a:pt x="311" y="5"/>
                      </a:cubicBezTo>
                      <a:cubicBezTo>
                        <a:pt x="312" y="0"/>
                        <a:pt x="312" y="0"/>
                        <a:pt x="312" y="0"/>
                      </a:cubicBezTo>
                      <a:cubicBezTo>
                        <a:pt x="312" y="0"/>
                        <a:pt x="312" y="0"/>
                        <a:pt x="312" y="0"/>
                      </a:cubicBezTo>
                      <a:cubicBezTo>
                        <a:pt x="311" y="0"/>
                        <a:pt x="311" y="0"/>
                        <a:pt x="311" y="0"/>
                      </a:cubicBezTo>
                      <a:cubicBezTo>
                        <a:pt x="311" y="0"/>
                        <a:pt x="311" y="0"/>
                        <a:pt x="311" y="0"/>
                      </a:cubicBezTo>
                      <a:cubicBezTo>
                        <a:pt x="309" y="0"/>
                        <a:pt x="307" y="0"/>
                        <a:pt x="306" y="0"/>
                      </a:cubicBezTo>
                      <a:cubicBezTo>
                        <a:pt x="94" y="0"/>
                        <a:pt x="94" y="0"/>
                        <a:pt x="94" y="0"/>
                      </a:cubicBezTo>
                      <a:cubicBezTo>
                        <a:pt x="93" y="0"/>
                        <a:pt x="92" y="0"/>
                        <a:pt x="91" y="0"/>
                      </a:cubicBezTo>
                      <a:cubicBezTo>
                        <a:pt x="92" y="5"/>
                        <a:pt x="92" y="5"/>
                        <a:pt x="92" y="5"/>
                      </a:cubicBezTo>
                      <a:cubicBezTo>
                        <a:pt x="92" y="0"/>
                        <a:pt x="92" y="0"/>
                        <a:pt x="92" y="0"/>
                      </a:cubicBezTo>
                      <a:cubicBezTo>
                        <a:pt x="44" y="1"/>
                        <a:pt x="6" y="37"/>
                        <a:pt x="1" y="83"/>
                      </a:cubicBezTo>
                      <a:cubicBezTo>
                        <a:pt x="0" y="87"/>
                        <a:pt x="0" y="90"/>
                        <a:pt x="0" y="94"/>
                      </a:cubicBezTo>
                      <a:cubicBezTo>
                        <a:pt x="0" y="94"/>
                        <a:pt x="0" y="94"/>
                        <a:pt x="0" y="94"/>
                      </a:cubicBezTo>
                      <a:cubicBezTo>
                        <a:pt x="0" y="94"/>
                        <a:pt x="0" y="94"/>
                        <a:pt x="0" y="94"/>
                      </a:cubicBezTo>
                      <a:cubicBezTo>
                        <a:pt x="5" y="94"/>
                        <a:pt x="5" y="94"/>
                        <a:pt x="5" y="94"/>
                      </a:cubicBezTo>
                      <a:cubicBezTo>
                        <a:pt x="10" y="94"/>
                        <a:pt x="10" y="94"/>
                        <a:pt x="10" y="94"/>
                      </a:cubicBezTo>
                      <a:cubicBezTo>
                        <a:pt x="10" y="91"/>
                        <a:pt x="10" y="88"/>
                        <a:pt x="10" y="85"/>
                      </a:cubicBezTo>
                      <a:cubicBezTo>
                        <a:pt x="15" y="43"/>
                        <a:pt x="50" y="11"/>
                        <a:pt x="92" y="10"/>
                      </a:cubicBezTo>
                      <a:cubicBezTo>
                        <a:pt x="92" y="10"/>
                        <a:pt x="92" y="10"/>
                        <a:pt x="92" y="10"/>
                      </a:cubicBezTo>
                      <a:cubicBezTo>
                        <a:pt x="92" y="10"/>
                        <a:pt x="92" y="10"/>
                        <a:pt x="92" y="10"/>
                      </a:cubicBezTo>
                      <a:cubicBezTo>
                        <a:pt x="93" y="10"/>
                        <a:pt x="93" y="10"/>
                        <a:pt x="94" y="10"/>
                      </a:cubicBezTo>
                      <a:cubicBezTo>
                        <a:pt x="306" y="10"/>
                        <a:pt x="306" y="10"/>
                        <a:pt x="306" y="10"/>
                      </a:cubicBezTo>
                      <a:cubicBezTo>
                        <a:pt x="307" y="10"/>
                        <a:pt x="309" y="10"/>
                        <a:pt x="311" y="10"/>
                      </a:cubicBezTo>
                      <a:cubicBezTo>
                        <a:pt x="311" y="5"/>
                        <a:pt x="311" y="5"/>
                        <a:pt x="311" y="5"/>
                      </a:cubicBezTo>
                      <a:cubicBezTo>
                        <a:pt x="310" y="10"/>
                        <a:pt x="310" y="10"/>
                        <a:pt x="310" y="10"/>
                      </a:cubicBezTo>
                      <a:cubicBezTo>
                        <a:pt x="310" y="10"/>
                        <a:pt x="310" y="10"/>
                        <a:pt x="310" y="10"/>
                      </a:cubicBezTo>
                      <a:cubicBezTo>
                        <a:pt x="311" y="10"/>
                        <a:pt x="311" y="10"/>
                        <a:pt x="311" y="10"/>
                      </a:cubicBezTo>
                      <a:cubicBezTo>
                        <a:pt x="311" y="10"/>
                        <a:pt x="311" y="10"/>
                        <a:pt x="311" y="10"/>
                      </a:cubicBezTo>
                      <a:cubicBezTo>
                        <a:pt x="330" y="11"/>
                        <a:pt x="347" y="19"/>
                        <a:pt x="360" y="30"/>
                      </a:cubicBezTo>
                      <a:cubicBezTo>
                        <a:pt x="360" y="30"/>
                        <a:pt x="360" y="30"/>
                        <a:pt x="360" y="30"/>
                      </a:cubicBezTo>
                      <a:cubicBezTo>
                        <a:pt x="360" y="30"/>
                        <a:pt x="360" y="30"/>
                        <a:pt x="360" y="30"/>
                      </a:cubicBezTo>
                      <a:cubicBezTo>
                        <a:pt x="361" y="31"/>
                        <a:pt x="362" y="32"/>
                        <a:pt x="363" y="33"/>
                      </a:cubicBezTo>
                      <a:cubicBezTo>
                        <a:pt x="363" y="33"/>
                        <a:pt x="363" y="33"/>
                        <a:pt x="363" y="33"/>
                      </a:cubicBezTo>
                      <a:cubicBezTo>
                        <a:pt x="363" y="33"/>
                        <a:pt x="363" y="33"/>
                        <a:pt x="363" y="33"/>
                      </a:cubicBezTo>
                      <a:cubicBezTo>
                        <a:pt x="371" y="40"/>
                        <a:pt x="377" y="49"/>
                        <a:pt x="382" y="59"/>
                      </a:cubicBezTo>
                      <a:cubicBezTo>
                        <a:pt x="383" y="62"/>
                        <a:pt x="385" y="66"/>
                        <a:pt x="386" y="69"/>
                      </a:cubicBezTo>
                      <a:cubicBezTo>
                        <a:pt x="388" y="77"/>
                        <a:pt x="389" y="85"/>
                        <a:pt x="389" y="94"/>
                      </a:cubicBezTo>
                      <a:cubicBezTo>
                        <a:pt x="389" y="346"/>
                        <a:pt x="389" y="346"/>
                        <a:pt x="389" y="346"/>
                      </a:cubicBezTo>
                      <a:cubicBezTo>
                        <a:pt x="15" y="346"/>
                        <a:pt x="15" y="346"/>
                        <a:pt x="15" y="346"/>
                      </a:cubicBezTo>
                      <a:cubicBezTo>
                        <a:pt x="10" y="94"/>
                        <a:pt x="10" y="94"/>
                        <a:pt x="10" y="94"/>
                      </a:cubicBezTo>
                      <a:cubicBezTo>
                        <a:pt x="5" y="94"/>
                        <a:pt x="5" y="94"/>
                        <a:pt x="5" y="94"/>
                      </a:cubicBezTo>
                      <a:cubicBezTo>
                        <a:pt x="10" y="94"/>
                        <a:pt x="10" y="94"/>
                        <a:pt x="10" y="94"/>
                      </a:cubicBezTo>
                      <a:cubicBezTo>
                        <a:pt x="5" y="94"/>
                        <a:pt x="5" y="94"/>
                        <a:pt x="5" y="94"/>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2" name="ïṩlïḓe"/>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3" name="isḷïďé"/>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4" name="íśľïḋè"/>
                <p:cNvSpPr/>
                <p:nvPr/>
              </p:nvSpPr>
              <p:spPr bwMode="auto">
                <a:xfrm>
                  <a:off x="6231" y="2933"/>
                  <a:ext cx="311" cy="676"/>
                </a:xfrm>
                <a:custGeom>
                  <a:avLst/>
                  <a:gdLst>
                    <a:gd name="T0" fmla="*/ 0 w 163"/>
                    <a:gd name="T1" fmla="*/ 352 h 355"/>
                    <a:gd name="T2" fmla="*/ 26 w 163"/>
                    <a:gd name="T3" fmla="*/ 355 h 355"/>
                    <a:gd name="T4" fmla="*/ 163 w 163"/>
                    <a:gd name="T5" fmla="*/ 218 h 355"/>
                    <a:gd name="T6" fmla="*/ 163 w 163"/>
                    <a:gd name="T7" fmla="*/ 0 h 355"/>
                    <a:gd name="T8" fmla="*/ 110 w 163"/>
                    <a:gd name="T9" fmla="*/ 0 h 355"/>
                    <a:gd name="T10" fmla="*/ 110 w 163"/>
                    <a:gd name="T11" fmla="*/ 218 h 355"/>
                    <a:gd name="T12" fmla="*/ 0 w 163"/>
                    <a:gd name="T13" fmla="*/ 352 h 355"/>
                  </a:gdLst>
                  <a:ahLst/>
                  <a:cxnLst>
                    <a:cxn ang="0">
                      <a:pos x="T0" y="T1"/>
                    </a:cxn>
                    <a:cxn ang="0">
                      <a:pos x="T2" y="T3"/>
                    </a:cxn>
                    <a:cxn ang="0">
                      <a:pos x="T4" y="T5"/>
                    </a:cxn>
                    <a:cxn ang="0">
                      <a:pos x="T6" y="T7"/>
                    </a:cxn>
                    <a:cxn ang="0">
                      <a:pos x="T8" y="T9"/>
                    </a:cxn>
                    <a:cxn ang="0">
                      <a:pos x="T10" y="T11"/>
                    </a:cxn>
                    <a:cxn ang="0">
                      <a:pos x="T12" y="T13"/>
                    </a:cxn>
                  </a:cxnLst>
                  <a:rect l="0" t="0" r="r" b="b"/>
                  <a:pathLst>
                    <a:path w="163" h="355">
                      <a:moveTo>
                        <a:pt x="0" y="352"/>
                      </a:moveTo>
                      <a:cubicBezTo>
                        <a:pt x="9" y="354"/>
                        <a:pt x="17" y="355"/>
                        <a:pt x="26" y="355"/>
                      </a:cubicBezTo>
                      <a:cubicBezTo>
                        <a:pt x="102" y="355"/>
                        <a:pt x="163" y="293"/>
                        <a:pt x="163" y="218"/>
                      </a:cubicBezTo>
                      <a:cubicBezTo>
                        <a:pt x="163" y="0"/>
                        <a:pt x="163" y="0"/>
                        <a:pt x="163" y="0"/>
                      </a:cubicBezTo>
                      <a:cubicBezTo>
                        <a:pt x="110" y="0"/>
                        <a:pt x="110" y="0"/>
                        <a:pt x="110" y="0"/>
                      </a:cubicBezTo>
                      <a:cubicBezTo>
                        <a:pt x="110" y="218"/>
                        <a:pt x="110" y="218"/>
                        <a:pt x="110" y="218"/>
                      </a:cubicBezTo>
                      <a:cubicBezTo>
                        <a:pt x="110" y="284"/>
                        <a:pt x="63" y="340"/>
                        <a:pt x="0" y="352"/>
                      </a:cubicBezTo>
                      <a:close/>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5" name="ï$líďe"/>
                <p:cNvSpPr/>
                <p:nvPr/>
              </p:nvSpPr>
              <p:spPr bwMode="auto">
                <a:xfrm>
                  <a:off x="6021" y="2933"/>
                  <a:ext cx="521" cy="676"/>
                </a:xfrm>
                <a:custGeom>
                  <a:avLst/>
                  <a:gdLst>
                    <a:gd name="T0" fmla="*/ 110 w 273"/>
                    <a:gd name="T1" fmla="*/ 355 h 355"/>
                    <a:gd name="T2" fmla="*/ 163 w 273"/>
                    <a:gd name="T3" fmla="*/ 355 h 355"/>
                    <a:gd name="T4" fmla="*/ 273 w 273"/>
                    <a:gd name="T5" fmla="*/ 244 h 355"/>
                    <a:gd name="T6" fmla="*/ 273 w 273"/>
                    <a:gd name="T7" fmla="*/ 0 h 355"/>
                    <a:gd name="T8" fmla="*/ 39 w 273"/>
                    <a:gd name="T9" fmla="*/ 0 h 355"/>
                    <a:gd name="T10" fmla="*/ 0 w 273"/>
                    <a:gd name="T11" fmla="*/ 39 h 355"/>
                    <a:gd name="T12" fmla="*/ 0 w 273"/>
                    <a:gd name="T13" fmla="*/ 244 h 355"/>
                    <a:gd name="T14" fmla="*/ 110 w 273"/>
                    <a:gd name="T15" fmla="*/ 355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3" h="355">
                      <a:moveTo>
                        <a:pt x="110" y="355"/>
                      </a:moveTo>
                      <a:cubicBezTo>
                        <a:pt x="163" y="355"/>
                        <a:pt x="163" y="355"/>
                        <a:pt x="163" y="355"/>
                      </a:cubicBezTo>
                      <a:cubicBezTo>
                        <a:pt x="224" y="355"/>
                        <a:pt x="273" y="305"/>
                        <a:pt x="273" y="244"/>
                      </a:cubicBezTo>
                      <a:cubicBezTo>
                        <a:pt x="273" y="0"/>
                        <a:pt x="273" y="0"/>
                        <a:pt x="273" y="0"/>
                      </a:cubicBezTo>
                      <a:cubicBezTo>
                        <a:pt x="39" y="0"/>
                        <a:pt x="39" y="0"/>
                        <a:pt x="39" y="0"/>
                      </a:cubicBezTo>
                      <a:cubicBezTo>
                        <a:pt x="17" y="0"/>
                        <a:pt x="0" y="18"/>
                        <a:pt x="0" y="39"/>
                      </a:cubicBezTo>
                      <a:cubicBezTo>
                        <a:pt x="0" y="244"/>
                        <a:pt x="0" y="244"/>
                        <a:pt x="0" y="244"/>
                      </a:cubicBezTo>
                      <a:cubicBezTo>
                        <a:pt x="0" y="305"/>
                        <a:pt x="49" y="355"/>
                        <a:pt x="110" y="355"/>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6" name="îšľiḍê"/>
                <p:cNvSpPr/>
                <p:nvPr/>
              </p:nvSpPr>
              <p:spPr bwMode="auto">
                <a:xfrm>
                  <a:off x="6181" y="3579"/>
                  <a:ext cx="246" cy="192"/>
                </a:xfrm>
                <a:custGeom>
                  <a:avLst/>
                  <a:gdLst>
                    <a:gd name="T0" fmla="*/ 49 w 129"/>
                    <a:gd name="T1" fmla="*/ 101 h 101"/>
                    <a:gd name="T2" fmla="*/ 80 w 129"/>
                    <a:gd name="T3" fmla="*/ 101 h 101"/>
                    <a:gd name="T4" fmla="*/ 129 w 129"/>
                    <a:gd name="T5" fmla="*/ 52 h 101"/>
                    <a:gd name="T6" fmla="*/ 129 w 129"/>
                    <a:gd name="T7" fmla="*/ 0 h 101"/>
                    <a:gd name="T8" fmla="*/ 0 w 129"/>
                    <a:gd name="T9" fmla="*/ 0 h 101"/>
                    <a:gd name="T10" fmla="*/ 0 w 129"/>
                    <a:gd name="T11" fmla="*/ 52 h 101"/>
                    <a:gd name="T12" fmla="*/ 49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49" y="101"/>
                      </a:moveTo>
                      <a:cubicBezTo>
                        <a:pt x="80" y="101"/>
                        <a:pt x="80" y="101"/>
                        <a:pt x="80" y="101"/>
                      </a:cubicBezTo>
                      <a:cubicBezTo>
                        <a:pt x="107" y="101"/>
                        <a:pt x="129" y="79"/>
                        <a:pt x="129" y="52"/>
                      </a:cubicBezTo>
                      <a:cubicBezTo>
                        <a:pt x="129" y="0"/>
                        <a:pt x="129" y="0"/>
                        <a:pt x="129" y="0"/>
                      </a:cubicBezTo>
                      <a:cubicBezTo>
                        <a:pt x="0" y="0"/>
                        <a:pt x="0" y="0"/>
                        <a:pt x="0" y="0"/>
                      </a:cubicBezTo>
                      <a:cubicBezTo>
                        <a:pt x="0" y="52"/>
                        <a:pt x="0" y="52"/>
                        <a:pt x="0" y="52"/>
                      </a:cubicBezTo>
                      <a:cubicBezTo>
                        <a:pt x="0" y="79"/>
                        <a:pt x="22" y="101"/>
                        <a:pt x="49" y="101"/>
                      </a:cubicBezTo>
                      <a:close/>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7" name="i$1iďé"/>
                <p:cNvSpPr/>
                <p:nvPr/>
              </p:nvSpPr>
              <p:spPr bwMode="auto">
                <a:xfrm>
                  <a:off x="6181" y="3579"/>
                  <a:ext cx="246" cy="192"/>
                </a:xfrm>
                <a:custGeom>
                  <a:avLst/>
                  <a:gdLst>
                    <a:gd name="T0" fmla="*/ 49 w 129"/>
                    <a:gd name="T1" fmla="*/ 101 h 101"/>
                    <a:gd name="T2" fmla="*/ 80 w 129"/>
                    <a:gd name="T3" fmla="*/ 101 h 101"/>
                    <a:gd name="T4" fmla="*/ 129 w 129"/>
                    <a:gd name="T5" fmla="*/ 52 h 101"/>
                    <a:gd name="T6" fmla="*/ 129 w 129"/>
                    <a:gd name="T7" fmla="*/ 0 h 101"/>
                    <a:gd name="T8" fmla="*/ 0 w 129"/>
                    <a:gd name="T9" fmla="*/ 0 h 101"/>
                    <a:gd name="T10" fmla="*/ 0 w 129"/>
                    <a:gd name="T11" fmla="*/ 52 h 101"/>
                    <a:gd name="T12" fmla="*/ 49 w 129"/>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129" h="101">
                      <a:moveTo>
                        <a:pt x="49" y="101"/>
                      </a:moveTo>
                      <a:cubicBezTo>
                        <a:pt x="80" y="101"/>
                        <a:pt x="80" y="101"/>
                        <a:pt x="80" y="101"/>
                      </a:cubicBezTo>
                      <a:cubicBezTo>
                        <a:pt x="107" y="101"/>
                        <a:pt x="129" y="79"/>
                        <a:pt x="129" y="52"/>
                      </a:cubicBezTo>
                      <a:cubicBezTo>
                        <a:pt x="129" y="0"/>
                        <a:pt x="129" y="0"/>
                        <a:pt x="129" y="0"/>
                      </a:cubicBezTo>
                      <a:cubicBezTo>
                        <a:pt x="0" y="0"/>
                        <a:pt x="0" y="0"/>
                        <a:pt x="0" y="0"/>
                      </a:cubicBezTo>
                      <a:cubicBezTo>
                        <a:pt x="0" y="52"/>
                        <a:pt x="0" y="52"/>
                        <a:pt x="0" y="52"/>
                      </a:cubicBezTo>
                      <a:cubicBezTo>
                        <a:pt x="0" y="79"/>
                        <a:pt x="22" y="101"/>
                        <a:pt x="49" y="101"/>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28" name="íśḷiḑé"/>
                <p:cNvSpPr/>
                <p:nvPr/>
              </p:nvSpPr>
              <p:spPr bwMode="auto">
                <a:xfrm>
                  <a:off x="6181" y="3560"/>
                  <a:ext cx="246" cy="103"/>
                </a:xfrm>
                <a:custGeom>
                  <a:avLst/>
                  <a:gdLst>
                    <a:gd name="T0" fmla="*/ 0 w 129"/>
                    <a:gd name="T1" fmla="*/ 0 h 54"/>
                    <a:gd name="T2" fmla="*/ 0 w 129"/>
                    <a:gd name="T3" fmla="*/ 40 h 54"/>
                    <a:gd name="T4" fmla="*/ 53 w 129"/>
                    <a:gd name="T5" fmla="*/ 54 h 54"/>
                    <a:gd name="T6" fmla="*/ 76 w 129"/>
                    <a:gd name="T7" fmla="*/ 54 h 54"/>
                    <a:gd name="T8" fmla="*/ 129 w 129"/>
                    <a:gd name="T9" fmla="*/ 40 h 54"/>
                    <a:gd name="T10" fmla="*/ 129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0" y="0"/>
                      </a:moveTo>
                      <a:cubicBezTo>
                        <a:pt x="0" y="40"/>
                        <a:pt x="0" y="40"/>
                        <a:pt x="0" y="40"/>
                      </a:cubicBezTo>
                      <a:cubicBezTo>
                        <a:pt x="16" y="49"/>
                        <a:pt x="34" y="54"/>
                        <a:pt x="53" y="54"/>
                      </a:cubicBezTo>
                      <a:cubicBezTo>
                        <a:pt x="76" y="54"/>
                        <a:pt x="76" y="54"/>
                        <a:pt x="76" y="54"/>
                      </a:cubicBezTo>
                      <a:cubicBezTo>
                        <a:pt x="95" y="54"/>
                        <a:pt x="113" y="49"/>
                        <a:pt x="129" y="40"/>
                      </a:cubicBezTo>
                      <a:cubicBezTo>
                        <a:pt x="129" y="0"/>
                        <a:pt x="129" y="0"/>
                        <a:pt x="129" y="0"/>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29" name="iŝḻîḍè"/>
                <p:cNvSpPr/>
                <p:nvPr/>
              </p:nvSpPr>
              <p:spPr bwMode="auto">
                <a:xfrm>
                  <a:off x="6181" y="3560"/>
                  <a:ext cx="246" cy="103"/>
                </a:xfrm>
                <a:custGeom>
                  <a:avLst/>
                  <a:gdLst>
                    <a:gd name="T0" fmla="*/ 0 w 129"/>
                    <a:gd name="T1" fmla="*/ 0 h 54"/>
                    <a:gd name="T2" fmla="*/ 0 w 129"/>
                    <a:gd name="T3" fmla="*/ 40 h 54"/>
                    <a:gd name="T4" fmla="*/ 53 w 129"/>
                    <a:gd name="T5" fmla="*/ 54 h 54"/>
                    <a:gd name="T6" fmla="*/ 76 w 129"/>
                    <a:gd name="T7" fmla="*/ 54 h 54"/>
                    <a:gd name="T8" fmla="*/ 129 w 129"/>
                    <a:gd name="T9" fmla="*/ 40 h 54"/>
                    <a:gd name="T10" fmla="*/ 129 w 129"/>
                    <a:gd name="T11" fmla="*/ 0 h 54"/>
                  </a:gdLst>
                  <a:ahLst/>
                  <a:cxnLst>
                    <a:cxn ang="0">
                      <a:pos x="T0" y="T1"/>
                    </a:cxn>
                    <a:cxn ang="0">
                      <a:pos x="T2" y="T3"/>
                    </a:cxn>
                    <a:cxn ang="0">
                      <a:pos x="T4" y="T5"/>
                    </a:cxn>
                    <a:cxn ang="0">
                      <a:pos x="T6" y="T7"/>
                    </a:cxn>
                    <a:cxn ang="0">
                      <a:pos x="T8" y="T9"/>
                    </a:cxn>
                    <a:cxn ang="0">
                      <a:pos x="T10" y="T11"/>
                    </a:cxn>
                  </a:cxnLst>
                  <a:rect l="0" t="0" r="r" b="b"/>
                  <a:pathLst>
                    <a:path w="129" h="54">
                      <a:moveTo>
                        <a:pt x="0" y="0"/>
                      </a:moveTo>
                      <a:cubicBezTo>
                        <a:pt x="0" y="40"/>
                        <a:pt x="0" y="40"/>
                        <a:pt x="0" y="40"/>
                      </a:cubicBezTo>
                      <a:cubicBezTo>
                        <a:pt x="16" y="49"/>
                        <a:pt x="34" y="54"/>
                        <a:pt x="53" y="54"/>
                      </a:cubicBezTo>
                      <a:cubicBezTo>
                        <a:pt x="76" y="54"/>
                        <a:pt x="76" y="54"/>
                        <a:pt x="76" y="54"/>
                      </a:cubicBezTo>
                      <a:cubicBezTo>
                        <a:pt x="95" y="54"/>
                        <a:pt x="113" y="49"/>
                        <a:pt x="129" y="40"/>
                      </a:cubicBezTo>
                      <a:cubicBezTo>
                        <a:pt x="129" y="0"/>
                        <a:pt x="129" y="0"/>
                        <a:pt x="129"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0" name="iSḷiḓé"/>
                <p:cNvSpPr/>
                <p:nvPr/>
              </p:nvSpPr>
              <p:spPr bwMode="auto">
                <a:xfrm>
                  <a:off x="6181" y="3560"/>
                  <a:ext cx="246" cy="211"/>
                </a:xfrm>
                <a:custGeom>
                  <a:avLst/>
                  <a:gdLst>
                    <a:gd name="T0" fmla="*/ 0 w 129"/>
                    <a:gd name="T1" fmla="*/ 0 h 111"/>
                    <a:gd name="T2" fmla="*/ 0 w 129"/>
                    <a:gd name="T3" fmla="*/ 61 h 111"/>
                    <a:gd name="T4" fmla="*/ 50 w 129"/>
                    <a:gd name="T5" fmla="*/ 111 h 111"/>
                    <a:gd name="T6" fmla="*/ 79 w 129"/>
                    <a:gd name="T7" fmla="*/ 111 h 111"/>
                    <a:gd name="T8" fmla="*/ 129 w 129"/>
                    <a:gd name="T9" fmla="*/ 61 h 111"/>
                    <a:gd name="T10" fmla="*/ 129 w 129"/>
                    <a:gd name="T11" fmla="*/ 0 h 111"/>
                  </a:gdLst>
                  <a:ahLst/>
                  <a:cxnLst>
                    <a:cxn ang="0">
                      <a:pos x="T0" y="T1"/>
                    </a:cxn>
                    <a:cxn ang="0">
                      <a:pos x="T2" y="T3"/>
                    </a:cxn>
                    <a:cxn ang="0">
                      <a:pos x="T4" y="T5"/>
                    </a:cxn>
                    <a:cxn ang="0">
                      <a:pos x="T6" y="T7"/>
                    </a:cxn>
                    <a:cxn ang="0">
                      <a:pos x="T8" y="T9"/>
                    </a:cxn>
                    <a:cxn ang="0">
                      <a:pos x="T10" y="T11"/>
                    </a:cxn>
                  </a:cxnLst>
                  <a:rect l="0" t="0" r="r" b="b"/>
                  <a:pathLst>
                    <a:path w="129" h="111">
                      <a:moveTo>
                        <a:pt x="0" y="0"/>
                      </a:moveTo>
                      <a:cubicBezTo>
                        <a:pt x="0" y="61"/>
                        <a:pt x="0" y="61"/>
                        <a:pt x="0" y="61"/>
                      </a:cubicBezTo>
                      <a:cubicBezTo>
                        <a:pt x="0" y="88"/>
                        <a:pt x="22" y="111"/>
                        <a:pt x="50" y="111"/>
                      </a:cubicBezTo>
                      <a:cubicBezTo>
                        <a:pt x="79" y="111"/>
                        <a:pt x="79" y="111"/>
                        <a:pt x="79" y="111"/>
                      </a:cubicBezTo>
                      <a:cubicBezTo>
                        <a:pt x="107" y="111"/>
                        <a:pt x="129" y="88"/>
                        <a:pt x="129" y="61"/>
                      </a:cubicBezTo>
                      <a:cubicBezTo>
                        <a:pt x="129" y="0"/>
                        <a:pt x="129" y="0"/>
                        <a:pt x="129"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1" name="ïṥľidê"/>
                <p:cNvSpPr/>
                <p:nvPr/>
              </p:nvSpPr>
              <p:spPr bwMode="auto">
                <a:xfrm>
                  <a:off x="6132" y="3609"/>
                  <a:ext cx="345" cy="37"/>
                </a:xfrm>
                <a:custGeom>
                  <a:avLst/>
                  <a:gdLst>
                    <a:gd name="T0" fmla="*/ 181 w 181"/>
                    <a:gd name="T1" fmla="*/ 19 h 19"/>
                    <a:gd name="T2" fmla="*/ 0 w 181"/>
                    <a:gd name="T3" fmla="*/ 19 h 19"/>
                    <a:gd name="T4" fmla="*/ 0 w 181"/>
                    <a:gd name="T5" fmla="*/ 7 h 19"/>
                    <a:gd name="T6" fmla="*/ 7 w 181"/>
                    <a:gd name="T7" fmla="*/ 0 h 19"/>
                    <a:gd name="T8" fmla="*/ 173 w 181"/>
                    <a:gd name="T9" fmla="*/ 0 h 19"/>
                    <a:gd name="T10" fmla="*/ 181 w 181"/>
                    <a:gd name="T11" fmla="*/ 8 h 19"/>
                    <a:gd name="T12" fmla="*/ 181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181" y="19"/>
                      </a:moveTo>
                      <a:cubicBezTo>
                        <a:pt x="0" y="19"/>
                        <a:pt x="0" y="19"/>
                        <a:pt x="0" y="19"/>
                      </a:cubicBezTo>
                      <a:cubicBezTo>
                        <a:pt x="0" y="7"/>
                        <a:pt x="0" y="7"/>
                        <a:pt x="0" y="7"/>
                      </a:cubicBezTo>
                      <a:cubicBezTo>
                        <a:pt x="0" y="3"/>
                        <a:pt x="3" y="0"/>
                        <a:pt x="7" y="0"/>
                      </a:cubicBezTo>
                      <a:cubicBezTo>
                        <a:pt x="173" y="0"/>
                        <a:pt x="173" y="0"/>
                        <a:pt x="173" y="0"/>
                      </a:cubicBezTo>
                      <a:cubicBezTo>
                        <a:pt x="177" y="0"/>
                        <a:pt x="181" y="3"/>
                        <a:pt x="181" y="8"/>
                      </a:cubicBezTo>
                      <a:lnTo>
                        <a:pt x="181"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2" name="îSļïḓé"/>
                <p:cNvSpPr/>
                <p:nvPr/>
              </p:nvSpPr>
              <p:spPr bwMode="auto">
                <a:xfrm>
                  <a:off x="6132" y="3609"/>
                  <a:ext cx="345" cy="37"/>
                </a:xfrm>
                <a:custGeom>
                  <a:avLst/>
                  <a:gdLst>
                    <a:gd name="T0" fmla="*/ 181 w 181"/>
                    <a:gd name="T1" fmla="*/ 19 h 19"/>
                    <a:gd name="T2" fmla="*/ 0 w 181"/>
                    <a:gd name="T3" fmla="*/ 19 h 19"/>
                    <a:gd name="T4" fmla="*/ 0 w 181"/>
                    <a:gd name="T5" fmla="*/ 7 h 19"/>
                    <a:gd name="T6" fmla="*/ 7 w 181"/>
                    <a:gd name="T7" fmla="*/ 0 h 19"/>
                    <a:gd name="T8" fmla="*/ 173 w 181"/>
                    <a:gd name="T9" fmla="*/ 0 h 19"/>
                    <a:gd name="T10" fmla="*/ 181 w 181"/>
                    <a:gd name="T11" fmla="*/ 8 h 19"/>
                    <a:gd name="T12" fmla="*/ 181 w 181"/>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81" h="19">
                      <a:moveTo>
                        <a:pt x="181" y="19"/>
                      </a:moveTo>
                      <a:cubicBezTo>
                        <a:pt x="0" y="19"/>
                        <a:pt x="0" y="19"/>
                        <a:pt x="0" y="19"/>
                      </a:cubicBezTo>
                      <a:cubicBezTo>
                        <a:pt x="0" y="7"/>
                        <a:pt x="0" y="7"/>
                        <a:pt x="0" y="7"/>
                      </a:cubicBezTo>
                      <a:cubicBezTo>
                        <a:pt x="0" y="3"/>
                        <a:pt x="3" y="0"/>
                        <a:pt x="7" y="0"/>
                      </a:cubicBezTo>
                      <a:cubicBezTo>
                        <a:pt x="173" y="0"/>
                        <a:pt x="173" y="0"/>
                        <a:pt x="173" y="0"/>
                      </a:cubicBezTo>
                      <a:cubicBezTo>
                        <a:pt x="177" y="0"/>
                        <a:pt x="181" y="3"/>
                        <a:pt x="181" y="8"/>
                      </a:cubicBezTo>
                      <a:lnTo>
                        <a:pt x="181" y="19"/>
                      </a:ln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3" name="îślîḍê"/>
                <p:cNvSpPr/>
                <p:nvPr/>
              </p:nvSpPr>
              <p:spPr bwMode="auto">
                <a:xfrm>
                  <a:off x="6109" y="3651"/>
                  <a:ext cx="404" cy="151"/>
                </a:xfrm>
                <a:prstGeom prst="rect">
                  <a:avLst/>
                </a:prstGeom>
                <a:solidFill>
                  <a:srgbClr val="FF9F3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34" name="îŝļîḋè"/>
                <p:cNvSpPr/>
                <p:nvPr/>
              </p:nvSpPr>
              <p:spPr bwMode="auto">
                <a:xfrm flipH="1">
                  <a:off x="6109" y="3651"/>
                  <a:ext cx="404"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135" name="işľiďè"/>
                <p:cNvSpPr/>
                <p:nvPr/>
              </p:nvSpPr>
              <p:spPr bwMode="auto">
                <a:xfrm>
                  <a:off x="5937" y="2827"/>
                  <a:ext cx="677" cy="923"/>
                </a:xfrm>
                <a:custGeom>
                  <a:avLst/>
                  <a:gdLst>
                    <a:gd name="T0" fmla="*/ 0 w 355"/>
                    <a:gd name="T1" fmla="*/ 52 h 485"/>
                    <a:gd name="T2" fmla="*/ 53 w 355"/>
                    <a:gd name="T3" fmla="*/ 0 h 485"/>
                    <a:gd name="T4" fmla="*/ 83 w 355"/>
                    <a:gd name="T5" fmla="*/ 0 h 485"/>
                    <a:gd name="T6" fmla="*/ 87 w 355"/>
                    <a:gd name="T7" fmla="*/ 0 h 485"/>
                    <a:gd name="T8" fmla="*/ 220 w 355"/>
                    <a:gd name="T9" fmla="*/ 0 h 485"/>
                    <a:gd name="T10" fmla="*/ 355 w 355"/>
                    <a:gd name="T11" fmla="*/ 134 h 485"/>
                    <a:gd name="T12" fmla="*/ 355 w 355"/>
                    <a:gd name="T13" fmla="*/ 485 h 485"/>
                    <a:gd name="T14" fmla="*/ 83 w 355"/>
                    <a:gd name="T15" fmla="*/ 485 h 485"/>
                    <a:gd name="T16" fmla="*/ 83 w 355"/>
                    <a:gd name="T17" fmla="*/ 135 h 485"/>
                    <a:gd name="T18" fmla="*/ 53 w 355"/>
                    <a:gd name="T19" fmla="*/ 105 h 485"/>
                    <a:gd name="T20" fmla="*/ 0 w 355"/>
                    <a:gd name="T21" fmla="*/ 52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5" h="485">
                      <a:moveTo>
                        <a:pt x="0" y="52"/>
                      </a:moveTo>
                      <a:cubicBezTo>
                        <a:pt x="0" y="23"/>
                        <a:pt x="24" y="0"/>
                        <a:pt x="53" y="0"/>
                      </a:cubicBezTo>
                      <a:cubicBezTo>
                        <a:pt x="83" y="0"/>
                        <a:pt x="83" y="0"/>
                        <a:pt x="83" y="0"/>
                      </a:cubicBezTo>
                      <a:cubicBezTo>
                        <a:pt x="87" y="0"/>
                        <a:pt x="87" y="0"/>
                        <a:pt x="87" y="0"/>
                      </a:cubicBezTo>
                      <a:cubicBezTo>
                        <a:pt x="220" y="0"/>
                        <a:pt x="220" y="0"/>
                        <a:pt x="220" y="0"/>
                      </a:cubicBezTo>
                      <a:cubicBezTo>
                        <a:pt x="294" y="0"/>
                        <a:pt x="355" y="60"/>
                        <a:pt x="355" y="134"/>
                      </a:cubicBezTo>
                      <a:cubicBezTo>
                        <a:pt x="355" y="485"/>
                        <a:pt x="355" y="485"/>
                        <a:pt x="355" y="485"/>
                      </a:cubicBezTo>
                      <a:cubicBezTo>
                        <a:pt x="83" y="485"/>
                        <a:pt x="83" y="485"/>
                        <a:pt x="83" y="485"/>
                      </a:cubicBezTo>
                      <a:cubicBezTo>
                        <a:pt x="83" y="135"/>
                        <a:pt x="83" y="135"/>
                        <a:pt x="83" y="135"/>
                      </a:cubicBezTo>
                      <a:cubicBezTo>
                        <a:pt x="83" y="118"/>
                        <a:pt x="69" y="105"/>
                        <a:pt x="53" y="105"/>
                      </a:cubicBezTo>
                      <a:cubicBezTo>
                        <a:pt x="24" y="105"/>
                        <a:pt x="0" y="81"/>
                        <a:pt x="0" y="52"/>
                      </a:cubicBezTo>
                      <a:close/>
                    </a:path>
                  </a:pathLst>
                </a:custGeom>
                <a:solidFill>
                  <a:srgbClr val="FF9F3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6" name="iSľîḋè"/>
                <p:cNvSpPr/>
                <p:nvPr/>
              </p:nvSpPr>
              <p:spPr bwMode="auto">
                <a:xfrm>
                  <a:off x="6258" y="2827"/>
                  <a:ext cx="362" cy="923"/>
                </a:xfrm>
                <a:custGeom>
                  <a:avLst/>
                  <a:gdLst>
                    <a:gd name="T0" fmla="*/ 0 w 190"/>
                    <a:gd name="T1" fmla="*/ 0 h 485"/>
                    <a:gd name="T2" fmla="*/ 134 w 190"/>
                    <a:gd name="T3" fmla="*/ 135 h 485"/>
                    <a:gd name="T4" fmla="*/ 134 w 190"/>
                    <a:gd name="T5" fmla="*/ 485 h 485"/>
                    <a:gd name="T6" fmla="*/ 190 w 190"/>
                    <a:gd name="T7" fmla="*/ 485 h 485"/>
                    <a:gd name="T8" fmla="*/ 190 w 190"/>
                    <a:gd name="T9" fmla="*/ 135 h 485"/>
                    <a:gd name="T10" fmla="*/ 55 w 190"/>
                    <a:gd name="T11" fmla="*/ 0 h 485"/>
                    <a:gd name="T12" fmla="*/ 0 w 190"/>
                    <a:gd name="T13" fmla="*/ 0 h 485"/>
                  </a:gdLst>
                  <a:ahLst/>
                  <a:cxnLst>
                    <a:cxn ang="0">
                      <a:pos x="T0" y="T1"/>
                    </a:cxn>
                    <a:cxn ang="0">
                      <a:pos x="T2" y="T3"/>
                    </a:cxn>
                    <a:cxn ang="0">
                      <a:pos x="T4" y="T5"/>
                    </a:cxn>
                    <a:cxn ang="0">
                      <a:pos x="T6" y="T7"/>
                    </a:cxn>
                    <a:cxn ang="0">
                      <a:pos x="T8" y="T9"/>
                    </a:cxn>
                    <a:cxn ang="0">
                      <a:pos x="T10" y="T11"/>
                    </a:cxn>
                    <a:cxn ang="0">
                      <a:pos x="T12" y="T13"/>
                    </a:cxn>
                  </a:cxnLst>
                  <a:rect l="0" t="0" r="r" b="b"/>
                  <a:pathLst>
                    <a:path w="190" h="485">
                      <a:moveTo>
                        <a:pt x="0" y="0"/>
                      </a:moveTo>
                      <a:cubicBezTo>
                        <a:pt x="74" y="0"/>
                        <a:pt x="134" y="60"/>
                        <a:pt x="134" y="135"/>
                      </a:cubicBezTo>
                      <a:cubicBezTo>
                        <a:pt x="134" y="485"/>
                        <a:pt x="134" y="485"/>
                        <a:pt x="134" y="485"/>
                      </a:cubicBezTo>
                      <a:cubicBezTo>
                        <a:pt x="190" y="485"/>
                        <a:pt x="190" y="485"/>
                        <a:pt x="190" y="485"/>
                      </a:cubicBezTo>
                      <a:cubicBezTo>
                        <a:pt x="190" y="135"/>
                        <a:pt x="190" y="135"/>
                        <a:pt x="190" y="135"/>
                      </a:cubicBezTo>
                      <a:cubicBezTo>
                        <a:pt x="190" y="60"/>
                        <a:pt x="129" y="0"/>
                        <a:pt x="55" y="0"/>
                      </a:cubicBezTo>
                      <a:lnTo>
                        <a:pt x="0" y="0"/>
                      </a:lnTo>
                      <a:close/>
                    </a:path>
                  </a:pathLst>
                </a:custGeom>
                <a:solidFill>
                  <a:srgbClr val="EF87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7" name="í$1ïḑé"/>
                <p:cNvSpPr/>
                <p:nvPr/>
              </p:nvSpPr>
              <p:spPr bwMode="auto">
                <a:xfrm>
                  <a:off x="5937" y="2827"/>
                  <a:ext cx="677" cy="923"/>
                </a:xfrm>
                <a:custGeom>
                  <a:avLst/>
                  <a:gdLst>
                    <a:gd name="T0" fmla="*/ 0 w 355"/>
                    <a:gd name="T1" fmla="*/ 52 h 485"/>
                    <a:gd name="T2" fmla="*/ 53 w 355"/>
                    <a:gd name="T3" fmla="*/ 0 h 485"/>
                    <a:gd name="T4" fmla="*/ 83 w 355"/>
                    <a:gd name="T5" fmla="*/ 0 h 485"/>
                    <a:gd name="T6" fmla="*/ 87 w 355"/>
                    <a:gd name="T7" fmla="*/ 0 h 485"/>
                    <a:gd name="T8" fmla="*/ 220 w 355"/>
                    <a:gd name="T9" fmla="*/ 0 h 485"/>
                    <a:gd name="T10" fmla="*/ 355 w 355"/>
                    <a:gd name="T11" fmla="*/ 134 h 485"/>
                    <a:gd name="T12" fmla="*/ 355 w 355"/>
                    <a:gd name="T13" fmla="*/ 485 h 485"/>
                    <a:gd name="T14" fmla="*/ 83 w 355"/>
                    <a:gd name="T15" fmla="*/ 485 h 485"/>
                    <a:gd name="T16" fmla="*/ 83 w 355"/>
                    <a:gd name="T17" fmla="*/ 135 h 485"/>
                    <a:gd name="T18" fmla="*/ 53 w 355"/>
                    <a:gd name="T19" fmla="*/ 105 h 485"/>
                    <a:gd name="T20" fmla="*/ 0 w 355"/>
                    <a:gd name="T21" fmla="*/ 52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5" h="485">
                      <a:moveTo>
                        <a:pt x="0" y="52"/>
                      </a:moveTo>
                      <a:cubicBezTo>
                        <a:pt x="0" y="23"/>
                        <a:pt x="24" y="0"/>
                        <a:pt x="53" y="0"/>
                      </a:cubicBezTo>
                      <a:cubicBezTo>
                        <a:pt x="83" y="0"/>
                        <a:pt x="83" y="0"/>
                        <a:pt x="83" y="0"/>
                      </a:cubicBezTo>
                      <a:cubicBezTo>
                        <a:pt x="87" y="0"/>
                        <a:pt x="87" y="0"/>
                        <a:pt x="87" y="0"/>
                      </a:cubicBezTo>
                      <a:cubicBezTo>
                        <a:pt x="220" y="0"/>
                        <a:pt x="220" y="0"/>
                        <a:pt x="220" y="0"/>
                      </a:cubicBezTo>
                      <a:cubicBezTo>
                        <a:pt x="294" y="0"/>
                        <a:pt x="355" y="60"/>
                        <a:pt x="355" y="134"/>
                      </a:cubicBezTo>
                      <a:cubicBezTo>
                        <a:pt x="355" y="485"/>
                        <a:pt x="355" y="485"/>
                        <a:pt x="355" y="485"/>
                      </a:cubicBezTo>
                      <a:cubicBezTo>
                        <a:pt x="83" y="485"/>
                        <a:pt x="83" y="485"/>
                        <a:pt x="83" y="485"/>
                      </a:cubicBezTo>
                      <a:cubicBezTo>
                        <a:pt x="83" y="135"/>
                        <a:pt x="83" y="135"/>
                        <a:pt x="83" y="135"/>
                      </a:cubicBezTo>
                      <a:cubicBezTo>
                        <a:pt x="83" y="118"/>
                        <a:pt x="69" y="105"/>
                        <a:pt x="53" y="105"/>
                      </a:cubicBezTo>
                      <a:cubicBezTo>
                        <a:pt x="24" y="105"/>
                        <a:pt x="0" y="81"/>
                        <a:pt x="0" y="52"/>
                      </a:cubicBezTo>
                      <a:close/>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38" name="iśḻide"/>
                <p:cNvSpPr/>
                <p:nvPr/>
              </p:nvSpPr>
              <p:spPr bwMode="auto">
                <a:xfrm>
                  <a:off x="6050" y="3190"/>
                  <a:ext cx="131" cy="132"/>
                </a:xfrm>
                <a:custGeom>
                  <a:avLst/>
                  <a:gdLst>
                    <a:gd name="T0" fmla="*/ 0 w 69"/>
                    <a:gd name="T1" fmla="*/ 34 h 69"/>
                    <a:gd name="T2" fmla="*/ 34 w 69"/>
                    <a:gd name="T3" fmla="*/ 0 h 69"/>
                    <a:gd name="T4" fmla="*/ 69 w 69"/>
                    <a:gd name="T5" fmla="*/ 34 h 69"/>
                    <a:gd name="T6" fmla="*/ 34 w 69"/>
                    <a:gd name="T7" fmla="*/ 69 h 69"/>
                    <a:gd name="T8" fmla="*/ 17 w 69"/>
                    <a:gd name="T9" fmla="*/ 64 h 69"/>
                  </a:gdLst>
                  <a:ahLst/>
                  <a:cxnLst>
                    <a:cxn ang="0">
                      <a:pos x="T0" y="T1"/>
                    </a:cxn>
                    <a:cxn ang="0">
                      <a:pos x="T2" y="T3"/>
                    </a:cxn>
                    <a:cxn ang="0">
                      <a:pos x="T4" y="T5"/>
                    </a:cxn>
                    <a:cxn ang="0">
                      <a:pos x="T6" y="T7"/>
                    </a:cxn>
                    <a:cxn ang="0">
                      <a:pos x="T8" y="T9"/>
                    </a:cxn>
                  </a:cxnLst>
                  <a:rect l="0" t="0" r="r" b="b"/>
                  <a:pathLst>
                    <a:path w="69" h="69">
                      <a:moveTo>
                        <a:pt x="0" y="34"/>
                      </a:moveTo>
                      <a:cubicBezTo>
                        <a:pt x="0" y="15"/>
                        <a:pt x="15" y="0"/>
                        <a:pt x="34" y="0"/>
                      </a:cubicBezTo>
                      <a:cubicBezTo>
                        <a:pt x="53" y="0"/>
                        <a:pt x="69" y="15"/>
                        <a:pt x="69" y="34"/>
                      </a:cubicBezTo>
                      <a:cubicBezTo>
                        <a:pt x="69" y="53"/>
                        <a:pt x="53" y="69"/>
                        <a:pt x="34" y="69"/>
                      </a:cubicBezTo>
                      <a:cubicBezTo>
                        <a:pt x="28" y="69"/>
                        <a:pt x="22" y="67"/>
                        <a:pt x="17"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39" name="ïṥļïḍe"/>
                <p:cNvSpPr/>
                <p:nvPr/>
              </p:nvSpPr>
              <p:spPr bwMode="auto">
                <a:xfrm>
                  <a:off x="6050" y="3190"/>
                  <a:ext cx="131" cy="132"/>
                </a:xfrm>
                <a:custGeom>
                  <a:avLst/>
                  <a:gdLst>
                    <a:gd name="T0" fmla="*/ 0 w 69"/>
                    <a:gd name="T1" fmla="*/ 34 h 69"/>
                    <a:gd name="T2" fmla="*/ 34 w 69"/>
                    <a:gd name="T3" fmla="*/ 0 h 69"/>
                    <a:gd name="T4" fmla="*/ 69 w 69"/>
                    <a:gd name="T5" fmla="*/ 34 h 69"/>
                    <a:gd name="T6" fmla="*/ 34 w 69"/>
                    <a:gd name="T7" fmla="*/ 69 h 69"/>
                    <a:gd name="T8" fmla="*/ 17 w 69"/>
                    <a:gd name="T9" fmla="*/ 64 h 69"/>
                  </a:gdLst>
                  <a:ahLst/>
                  <a:cxnLst>
                    <a:cxn ang="0">
                      <a:pos x="T0" y="T1"/>
                    </a:cxn>
                    <a:cxn ang="0">
                      <a:pos x="T2" y="T3"/>
                    </a:cxn>
                    <a:cxn ang="0">
                      <a:pos x="T4" y="T5"/>
                    </a:cxn>
                    <a:cxn ang="0">
                      <a:pos x="T6" y="T7"/>
                    </a:cxn>
                    <a:cxn ang="0">
                      <a:pos x="T8" y="T9"/>
                    </a:cxn>
                  </a:cxnLst>
                  <a:rect l="0" t="0" r="r" b="b"/>
                  <a:pathLst>
                    <a:path w="69" h="69">
                      <a:moveTo>
                        <a:pt x="0" y="34"/>
                      </a:moveTo>
                      <a:cubicBezTo>
                        <a:pt x="0" y="15"/>
                        <a:pt x="15" y="0"/>
                        <a:pt x="34" y="0"/>
                      </a:cubicBezTo>
                      <a:cubicBezTo>
                        <a:pt x="53" y="0"/>
                        <a:pt x="69" y="15"/>
                        <a:pt x="69" y="34"/>
                      </a:cubicBezTo>
                      <a:cubicBezTo>
                        <a:pt x="69" y="53"/>
                        <a:pt x="53" y="69"/>
                        <a:pt x="34" y="69"/>
                      </a:cubicBezTo>
                      <a:cubicBezTo>
                        <a:pt x="28" y="69"/>
                        <a:pt x="22" y="67"/>
                        <a:pt x="17"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40" name="ïślide"/>
                <p:cNvSpPr/>
                <p:nvPr/>
              </p:nvSpPr>
              <p:spPr bwMode="auto">
                <a:xfrm>
                  <a:off x="6115" y="3229"/>
                  <a:ext cx="26" cy="26"/>
                </a:xfrm>
                <a:custGeom>
                  <a:avLst/>
                  <a:gdLst>
                    <a:gd name="T0" fmla="*/ 0 w 14"/>
                    <a:gd name="T1" fmla="*/ 0 h 14"/>
                    <a:gd name="T2" fmla="*/ 14 w 14"/>
                    <a:gd name="T3" fmla="*/ 14 h 14"/>
                  </a:gdLst>
                  <a:ahLst/>
                  <a:cxnLst>
                    <a:cxn ang="0">
                      <a:pos x="T0" y="T1"/>
                    </a:cxn>
                    <a:cxn ang="0">
                      <a:pos x="T2" y="T3"/>
                    </a:cxn>
                  </a:cxnLst>
                  <a:rect l="0" t="0" r="r" b="b"/>
                  <a:pathLst>
                    <a:path w="14" h="14">
                      <a:moveTo>
                        <a:pt x="0" y="0"/>
                      </a:moveTo>
                      <a:cubicBezTo>
                        <a:pt x="8" y="0"/>
                        <a:pt x="14" y="7"/>
                        <a:pt x="14" y="14"/>
                      </a:cubicBezTo>
                    </a:path>
                  </a:pathLst>
                </a:custGeom>
                <a:solidFill>
                  <a:srgbClr val="FFF3E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1" name="íṩ1iḑé"/>
                <p:cNvSpPr/>
                <p:nvPr/>
              </p:nvSpPr>
              <p:spPr bwMode="auto">
                <a:xfrm>
                  <a:off x="6115" y="3229"/>
                  <a:ext cx="26" cy="26"/>
                </a:xfrm>
                <a:custGeom>
                  <a:avLst/>
                  <a:gdLst>
                    <a:gd name="T0" fmla="*/ 0 w 14"/>
                    <a:gd name="T1" fmla="*/ 0 h 14"/>
                    <a:gd name="T2" fmla="*/ 14 w 14"/>
                    <a:gd name="T3" fmla="*/ 14 h 14"/>
                  </a:gdLst>
                  <a:ahLst/>
                  <a:cxnLst>
                    <a:cxn ang="0">
                      <a:pos x="T0" y="T1"/>
                    </a:cxn>
                    <a:cxn ang="0">
                      <a:pos x="T2" y="T3"/>
                    </a:cxn>
                  </a:cxnLst>
                  <a:rect l="0" t="0" r="r" b="b"/>
                  <a:pathLst>
                    <a:path w="14" h="14">
                      <a:moveTo>
                        <a:pt x="0" y="0"/>
                      </a:moveTo>
                      <a:cubicBezTo>
                        <a:pt x="8" y="0"/>
                        <a:pt x="14" y="7"/>
                        <a:pt x="14"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142" name="íS1ïḍe"/>
                <p:cNvSpPr/>
                <p:nvPr/>
              </p:nvSpPr>
              <p:spPr bwMode="auto">
                <a:xfrm>
                  <a:off x="6080" y="3270"/>
                  <a:ext cx="35" cy="3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3" name="ïŝ1iḍê"/>
                <p:cNvSpPr/>
                <p:nvPr/>
              </p:nvSpPr>
              <p:spPr bwMode="auto">
                <a:xfrm>
                  <a:off x="5827" y="3750"/>
                  <a:ext cx="997" cy="560"/>
                </a:xfrm>
                <a:custGeom>
                  <a:avLst/>
                  <a:gdLst>
                    <a:gd name="T0" fmla="*/ 0 w 523"/>
                    <a:gd name="T1" fmla="*/ 136 h 294"/>
                    <a:gd name="T2" fmla="*/ 0 w 523"/>
                    <a:gd name="T3" fmla="*/ 294 h 294"/>
                    <a:gd name="T4" fmla="*/ 54 w 523"/>
                    <a:gd name="T5" fmla="*/ 294 h 294"/>
                    <a:gd name="T6" fmla="*/ 59 w 523"/>
                    <a:gd name="T7" fmla="*/ 294 h 294"/>
                    <a:gd name="T8" fmla="*/ 523 w 523"/>
                    <a:gd name="T9" fmla="*/ 294 h 294"/>
                    <a:gd name="T10" fmla="*/ 523 w 523"/>
                    <a:gd name="T11" fmla="*/ 136 h 294"/>
                    <a:gd name="T12" fmla="*/ 439 w 523"/>
                    <a:gd name="T13" fmla="*/ 11 h 294"/>
                    <a:gd name="T14" fmla="*/ 397 w 523"/>
                    <a:gd name="T15" fmla="*/ 0 h 294"/>
                    <a:gd name="T16" fmla="*/ 386 w 523"/>
                    <a:gd name="T17" fmla="*/ 0 h 294"/>
                    <a:gd name="T18" fmla="*/ 136 w 523"/>
                    <a:gd name="T19" fmla="*/ 0 h 294"/>
                    <a:gd name="T20" fmla="*/ 54 w 523"/>
                    <a:gd name="T21" fmla="*/ 27 h 294"/>
                    <a:gd name="T22" fmla="*/ 0 w 523"/>
                    <a:gd name="T23" fmla="*/ 13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3" h="294">
                      <a:moveTo>
                        <a:pt x="0" y="136"/>
                      </a:moveTo>
                      <a:cubicBezTo>
                        <a:pt x="0" y="294"/>
                        <a:pt x="0" y="294"/>
                        <a:pt x="0" y="294"/>
                      </a:cubicBezTo>
                      <a:cubicBezTo>
                        <a:pt x="54" y="294"/>
                        <a:pt x="54" y="294"/>
                        <a:pt x="54" y="294"/>
                      </a:cubicBezTo>
                      <a:cubicBezTo>
                        <a:pt x="59" y="294"/>
                        <a:pt x="59" y="294"/>
                        <a:pt x="59" y="294"/>
                      </a:cubicBezTo>
                      <a:cubicBezTo>
                        <a:pt x="523" y="294"/>
                        <a:pt x="523" y="294"/>
                        <a:pt x="523" y="294"/>
                      </a:cubicBezTo>
                      <a:cubicBezTo>
                        <a:pt x="523" y="136"/>
                        <a:pt x="523" y="136"/>
                        <a:pt x="523" y="136"/>
                      </a:cubicBezTo>
                      <a:cubicBezTo>
                        <a:pt x="523" y="80"/>
                        <a:pt x="488" y="31"/>
                        <a:pt x="439" y="11"/>
                      </a:cubicBezTo>
                      <a:cubicBezTo>
                        <a:pt x="426" y="5"/>
                        <a:pt x="412" y="2"/>
                        <a:pt x="397" y="0"/>
                      </a:cubicBezTo>
                      <a:cubicBezTo>
                        <a:pt x="394" y="0"/>
                        <a:pt x="390" y="0"/>
                        <a:pt x="386" y="0"/>
                      </a:cubicBezTo>
                      <a:cubicBezTo>
                        <a:pt x="136" y="0"/>
                        <a:pt x="136" y="0"/>
                        <a:pt x="136" y="0"/>
                      </a:cubicBezTo>
                      <a:cubicBezTo>
                        <a:pt x="106" y="0"/>
                        <a:pt x="77" y="10"/>
                        <a:pt x="54" y="27"/>
                      </a:cubicBezTo>
                      <a:cubicBezTo>
                        <a:pt x="21" y="52"/>
                        <a:pt x="0" y="92"/>
                        <a:pt x="0" y="136"/>
                      </a:cubicBezTo>
                    </a:path>
                  </a:pathLst>
                </a:custGeom>
                <a:solidFill>
                  <a:srgbClr val="E2595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4" name="íšḷídè"/>
                <p:cNvSpPr/>
                <p:nvPr/>
              </p:nvSpPr>
              <p:spPr bwMode="auto">
                <a:xfrm>
                  <a:off x="5817" y="3741"/>
                  <a:ext cx="1017" cy="579"/>
                </a:xfrm>
                <a:custGeom>
                  <a:avLst/>
                  <a:gdLst>
                    <a:gd name="T0" fmla="*/ 5 w 533"/>
                    <a:gd name="T1" fmla="*/ 141 h 304"/>
                    <a:gd name="T2" fmla="*/ 0 w 533"/>
                    <a:gd name="T3" fmla="*/ 141 h 304"/>
                    <a:gd name="T4" fmla="*/ 0 w 533"/>
                    <a:gd name="T5" fmla="*/ 304 h 304"/>
                    <a:gd name="T6" fmla="*/ 59 w 533"/>
                    <a:gd name="T7" fmla="*/ 304 h 304"/>
                    <a:gd name="T8" fmla="*/ 64 w 533"/>
                    <a:gd name="T9" fmla="*/ 304 h 304"/>
                    <a:gd name="T10" fmla="*/ 533 w 533"/>
                    <a:gd name="T11" fmla="*/ 304 h 304"/>
                    <a:gd name="T12" fmla="*/ 533 w 533"/>
                    <a:gd name="T13" fmla="*/ 141 h 304"/>
                    <a:gd name="T14" fmla="*/ 446 w 533"/>
                    <a:gd name="T15" fmla="*/ 11 h 304"/>
                    <a:gd name="T16" fmla="*/ 446 w 533"/>
                    <a:gd name="T17" fmla="*/ 11 h 304"/>
                    <a:gd name="T18" fmla="*/ 403 w 533"/>
                    <a:gd name="T19" fmla="*/ 0 h 304"/>
                    <a:gd name="T20" fmla="*/ 402 w 533"/>
                    <a:gd name="T21" fmla="*/ 5 h 304"/>
                    <a:gd name="T22" fmla="*/ 403 w 533"/>
                    <a:gd name="T23" fmla="*/ 0 h 304"/>
                    <a:gd name="T24" fmla="*/ 391 w 533"/>
                    <a:gd name="T25" fmla="*/ 0 h 304"/>
                    <a:gd name="T26" fmla="*/ 141 w 533"/>
                    <a:gd name="T27" fmla="*/ 0 h 304"/>
                    <a:gd name="T28" fmla="*/ 56 w 533"/>
                    <a:gd name="T29" fmla="*/ 28 h 304"/>
                    <a:gd name="T30" fmla="*/ 0 w 533"/>
                    <a:gd name="T31" fmla="*/ 141 h 304"/>
                    <a:gd name="T32" fmla="*/ 5 w 533"/>
                    <a:gd name="T33" fmla="*/ 141 h 304"/>
                    <a:gd name="T34" fmla="*/ 10 w 533"/>
                    <a:gd name="T35" fmla="*/ 141 h 304"/>
                    <a:gd name="T36" fmla="*/ 62 w 533"/>
                    <a:gd name="T37" fmla="*/ 36 h 304"/>
                    <a:gd name="T38" fmla="*/ 141 w 533"/>
                    <a:gd name="T39" fmla="*/ 10 h 304"/>
                    <a:gd name="T40" fmla="*/ 391 w 533"/>
                    <a:gd name="T41" fmla="*/ 10 h 304"/>
                    <a:gd name="T42" fmla="*/ 402 w 533"/>
                    <a:gd name="T43" fmla="*/ 10 h 304"/>
                    <a:gd name="T44" fmla="*/ 402 w 533"/>
                    <a:gd name="T45" fmla="*/ 10 h 304"/>
                    <a:gd name="T46" fmla="*/ 402 w 533"/>
                    <a:gd name="T47" fmla="*/ 10 h 304"/>
                    <a:gd name="T48" fmla="*/ 442 w 533"/>
                    <a:gd name="T49" fmla="*/ 20 h 304"/>
                    <a:gd name="T50" fmla="*/ 442 w 533"/>
                    <a:gd name="T51" fmla="*/ 20 h 304"/>
                    <a:gd name="T52" fmla="*/ 523 w 533"/>
                    <a:gd name="T53" fmla="*/ 141 h 304"/>
                    <a:gd name="T54" fmla="*/ 523 w 533"/>
                    <a:gd name="T55" fmla="*/ 294 h 304"/>
                    <a:gd name="T56" fmla="*/ 64 w 533"/>
                    <a:gd name="T57" fmla="*/ 294 h 304"/>
                    <a:gd name="T58" fmla="*/ 59 w 533"/>
                    <a:gd name="T59" fmla="*/ 294 h 304"/>
                    <a:gd name="T60" fmla="*/ 10 w 533"/>
                    <a:gd name="T61" fmla="*/ 294 h 304"/>
                    <a:gd name="T62" fmla="*/ 10 w 533"/>
                    <a:gd name="T63" fmla="*/ 141 h 304"/>
                    <a:gd name="T64" fmla="*/ 5 w 533"/>
                    <a:gd name="T65" fmla="*/ 14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33" h="304">
                      <a:moveTo>
                        <a:pt x="5" y="141"/>
                      </a:moveTo>
                      <a:cubicBezTo>
                        <a:pt x="0" y="141"/>
                        <a:pt x="0" y="141"/>
                        <a:pt x="0" y="141"/>
                      </a:cubicBezTo>
                      <a:cubicBezTo>
                        <a:pt x="0" y="304"/>
                        <a:pt x="0" y="304"/>
                        <a:pt x="0" y="304"/>
                      </a:cubicBezTo>
                      <a:cubicBezTo>
                        <a:pt x="59" y="304"/>
                        <a:pt x="59" y="304"/>
                        <a:pt x="59" y="304"/>
                      </a:cubicBezTo>
                      <a:cubicBezTo>
                        <a:pt x="64" y="304"/>
                        <a:pt x="64" y="304"/>
                        <a:pt x="64" y="304"/>
                      </a:cubicBezTo>
                      <a:cubicBezTo>
                        <a:pt x="533" y="304"/>
                        <a:pt x="533" y="304"/>
                        <a:pt x="533" y="304"/>
                      </a:cubicBezTo>
                      <a:cubicBezTo>
                        <a:pt x="533" y="141"/>
                        <a:pt x="533" y="141"/>
                        <a:pt x="533" y="141"/>
                      </a:cubicBezTo>
                      <a:cubicBezTo>
                        <a:pt x="533" y="83"/>
                        <a:pt x="497" y="33"/>
                        <a:pt x="446" y="11"/>
                      </a:cubicBezTo>
                      <a:cubicBezTo>
                        <a:pt x="446" y="11"/>
                        <a:pt x="446" y="11"/>
                        <a:pt x="446" y="11"/>
                      </a:cubicBezTo>
                      <a:cubicBezTo>
                        <a:pt x="433" y="5"/>
                        <a:pt x="418" y="2"/>
                        <a:pt x="403" y="0"/>
                      </a:cubicBezTo>
                      <a:cubicBezTo>
                        <a:pt x="402" y="5"/>
                        <a:pt x="402" y="5"/>
                        <a:pt x="402" y="5"/>
                      </a:cubicBezTo>
                      <a:cubicBezTo>
                        <a:pt x="403" y="0"/>
                        <a:pt x="403" y="0"/>
                        <a:pt x="403" y="0"/>
                      </a:cubicBezTo>
                      <a:cubicBezTo>
                        <a:pt x="399" y="0"/>
                        <a:pt x="395" y="0"/>
                        <a:pt x="391" y="0"/>
                      </a:cubicBezTo>
                      <a:cubicBezTo>
                        <a:pt x="141" y="0"/>
                        <a:pt x="141" y="0"/>
                        <a:pt x="141" y="0"/>
                      </a:cubicBezTo>
                      <a:cubicBezTo>
                        <a:pt x="109" y="0"/>
                        <a:pt x="80" y="10"/>
                        <a:pt x="56" y="28"/>
                      </a:cubicBezTo>
                      <a:cubicBezTo>
                        <a:pt x="22" y="54"/>
                        <a:pt x="0" y="95"/>
                        <a:pt x="0" y="141"/>
                      </a:cubicBezTo>
                      <a:cubicBezTo>
                        <a:pt x="5" y="141"/>
                        <a:pt x="5" y="141"/>
                        <a:pt x="5" y="141"/>
                      </a:cubicBezTo>
                      <a:cubicBezTo>
                        <a:pt x="10" y="141"/>
                        <a:pt x="10" y="141"/>
                        <a:pt x="10" y="141"/>
                      </a:cubicBezTo>
                      <a:cubicBezTo>
                        <a:pt x="10" y="98"/>
                        <a:pt x="30" y="60"/>
                        <a:pt x="62" y="36"/>
                      </a:cubicBezTo>
                      <a:cubicBezTo>
                        <a:pt x="84" y="20"/>
                        <a:pt x="112" y="10"/>
                        <a:pt x="141" y="10"/>
                      </a:cubicBezTo>
                      <a:cubicBezTo>
                        <a:pt x="391" y="10"/>
                        <a:pt x="391" y="10"/>
                        <a:pt x="391" y="10"/>
                      </a:cubicBezTo>
                      <a:cubicBezTo>
                        <a:pt x="395" y="10"/>
                        <a:pt x="398" y="10"/>
                        <a:pt x="402" y="10"/>
                      </a:cubicBezTo>
                      <a:cubicBezTo>
                        <a:pt x="402" y="10"/>
                        <a:pt x="402" y="10"/>
                        <a:pt x="402" y="10"/>
                      </a:cubicBezTo>
                      <a:cubicBezTo>
                        <a:pt x="402" y="10"/>
                        <a:pt x="402" y="10"/>
                        <a:pt x="402" y="10"/>
                      </a:cubicBezTo>
                      <a:cubicBezTo>
                        <a:pt x="416" y="12"/>
                        <a:pt x="430" y="15"/>
                        <a:pt x="442" y="20"/>
                      </a:cubicBezTo>
                      <a:cubicBezTo>
                        <a:pt x="442" y="20"/>
                        <a:pt x="442" y="20"/>
                        <a:pt x="442" y="20"/>
                      </a:cubicBezTo>
                      <a:cubicBezTo>
                        <a:pt x="490" y="40"/>
                        <a:pt x="523" y="87"/>
                        <a:pt x="523" y="141"/>
                      </a:cubicBezTo>
                      <a:cubicBezTo>
                        <a:pt x="523" y="294"/>
                        <a:pt x="523" y="294"/>
                        <a:pt x="523" y="294"/>
                      </a:cubicBezTo>
                      <a:cubicBezTo>
                        <a:pt x="64" y="294"/>
                        <a:pt x="64" y="294"/>
                        <a:pt x="64" y="294"/>
                      </a:cubicBezTo>
                      <a:cubicBezTo>
                        <a:pt x="59" y="294"/>
                        <a:pt x="59" y="294"/>
                        <a:pt x="59" y="294"/>
                      </a:cubicBezTo>
                      <a:cubicBezTo>
                        <a:pt x="10" y="294"/>
                        <a:pt x="10" y="294"/>
                        <a:pt x="10" y="294"/>
                      </a:cubicBezTo>
                      <a:cubicBezTo>
                        <a:pt x="10" y="141"/>
                        <a:pt x="10" y="141"/>
                        <a:pt x="10" y="141"/>
                      </a:cubicBezTo>
                      <a:cubicBezTo>
                        <a:pt x="5" y="141"/>
                        <a:pt x="5" y="141"/>
                        <a:pt x="5" y="141"/>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5" name="ïṩḷíḑê"/>
                <p:cNvSpPr/>
                <p:nvPr/>
              </p:nvSpPr>
              <p:spPr bwMode="auto">
                <a:xfrm>
                  <a:off x="3175" y="3569"/>
                  <a:ext cx="87" cy="73"/>
                </a:xfrm>
                <a:custGeom>
                  <a:avLst/>
                  <a:gdLst>
                    <a:gd name="T0" fmla="*/ 46 w 46"/>
                    <a:gd name="T1" fmla="*/ 0 h 38"/>
                    <a:gd name="T2" fmla="*/ 3 w 46"/>
                    <a:gd name="T3" fmla="*/ 0 h 38"/>
                    <a:gd name="T4" fmla="*/ 0 w 46"/>
                    <a:gd name="T5" fmla="*/ 3 h 38"/>
                    <a:gd name="T6" fmla="*/ 0 w 46"/>
                    <a:gd name="T7" fmla="*/ 38 h 38"/>
                    <a:gd name="T8" fmla="*/ 46 w 46"/>
                    <a:gd name="T9" fmla="*/ 38 h 38"/>
                    <a:gd name="T10" fmla="*/ 46 w 46"/>
                    <a:gd name="T11" fmla="*/ 0 h 38"/>
                  </a:gdLst>
                  <a:ahLst/>
                  <a:cxnLst>
                    <a:cxn ang="0">
                      <a:pos x="T0" y="T1"/>
                    </a:cxn>
                    <a:cxn ang="0">
                      <a:pos x="T2" y="T3"/>
                    </a:cxn>
                    <a:cxn ang="0">
                      <a:pos x="T4" y="T5"/>
                    </a:cxn>
                    <a:cxn ang="0">
                      <a:pos x="T6" y="T7"/>
                    </a:cxn>
                    <a:cxn ang="0">
                      <a:pos x="T8" y="T9"/>
                    </a:cxn>
                    <a:cxn ang="0">
                      <a:pos x="T10" y="T11"/>
                    </a:cxn>
                  </a:cxnLst>
                  <a:rect l="0" t="0" r="r" b="b"/>
                  <a:pathLst>
                    <a:path w="46" h="38">
                      <a:moveTo>
                        <a:pt x="46" y="0"/>
                      </a:moveTo>
                      <a:cubicBezTo>
                        <a:pt x="3" y="0"/>
                        <a:pt x="3" y="0"/>
                        <a:pt x="3" y="0"/>
                      </a:cubicBezTo>
                      <a:cubicBezTo>
                        <a:pt x="1" y="0"/>
                        <a:pt x="0" y="1"/>
                        <a:pt x="0" y="3"/>
                      </a:cubicBezTo>
                      <a:cubicBezTo>
                        <a:pt x="0" y="38"/>
                        <a:pt x="0" y="38"/>
                        <a:pt x="0" y="38"/>
                      </a:cubicBezTo>
                      <a:cubicBezTo>
                        <a:pt x="46" y="38"/>
                        <a:pt x="46" y="38"/>
                        <a:pt x="46" y="38"/>
                      </a:cubicBezTo>
                      <a:cubicBezTo>
                        <a:pt x="46" y="0"/>
                        <a:pt x="46" y="0"/>
                        <a:pt x="46" y="0"/>
                      </a:cubicBezTo>
                    </a:path>
                  </a:pathLst>
                </a:custGeom>
                <a:solidFill>
                  <a:srgbClr val="EFE6E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6" name="islïḑe"/>
                <p:cNvSpPr/>
                <p:nvPr/>
              </p:nvSpPr>
              <p:spPr bwMode="auto">
                <a:xfrm>
                  <a:off x="3171" y="3552"/>
                  <a:ext cx="91" cy="90"/>
                </a:xfrm>
                <a:custGeom>
                  <a:avLst/>
                  <a:gdLst>
                    <a:gd name="T0" fmla="*/ 48 w 48"/>
                    <a:gd name="T1" fmla="*/ 0 h 47"/>
                    <a:gd name="T2" fmla="*/ 0 w 48"/>
                    <a:gd name="T3" fmla="*/ 0 h 47"/>
                    <a:gd name="T4" fmla="*/ 0 w 48"/>
                    <a:gd name="T5" fmla="*/ 47 h 47"/>
                    <a:gd name="T6" fmla="*/ 2 w 48"/>
                    <a:gd name="T7" fmla="*/ 47 h 47"/>
                    <a:gd name="T8" fmla="*/ 2 w 48"/>
                    <a:gd name="T9" fmla="*/ 12 h 47"/>
                    <a:gd name="T10" fmla="*/ 5 w 48"/>
                    <a:gd name="T11" fmla="*/ 9 h 47"/>
                    <a:gd name="T12" fmla="*/ 48 w 48"/>
                    <a:gd name="T13" fmla="*/ 9 h 47"/>
                    <a:gd name="T14" fmla="*/ 48 w 48"/>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47">
                      <a:moveTo>
                        <a:pt x="48" y="0"/>
                      </a:moveTo>
                      <a:cubicBezTo>
                        <a:pt x="0" y="0"/>
                        <a:pt x="0" y="0"/>
                        <a:pt x="0" y="0"/>
                      </a:cubicBezTo>
                      <a:cubicBezTo>
                        <a:pt x="0" y="47"/>
                        <a:pt x="0" y="47"/>
                        <a:pt x="0" y="47"/>
                      </a:cubicBezTo>
                      <a:cubicBezTo>
                        <a:pt x="2" y="47"/>
                        <a:pt x="2" y="47"/>
                        <a:pt x="2" y="47"/>
                      </a:cubicBezTo>
                      <a:cubicBezTo>
                        <a:pt x="2" y="12"/>
                        <a:pt x="2" y="12"/>
                        <a:pt x="2" y="12"/>
                      </a:cubicBezTo>
                      <a:cubicBezTo>
                        <a:pt x="2" y="10"/>
                        <a:pt x="3" y="9"/>
                        <a:pt x="5" y="9"/>
                      </a:cubicBezTo>
                      <a:cubicBezTo>
                        <a:pt x="48" y="9"/>
                        <a:pt x="48" y="9"/>
                        <a:pt x="48" y="9"/>
                      </a:cubicBezTo>
                      <a:cubicBezTo>
                        <a:pt x="48" y="0"/>
                        <a:pt x="48" y="0"/>
                        <a:pt x="48" y="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7" name="íşḷíďe"/>
                <p:cNvSpPr/>
                <p:nvPr/>
              </p:nvSpPr>
              <p:spPr bwMode="auto">
                <a:xfrm>
                  <a:off x="3171" y="3642"/>
                  <a:ext cx="91" cy="9"/>
                </a:xfrm>
                <a:custGeom>
                  <a:avLst/>
                  <a:gdLst>
                    <a:gd name="T0" fmla="*/ 91 w 91"/>
                    <a:gd name="T1" fmla="*/ 0 h 9"/>
                    <a:gd name="T2" fmla="*/ 4 w 91"/>
                    <a:gd name="T3" fmla="*/ 0 h 9"/>
                    <a:gd name="T4" fmla="*/ 0 w 91"/>
                    <a:gd name="T5" fmla="*/ 0 h 9"/>
                    <a:gd name="T6" fmla="*/ 0 w 91"/>
                    <a:gd name="T7" fmla="*/ 9 h 9"/>
                    <a:gd name="T8" fmla="*/ 91 w 91"/>
                    <a:gd name="T9" fmla="*/ 9 h 9"/>
                    <a:gd name="T10" fmla="*/ 91 w 91"/>
                    <a:gd name="T11" fmla="*/ 0 h 9"/>
                  </a:gdLst>
                  <a:ahLst/>
                  <a:cxnLst>
                    <a:cxn ang="0">
                      <a:pos x="T0" y="T1"/>
                    </a:cxn>
                    <a:cxn ang="0">
                      <a:pos x="T2" y="T3"/>
                    </a:cxn>
                    <a:cxn ang="0">
                      <a:pos x="T4" y="T5"/>
                    </a:cxn>
                    <a:cxn ang="0">
                      <a:pos x="T6" y="T7"/>
                    </a:cxn>
                    <a:cxn ang="0">
                      <a:pos x="T8" y="T9"/>
                    </a:cxn>
                    <a:cxn ang="0">
                      <a:pos x="T10" y="T11"/>
                    </a:cxn>
                  </a:cxnLst>
                  <a:rect l="0" t="0" r="r" b="b"/>
                  <a:pathLst>
                    <a:path w="91" h="9">
                      <a:moveTo>
                        <a:pt x="91" y="0"/>
                      </a:moveTo>
                      <a:lnTo>
                        <a:pt x="4" y="0"/>
                      </a:lnTo>
                      <a:lnTo>
                        <a:pt x="0" y="0"/>
                      </a:lnTo>
                      <a:lnTo>
                        <a:pt x="0" y="9"/>
                      </a:lnTo>
                      <a:lnTo>
                        <a:pt x="91" y="9"/>
                      </a:lnTo>
                      <a:lnTo>
                        <a:pt x="91"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8" name="is1îdé"/>
                <p:cNvSpPr/>
                <p:nvPr/>
              </p:nvSpPr>
              <p:spPr bwMode="auto">
                <a:xfrm>
                  <a:off x="3171" y="3642"/>
                  <a:ext cx="91" cy="9"/>
                </a:xfrm>
                <a:custGeom>
                  <a:avLst/>
                  <a:gdLst>
                    <a:gd name="T0" fmla="*/ 91 w 91"/>
                    <a:gd name="T1" fmla="*/ 0 h 9"/>
                    <a:gd name="T2" fmla="*/ 4 w 91"/>
                    <a:gd name="T3" fmla="*/ 0 h 9"/>
                    <a:gd name="T4" fmla="*/ 0 w 91"/>
                    <a:gd name="T5" fmla="*/ 0 h 9"/>
                    <a:gd name="T6" fmla="*/ 0 w 91"/>
                    <a:gd name="T7" fmla="*/ 9 h 9"/>
                    <a:gd name="T8" fmla="*/ 91 w 91"/>
                    <a:gd name="T9" fmla="*/ 9 h 9"/>
                    <a:gd name="T10" fmla="*/ 91 w 91"/>
                    <a:gd name="T11" fmla="*/ 0 h 9"/>
                  </a:gdLst>
                  <a:ahLst/>
                  <a:cxnLst>
                    <a:cxn ang="0">
                      <a:pos x="T0" y="T1"/>
                    </a:cxn>
                    <a:cxn ang="0">
                      <a:pos x="T2" y="T3"/>
                    </a:cxn>
                    <a:cxn ang="0">
                      <a:pos x="T4" y="T5"/>
                    </a:cxn>
                    <a:cxn ang="0">
                      <a:pos x="T6" y="T7"/>
                    </a:cxn>
                    <a:cxn ang="0">
                      <a:pos x="T8" y="T9"/>
                    </a:cxn>
                    <a:cxn ang="0">
                      <a:pos x="T10" y="T11"/>
                    </a:cxn>
                  </a:cxnLst>
                  <a:rect l="0" t="0" r="r" b="b"/>
                  <a:pathLst>
                    <a:path w="91" h="9">
                      <a:moveTo>
                        <a:pt x="91" y="0"/>
                      </a:moveTo>
                      <a:lnTo>
                        <a:pt x="4" y="0"/>
                      </a:lnTo>
                      <a:lnTo>
                        <a:pt x="0" y="0"/>
                      </a:lnTo>
                      <a:lnTo>
                        <a:pt x="0" y="9"/>
                      </a:lnTo>
                      <a:lnTo>
                        <a:pt x="91" y="9"/>
                      </a:lnTo>
                      <a:lnTo>
                        <a:pt x="9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49" name="ïşḷíďe"/>
                <p:cNvSpPr/>
                <p:nvPr/>
              </p:nvSpPr>
              <p:spPr bwMode="auto">
                <a:xfrm>
                  <a:off x="722" y="4310"/>
                  <a:ext cx="6237" cy="0"/>
                </a:xfrm>
                <a:custGeom>
                  <a:avLst/>
                  <a:gdLst>
                    <a:gd name="T0" fmla="*/ 0 w 6237"/>
                    <a:gd name="T1" fmla="*/ 6237 w 6237"/>
                    <a:gd name="T2" fmla="*/ 0 w 6237"/>
                  </a:gdLst>
                  <a:ahLst/>
                  <a:cxnLst>
                    <a:cxn ang="0">
                      <a:pos x="T0" y="0"/>
                    </a:cxn>
                    <a:cxn ang="0">
                      <a:pos x="T1" y="0"/>
                    </a:cxn>
                    <a:cxn ang="0">
                      <a:pos x="T2" y="0"/>
                    </a:cxn>
                  </a:cxnLst>
                  <a:rect l="0" t="0" r="r" b="b"/>
                  <a:pathLst>
                    <a:path w="6237">
                      <a:moveTo>
                        <a:pt x="0" y="0"/>
                      </a:moveTo>
                      <a:lnTo>
                        <a:pt x="623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0" name="íşlïḍe"/>
                <p:cNvSpPr/>
                <p:nvPr/>
              </p:nvSpPr>
              <p:spPr bwMode="auto">
                <a:xfrm>
                  <a:off x="722" y="4310"/>
                  <a:ext cx="6237" cy="0"/>
                </a:xfrm>
                <a:custGeom>
                  <a:avLst/>
                  <a:gdLst>
                    <a:gd name="T0" fmla="*/ 0 w 6237"/>
                    <a:gd name="T1" fmla="*/ 6237 w 6237"/>
                    <a:gd name="T2" fmla="*/ 0 w 6237"/>
                  </a:gdLst>
                  <a:ahLst/>
                  <a:cxnLst>
                    <a:cxn ang="0">
                      <a:pos x="T0" y="0"/>
                    </a:cxn>
                    <a:cxn ang="0">
                      <a:pos x="T1" y="0"/>
                    </a:cxn>
                    <a:cxn ang="0">
                      <a:pos x="T2" y="0"/>
                    </a:cxn>
                  </a:cxnLst>
                  <a:rect l="0" t="0" r="r" b="b"/>
                  <a:pathLst>
                    <a:path w="6237">
                      <a:moveTo>
                        <a:pt x="0" y="0"/>
                      </a:moveTo>
                      <a:lnTo>
                        <a:pt x="6237"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1" name="ïSļiḓè"/>
                <p:cNvSpPr/>
                <p:nvPr/>
              </p:nvSpPr>
              <p:spPr bwMode="auto">
                <a:xfrm>
                  <a:off x="713" y="4301"/>
                  <a:ext cx="6256" cy="19"/>
                </a:xfrm>
                <a:custGeom>
                  <a:avLst/>
                  <a:gdLst>
                    <a:gd name="T0" fmla="*/ 5 w 3281"/>
                    <a:gd name="T1" fmla="*/ 10 h 10"/>
                    <a:gd name="T2" fmla="*/ 3276 w 3281"/>
                    <a:gd name="T3" fmla="*/ 10 h 10"/>
                    <a:gd name="T4" fmla="*/ 3281 w 3281"/>
                    <a:gd name="T5" fmla="*/ 5 h 10"/>
                    <a:gd name="T6" fmla="*/ 3276 w 3281"/>
                    <a:gd name="T7" fmla="*/ 0 h 10"/>
                    <a:gd name="T8" fmla="*/ 5 w 3281"/>
                    <a:gd name="T9" fmla="*/ 0 h 10"/>
                    <a:gd name="T10" fmla="*/ 0 w 3281"/>
                    <a:gd name="T11" fmla="*/ 5 h 10"/>
                    <a:gd name="T12" fmla="*/ 5 w 328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3281" h="10">
                      <a:moveTo>
                        <a:pt x="5" y="10"/>
                      </a:moveTo>
                      <a:cubicBezTo>
                        <a:pt x="3276" y="10"/>
                        <a:pt x="3276" y="10"/>
                        <a:pt x="3276" y="10"/>
                      </a:cubicBezTo>
                      <a:cubicBezTo>
                        <a:pt x="3279" y="10"/>
                        <a:pt x="3281" y="7"/>
                        <a:pt x="3281" y="5"/>
                      </a:cubicBezTo>
                      <a:cubicBezTo>
                        <a:pt x="3281" y="2"/>
                        <a:pt x="3279" y="0"/>
                        <a:pt x="3276" y="0"/>
                      </a:cubicBezTo>
                      <a:cubicBezTo>
                        <a:pt x="5" y="0"/>
                        <a:pt x="5" y="0"/>
                        <a:pt x="5" y="0"/>
                      </a:cubicBezTo>
                      <a:cubicBezTo>
                        <a:pt x="2" y="0"/>
                        <a:pt x="0" y="2"/>
                        <a:pt x="0" y="5"/>
                      </a:cubicBezTo>
                      <a:cubicBezTo>
                        <a:pt x="0" y="7"/>
                        <a:pt x="2" y="10"/>
                        <a:pt x="5" y="10"/>
                      </a:cubicBezTo>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52" name="ïš1ïḑé"/>
                <p:cNvSpPr/>
                <p:nvPr/>
              </p:nvSpPr>
              <p:spPr bwMode="auto">
                <a:xfrm>
                  <a:off x="1847" y="4150"/>
                  <a:ext cx="979"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3" name="işḻîḋe"/>
                <p:cNvSpPr/>
                <p:nvPr/>
              </p:nvSpPr>
              <p:spPr bwMode="auto">
                <a:xfrm>
                  <a:off x="1847" y="4150"/>
                  <a:ext cx="97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4" name="iśľiḍé"/>
                <p:cNvSpPr/>
                <p:nvPr/>
              </p:nvSpPr>
              <p:spPr bwMode="auto">
                <a:xfrm>
                  <a:off x="1846" y="4150"/>
                  <a:ext cx="1"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5" name="išlïḍé"/>
                <p:cNvSpPr/>
                <p:nvPr/>
              </p:nvSpPr>
              <p:spPr bwMode="auto">
                <a:xfrm>
                  <a:off x="1846" y="4150"/>
                  <a:ext cx="1"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6" name="ïṣļîḋê"/>
                <p:cNvSpPr/>
                <p:nvPr/>
              </p:nvSpPr>
              <p:spPr bwMode="auto">
                <a:xfrm>
                  <a:off x="2845"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7" name="îSľïḑe"/>
                <p:cNvSpPr/>
                <p:nvPr/>
              </p:nvSpPr>
              <p:spPr bwMode="auto">
                <a:xfrm>
                  <a:off x="2845"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8" name="îşlídê"/>
                <p:cNvSpPr/>
                <p:nvPr/>
              </p:nvSpPr>
              <p:spPr bwMode="auto">
                <a:xfrm>
                  <a:off x="2826"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59" name="iŝḷíḑe"/>
                <p:cNvSpPr/>
                <p:nvPr/>
              </p:nvSpPr>
              <p:spPr bwMode="auto">
                <a:xfrm>
                  <a:off x="2826"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0" name="îşļïďê"/>
                <p:cNvSpPr/>
                <p:nvPr/>
              </p:nvSpPr>
              <p:spPr bwMode="auto">
                <a:xfrm>
                  <a:off x="3842"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1" name="işľîde"/>
                <p:cNvSpPr/>
                <p:nvPr/>
              </p:nvSpPr>
              <p:spPr bwMode="auto">
                <a:xfrm>
                  <a:off x="3842"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2" name="ïṩļiḋe"/>
                <p:cNvSpPr/>
                <p:nvPr/>
              </p:nvSpPr>
              <p:spPr bwMode="auto">
                <a:xfrm>
                  <a:off x="3823"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3" name="îśḷíḑè"/>
                <p:cNvSpPr/>
                <p:nvPr/>
              </p:nvSpPr>
              <p:spPr bwMode="auto">
                <a:xfrm>
                  <a:off x="3823"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4" name="íṧḷíḓê"/>
                <p:cNvSpPr/>
                <p:nvPr/>
              </p:nvSpPr>
              <p:spPr bwMode="auto">
                <a:xfrm>
                  <a:off x="4839"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5" name="ïṥ1îdè"/>
                <p:cNvSpPr/>
                <p:nvPr/>
              </p:nvSpPr>
              <p:spPr bwMode="auto">
                <a:xfrm>
                  <a:off x="4839"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6" name="íṣ1îďé"/>
                <p:cNvSpPr/>
                <p:nvPr/>
              </p:nvSpPr>
              <p:spPr bwMode="auto">
                <a:xfrm>
                  <a:off x="4820"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7" name="îşḷiḍé"/>
                <p:cNvSpPr/>
                <p:nvPr/>
              </p:nvSpPr>
              <p:spPr bwMode="auto">
                <a:xfrm>
                  <a:off x="4820"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8" name="ísļîḓè"/>
                <p:cNvSpPr/>
                <p:nvPr/>
              </p:nvSpPr>
              <p:spPr bwMode="auto">
                <a:xfrm>
                  <a:off x="848"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69" name="íśľiḑe"/>
                <p:cNvSpPr/>
                <p:nvPr/>
              </p:nvSpPr>
              <p:spPr bwMode="auto">
                <a:xfrm>
                  <a:off x="848"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0" name="iŝlîḑé"/>
                <p:cNvSpPr/>
                <p:nvPr/>
              </p:nvSpPr>
              <p:spPr bwMode="auto">
                <a:xfrm>
                  <a:off x="1826" y="4150"/>
                  <a:ext cx="20"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1" name="iṩľíḓé"/>
                <p:cNvSpPr/>
                <p:nvPr/>
              </p:nvSpPr>
              <p:spPr bwMode="auto">
                <a:xfrm>
                  <a:off x="1826" y="4150"/>
                  <a:ext cx="20"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2" name="iSľiḑé"/>
                <p:cNvSpPr/>
                <p:nvPr/>
              </p:nvSpPr>
              <p:spPr bwMode="auto">
                <a:xfrm>
                  <a:off x="5836" y="4150"/>
                  <a:ext cx="978" cy="151"/>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3" name="îsľidé"/>
                <p:cNvSpPr/>
                <p:nvPr/>
              </p:nvSpPr>
              <p:spPr bwMode="auto">
                <a:xfrm>
                  <a:off x="5836" y="4150"/>
                  <a:ext cx="978"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4" name="íṡḻïdé"/>
                <p:cNvSpPr/>
                <p:nvPr/>
              </p:nvSpPr>
              <p:spPr bwMode="auto">
                <a:xfrm>
                  <a:off x="5817" y="4150"/>
                  <a:ext cx="19" cy="151"/>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5" name="ï$1iḍe"/>
                <p:cNvSpPr/>
                <p:nvPr/>
              </p:nvSpPr>
              <p:spPr bwMode="auto">
                <a:xfrm>
                  <a:off x="5817" y="4150"/>
                  <a:ext cx="19"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6" name="íSliḋê"/>
                <p:cNvSpPr/>
                <p:nvPr/>
              </p:nvSpPr>
              <p:spPr bwMode="auto">
                <a:xfrm>
                  <a:off x="1847" y="4131"/>
                  <a:ext cx="979"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7" name="iSľïḍé"/>
                <p:cNvSpPr/>
                <p:nvPr/>
              </p:nvSpPr>
              <p:spPr bwMode="auto">
                <a:xfrm>
                  <a:off x="1847" y="4131"/>
                  <a:ext cx="979"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8" name="ïṡḷïḍè"/>
                <p:cNvSpPr/>
                <p:nvPr/>
              </p:nvSpPr>
              <p:spPr bwMode="auto">
                <a:xfrm>
                  <a:off x="1846" y="4131"/>
                  <a:ext cx="1" cy="19"/>
                </a:xfrm>
                <a:prstGeom prst="rect">
                  <a:avLst/>
                </a:prstGeom>
                <a:solidFill>
                  <a:srgbClr val="64091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79" name="îsḷîḍè"/>
                <p:cNvSpPr/>
                <p:nvPr/>
              </p:nvSpPr>
              <p:spPr bwMode="auto">
                <a:xfrm>
                  <a:off x="1846" y="4131"/>
                  <a:ext cx="1"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0" name="î$lîḋé"/>
                <p:cNvSpPr/>
                <p:nvPr/>
              </p:nvSpPr>
              <p:spPr bwMode="auto">
                <a:xfrm>
                  <a:off x="2845"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1" name="îSļiḑé"/>
                <p:cNvSpPr/>
                <p:nvPr/>
              </p:nvSpPr>
              <p:spPr bwMode="auto">
                <a:xfrm>
                  <a:off x="2845"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2" name="iṥḻîḓe"/>
                <p:cNvSpPr/>
                <p:nvPr/>
              </p:nvSpPr>
              <p:spPr bwMode="auto">
                <a:xfrm>
                  <a:off x="2826"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3" name="iṡḻíďé"/>
                <p:cNvSpPr/>
                <p:nvPr/>
              </p:nvSpPr>
              <p:spPr bwMode="auto">
                <a:xfrm>
                  <a:off x="2826"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4" name="iSḷîḍè"/>
                <p:cNvSpPr/>
                <p:nvPr/>
              </p:nvSpPr>
              <p:spPr bwMode="auto">
                <a:xfrm>
                  <a:off x="3842"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5" name="îšḷiḑê"/>
                <p:cNvSpPr/>
                <p:nvPr/>
              </p:nvSpPr>
              <p:spPr bwMode="auto">
                <a:xfrm>
                  <a:off x="3842"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6" name="îṥḷïḍè"/>
                <p:cNvSpPr/>
                <p:nvPr/>
              </p:nvSpPr>
              <p:spPr bwMode="auto">
                <a:xfrm>
                  <a:off x="3823"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7" name="ïṣḷiḑê"/>
                <p:cNvSpPr/>
                <p:nvPr/>
              </p:nvSpPr>
              <p:spPr bwMode="auto">
                <a:xfrm>
                  <a:off x="3823"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88" name="îslîḍê"/>
                <p:cNvSpPr/>
                <p:nvPr/>
              </p:nvSpPr>
              <p:spPr bwMode="auto">
                <a:xfrm>
                  <a:off x="4839"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89" name="íṩlîḓè"/>
                <p:cNvSpPr/>
                <p:nvPr/>
              </p:nvSpPr>
              <p:spPr bwMode="auto">
                <a:xfrm>
                  <a:off x="4839"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90" name="ïşļíḓé"/>
                <p:cNvSpPr/>
                <p:nvPr/>
              </p:nvSpPr>
              <p:spPr bwMode="auto">
                <a:xfrm>
                  <a:off x="4820"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close/>
                      <a:moveTo>
                        <a:pt x="19" y="0"/>
                      </a:moveTo>
                      <a:lnTo>
                        <a:pt x="0" y="0"/>
                      </a:lnTo>
                      <a:lnTo>
                        <a:pt x="0" y="19"/>
                      </a:lnTo>
                      <a:lnTo>
                        <a:pt x="19" y="19"/>
                      </a:lnTo>
                      <a:lnTo>
                        <a:pt x="19"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1" name="ï$ḻïďè"/>
                <p:cNvSpPr/>
                <p:nvPr/>
              </p:nvSpPr>
              <p:spPr bwMode="auto">
                <a:xfrm>
                  <a:off x="4820" y="4131"/>
                  <a:ext cx="19" cy="170"/>
                </a:xfrm>
                <a:custGeom>
                  <a:avLst/>
                  <a:gdLst>
                    <a:gd name="T0" fmla="*/ 19 w 19"/>
                    <a:gd name="T1" fmla="*/ 170 h 170"/>
                    <a:gd name="T2" fmla="*/ 0 w 19"/>
                    <a:gd name="T3" fmla="*/ 170 h 170"/>
                    <a:gd name="T4" fmla="*/ 19 w 19"/>
                    <a:gd name="T5" fmla="*/ 170 h 170"/>
                    <a:gd name="T6" fmla="*/ 19 w 19"/>
                    <a:gd name="T7" fmla="*/ 0 h 170"/>
                    <a:gd name="T8" fmla="*/ 0 w 19"/>
                    <a:gd name="T9" fmla="*/ 0 h 170"/>
                    <a:gd name="T10" fmla="*/ 0 w 19"/>
                    <a:gd name="T11" fmla="*/ 19 h 170"/>
                    <a:gd name="T12" fmla="*/ 19 w 19"/>
                    <a:gd name="T13" fmla="*/ 19 h 170"/>
                    <a:gd name="T14" fmla="*/ 19 w 19"/>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0">
                      <a:moveTo>
                        <a:pt x="19" y="170"/>
                      </a:moveTo>
                      <a:lnTo>
                        <a:pt x="0" y="170"/>
                      </a:lnTo>
                      <a:lnTo>
                        <a:pt x="19" y="170"/>
                      </a:lnTo>
                      <a:moveTo>
                        <a:pt x="19" y="0"/>
                      </a:moveTo>
                      <a:lnTo>
                        <a:pt x="0" y="0"/>
                      </a:lnTo>
                      <a:lnTo>
                        <a:pt x="0" y="19"/>
                      </a:lnTo>
                      <a:lnTo>
                        <a:pt x="19" y="1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2" name="íṩḻíḋè"/>
                <p:cNvSpPr/>
                <p:nvPr/>
              </p:nvSpPr>
              <p:spPr bwMode="auto">
                <a:xfrm>
                  <a:off x="848" y="4131"/>
                  <a:ext cx="978" cy="170"/>
                </a:xfrm>
                <a:custGeom>
                  <a:avLst/>
                  <a:gdLst>
                    <a:gd name="T0" fmla="*/ 978 w 978"/>
                    <a:gd name="T1" fmla="*/ 0 h 170"/>
                    <a:gd name="T2" fmla="*/ 0 w 978"/>
                    <a:gd name="T3" fmla="*/ 0 h 170"/>
                    <a:gd name="T4" fmla="*/ 0 w 978"/>
                    <a:gd name="T5" fmla="*/ 170 h 170"/>
                    <a:gd name="T6" fmla="*/ 978 w 978"/>
                    <a:gd name="T7" fmla="*/ 170 h 170"/>
                    <a:gd name="T8" fmla="*/ 0 w 978"/>
                    <a:gd name="T9" fmla="*/ 170 h 170"/>
                    <a:gd name="T10" fmla="*/ 0 w 978"/>
                    <a:gd name="T11" fmla="*/ 19 h 170"/>
                    <a:gd name="T12" fmla="*/ 978 w 978"/>
                    <a:gd name="T13" fmla="*/ 19 h 170"/>
                    <a:gd name="T14" fmla="*/ 978 w 978"/>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8" h="170">
                      <a:moveTo>
                        <a:pt x="978" y="0"/>
                      </a:moveTo>
                      <a:lnTo>
                        <a:pt x="0" y="0"/>
                      </a:lnTo>
                      <a:lnTo>
                        <a:pt x="0" y="170"/>
                      </a:lnTo>
                      <a:lnTo>
                        <a:pt x="978" y="170"/>
                      </a:lnTo>
                      <a:lnTo>
                        <a:pt x="0" y="170"/>
                      </a:lnTo>
                      <a:lnTo>
                        <a:pt x="0" y="19"/>
                      </a:lnTo>
                      <a:lnTo>
                        <a:pt x="978" y="19"/>
                      </a:lnTo>
                      <a:lnTo>
                        <a:pt x="978" y="0"/>
                      </a:lnTo>
                      <a:close/>
                    </a:path>
                  </a:pathLst>
                </a:custGeom>
                <a:solidFill>
                  <a:srgbClr val="C0434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3" name="ïšľïdè"/>
                <p:cNvSpPr/>
                <p:nvPr/>
              </p:nvSpPr>
              <p:spPr bwMode="auto">
                <a:xfrm>
                  <a:off x="848" y="4131"/>
                  <a:ext cx="978" cy="170"/>
                </a:xfrm>
                <a:custGeom>
                  <a:avLst/>
                  <a:gdLst>
                    <a:gd name="T0" fmla="*/ 978 w 978"/>
                    <a:gd name="T1" fmla="*/ 0 h 170"/>
                    <a:gd name="T2" fmla="*/ 0 w 978"/>
                    <a:gd name="T3" fmla="*/ 0 h 170"/>
                    <a:gd name="T4" fmla="*/ 0 w 978"/>
                    <a:gd name="T5" fmla="*/ 170 h 170"/>
                    <a:gd name="T6" fmla="*/ 978 w 978"/>
                    <a:gd name="T7" fmla="*/ 170 h 170"/>
                    <a:gd name="T8" fmla="*/ 0 w 978"/>
                    <a:gd name="T9" fmla="*/ 170 h 170"/>
                    <a:gd name="T10" fmla="*/ 0 w 978"/>
                    <a:gd name="T11" fmla="*/ 19 h 170"/>
                    <a:gd name="T12" fmla="*/ 978 w 978"/>
                    <a:gd name="T13" fmla="*/ 19 h 170"/>
                    <a:gd name="T14" fmla="*/ 978 w 978"/>
                    <a:gd name="T15" fmla="*/ 0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8" h="170">
                      <a:moveTo>
                        <a:pt x="978" y="0"/>
                      </a:moveTo>
                      <a:lnTo>
                        <a:pt x="0" y="0"/>
                      </a:lnTo>
                      <a:lnTo>
                        <a:pt x="0" y="170"/>
                      </a:lnTo>
                      <a:lnTo>
                        <a:pt x="978" y="170"/>
                      </a:lnTo>
                      <a:lnTo>
                        <a:pt x="0" y="170"/>
                      </a:lnTo>
                      <a:lnTo>
                        <a:pt x="0" y="19"/>
                      </a:lnTo>
                      <a:lnTo>
                        <a:pt x="978" y="19"/>
                      </a:lnTo>
                      <a:lnTo>
                        <a:pt x="97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4" name="išļïḑe"/>
                <p:cNvSpPr/>
                <p:nvPr/>
              </p:nvSpPr>
              <p:spPr bwMode="auto">
                <a:xfrm>
                  <a:off x="829" y="4131"/>
                  <a:ext cx="1017" cy="170"/>
                </a:xfrm>
                <a:custGeom>
                  <a:avLst/>
                  <a:gdLst>
                    <a:gd name="T0" fmla="*/ 1017 w 1017"/>
                    <a:gd name="T1" fmla="*/ 170 h 170"/>
                    <a:gd name="T2" fmla="*/ 997 w 1017"/>
                    <a:gd name="T3" fmla="*/ 170 h 170"/>
                    <a:gd name="T4" fmla="*/ 1017 w 1017"/>
                    <a:gd name="T5" fmla="*/ 170 h 170"/>
                    <a:gd name="T6" fmla="*/ 19 w 1017"/>
                    <a:gd name="T7" fmla="*/ 0 h 170"/>
                    <a:gd name="T8" fmla="*/ 0 w 1017"/>
                    <a:gd name="T9" fmla="*/ 0 h 170"/>
                    <a:gd name="T10" fmla="*/ 0 w 1017"/>
                    <a:gd name="T11" fmla="*/ 170 h 170"/>
                    <a:gd name="T12" fmla="*/ 19 w 1017"/>
                    <a:gd name="T13" fmla="*/ 170 h 170"/>
                    <a:gd name="T14" fmla="*/ 19 w 1017"/>
                    <a:gd name="T15" fmla="*/ 0 h 170"/>
                    <a:gd name="T16" fmla="*/ 1017 w 1017"/>
                    <a:gd name="T17" fmla="*/ 0 h 170"/>
                    <a:gd name="T18" fmla="*/ 997 w 1017"/>
                    <a:gd name="T19" fmla="*/ 0 h 170"/>
                    <a:gd name="T20" fmla="*/ 997 w 1017"/>
                    <a:gd name="T21" fmla="*/ 19 h 170"/>
                    <a:gd name="T22" fmla="*/ 1017 w 1017"/>
                    <a:gd name="T23" fmla="*/ 19 h 170"/>
                    <a:gd name="T24" fmla="*/ 1017 w 1017"/>
                    <a:gd name="T25"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7" h="170">
                      <a:moveTo>
                        <a:pt x="1017" y="170"/>
                      </a:moveTo>
                      <a:lnTo>
                        <a:pt x="997" y="170"/>
                      </a:lnTo>
                      <a:lnTo>
                        <a:pt x="1017" y="170"/>
                      </a:lnTo>
                      <a:close/>
                      <a:moveTo>
                        <a:pt x="19" y="0"/>
                      </a:moveTo>
                      <a:lnTo>
                        <a:pt x="0" y="0"/>
                      </a:lnTo>
                      <a:lnTo>
                        <a:pt x="0" y="170"/>
                      </a:lnTo>
                      <a:lnTo>
                        <a:pt x="19" y="170"/>
                      </a:lnTo>
                      <a:lnTo>
                        <a:pt x="19" y="0"/>
                      </a:lnTo>
                      <a:close/>
                      <a:moveTo>
                        <a:pt x="1017" y="0"/>
                      </a:moveTo>
                      <a:lnTo>
                        <a:pt x="997" y="0"/>
                      </a:lnTo>
                      <a:lnTo>
                        <a:pt x="997" y="19"/>
                      </a:lnTo>
                      <a:lnTo>
                        <a:pt x="1017" y="19"/>
                      </a:lnTo>
                      <a:lnTo>
                        <a:pt x="1017"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5" name="îSḷíďè"/>
                <p:cNvSpPr/>
                <p:nvPr/>
              </p:nvSpPr>
              <p:spPr bwMode="auto">
                <a:xfrm>
                  <a:off x="829" y="4131"/>
                  <a:ext cx="1017" cy="170"/>
                </a:xfrm>
                <a:custGeom>
                  <a:avLst/>
                  <a:gdLst>
                    <a:gd name="T0" fmla="*/ 1017 w 1017"/>
                    <a:gd name="T1" fmla="*/ 170 h 170"/>
                    <a:gd name="T2" fmla="*/ 997 w 1017"/>
                    <a:gd name="T3" fmla="*/ 170 h 170"/>
                    <a:gd name="T4" fmla="*/ 1017 w 1017"/>
                    <a:gd name="T5" fmla="*/ 170 h 170"/>
                    <a:gd name="T6" fmla="*/ 19 w 1017"/>
                    <a:gd name="T7" fmla="*/ 0 h 170"/>
                    <a:gd name="T8" fmla="*/ 0 w 1017"/>
                    <a:gd name="T9" fmla="*/ 0 h 170"/>
                    <a:gd name="T10" fmla="*/ 0 w 1017"/>
                    <a:gd name="T11" fmla="*/ 170 h 170"/>
                    <a:gd name="T12" fmla="*/ 19 w 1017"/>
                    <a:gd name="T13" fmla="*/ 170 h 170"/>
                    <a:gd name="T14" fmla="*/ 19 w 1017"/>
                    <a:gd name="T15" fmla="*/ 0 h 170"/>
                    <a:gd name="T16" fmla="*/ 1017 w 1017"/>
                    <a:gd name="T17" fmla="*/ 0 h 170"/>
                    <a:gd name="T18" fmla="*/ 997 w 1017"/>
                    <a:gd name="T19" fmla="*/ 0 h 170"/>
                    <a:gd name="T20" fmla="*/ 997 w 1017"/>
                    <a:gd name="T21" fmla="*/ 19 h 170"/>
                    <a:gd name="T22" fmla="*/ 1017 w 1017"/>
                    <a:gd name="T23" fmla="*/ 19 h 170"/>
                    <a:gd name="T24" fmla="*/ 1017 w 1017"/>
                    <a:gd name="T25"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7" h="170">
                      <a:moveTo>
                        <a:pt x="1017" y="170"/>
                      </a:moveTo>
                      <a:lnTo>
                        <a:pt x="997" y="170"/>
                      </a:lnTo>
                      <a:lnTo>
                        <a:pt x="1017" y="170"/>
                      </a:lnTo>
                      <a:moveTo>
                        <a:pt x="19" y="0"/>
                      </a:moveTo>
                      <a:lnTo>
                        <a:pt x="0" y="0"/>
                      </a:lnTo>
                      <a:lnTo>
                        <a:pt x="0" y="170"/>
                      </a:lnTo>
                      <a:lnTo>
                        <a:pt x="19" y="170"/>
                      </a:lnTo>
                      <a:lnTo>
                        <a:pt x="19" y="0"/>
                      </a:lnTo>
                      <a:moveTo>
                        <a:pt x="1017" y="0"/>
                      </a:moveTo>
                      <a:lnTo>
                        <a:pt x="997" y="0"/>
                      </a:lnTo>
                      <a:lnTo>
                        <a:pt x="997" y="19"/>
                      </a:lnTo>
                      <a:lnTo>
                        <a:pt x="1017" y="19"/>
                      </a:lnTo>
                      <a:lnTo>
                        <a:pt x="10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6" name="ïŝḻiḍè"/>
                <p:cNvSpPr/>
                <p:nvPr/>
              </p:nvSpPr>
              <p:spPr bwMode="auto">
                <a:xfrm>
                  <a:off x="5836" y="4131"/>
                  <a:ext cx="978" cy="19"/>
                </a:xfrm>
                <a:prstGeom prst="rect">
                  <a:avLst/>
                </a:prstGeom>
                <a:solidFill>
                  <a:srgbClr val="C0434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97" name="ïṣliḋê"/>
                <p:cNvSpPr/>
                <p:nvPr/>
              </p:nvSpPr>
              <p:spPr bwMode="auto">
                <a:xfrm>
                  <a:off x="5836" y="4131"/>
                  <a:ext cx="978" cy="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198" name="iş1iḑê"/>
                <p:cNvSpPr/>
                <p:nvPr/>
              </p:nvSpPr>
              <p:spPr bwMode="auto">
                <a:xfrm>
                  <a:off x="5817" y="4131"/>
                  <a:ext cx="1017" cy="170"/>
                </a:xfrm>
                <a:custGeom>
                  <a:avLst/>
                  <a:gdLst>
                    <a:gd name="T0" fmla="*/ 19 w 1017"/>
                    <a:gd name="T1" fmla="*/ 170 h 170"/>
                    <a:gd name="T2" fmla="*/ 0 w 1017"/>
                    <a:gd name="T3" fmla="*/ 170 h 170"/>
                    <a:gd name="T4" fmla="*/ 19 w 1017"/>
                    <a:gd name="T5" fmla="*/ 170 h 170"/>
                    <a:gd name="T6" fmla="*/ 19 w 1017"/>
                    <a:gd name="T7" fmla="*/ 0 h 170"/>
                    <a:gd name="T8" fmla="*/ 0 w 1017"/>
                    <a:gd name="T9" fmla="*/ 0 h 170"/>
                    <a:gd name="T10" fmla="*/ 0 w 1017"/>
                    <a:gd name="T11" fmla="*/ 19 h 170"/>
                    <a:gd name="T12" fmla="*/ 19 w 1017"/>
                    <a:gd name="T13" fmla="*/ 19 h 170"/>
                    <a:gd name="T14" fmla="*/ 19 w 1017"/>
                    <a:gd name="T15" fmla="*/ 0 h 170"/>
                    <a:gd name="T16" fmla="*/ 1017 w 1017"/>
                    <a:gd name="T17" fmla="*/ 0 h 170"/>
                    <a:gd name="T18" fmla="*/ 997 w 1017"/>
                    <a:gd name="T19" fmla="*/ 0 h 170"/>
                    <a:gd name="T20" fmla="*/ 997 w 1017"/>
                    <a:gd name="T21" fmla="*/ 19 h 170"/>
                    <a:gd name="T22" fmla="*/ 997 w 1017"/>
                    <a:gd name="T23" fmla="*/ 170 h 170"/>
                    <a:gd name="T24" fmla="*/ 1007 w 1017"/>
                    <a:gd name="T25" fmla="*/ 170 h 170"/>
                    <a:gd name="T26" fmla="*/ 1017 w 1017"/>
                    <a:gd name="T27" fmla="*/ 170 h 170"/>
                    <a:gd name="T28" fmla="*/ 1017 w 1017"/>
                    <a:gd name="T2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17" h="170">
                      <a:moveTo>
                        <a:pt x="19" y="170"/>
                      </a:moveTo>
                      <a:lnTo>
                        <a:pt x="0" y="170"/>
                      </a:lnTo>
                      <a:lnTo>
                        <a:pt x="19" y="170"/>
                      </a:lnTo>
                      <a:close/>
                      <a:moveTo>
                        <a:pt x="19" y="0"/>
                      </a:moveTo>
                      <a:lnTo>
                        <a:pt x="0" y="0"/>
                      </a:lnTo>
                      <a:lnTo>
                        <a:pt x="0" y="19"/>
                      </a:lnTo>
                      <a:lnTo>
                        <a:pt x="19" y="19"/>
                      </a:lnTo>
                      <a:lnTo>
                        <a:pt x="19" y="0"/>
                      </a:lnTo>
                      <a:close/>
                      <a:moveTo>
                        <a:pt x="1017" y="0"/>
                      </a:moveTo>
                      <a:lnTo>
                        <a:pt x="997" y="0"/>
                      </a:lnTo>
                      <a:lnTo>
                        <a:pt x="997" y="19"/>
                      </a:lnTo>
                      <a:lnTo>
                        <a:pt x="997" y="170"/>
                      </a:lnTo>
                      <a:lnTo>
                        <a:pt x="1007" y="170"/>
                      </a:lnTo>
                      <a:lnTo>
                        <a:pt x="1017" y="170"/>
                      </a:lnTo>
                      <a:lnTo>
                        <a:pt x="1017"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199" name="ïšḻíḋê"/>
                <p:cNvSpPr/>
                <p:nvPr/>
              </p:nvSpPr>
              <p:spPr bwMode="auto">
                <a:xfrm>
                  <a:off x="5817" y="4131"/>
                  <a:ext cx="1017" cy="170"/>
                </a:xfrm>
                <a:custGeom>
                  <a:avLst/>
                  <a:gdLst>
                    <a:gd name="T0" fmla="*/ 19 w 1017"/>
                    <a:gd name="T1" fmla="*/ 170 h 170"/>
                    <a:gd name="T2" fmla="*/ 0 w 1017"/>
                    <a:gd name="T3" fmla="*/ 170 h 170"/>
                    <a:gd name="T4" fmla="*/ 19 w 1017"/>
                    <a:gd name="T5" fmla="*/ 170 h 170"/>
                    <a:gd name="T6" fmla="*/ 19 w 1017"/>
                    <a:gd name="T7" fmla="*/ 0 h 170"/>
                    <a:gd name="T8" fmla="*/ 0 w 1017"/>
                    <a:gd name="T9" fmla="*/ 0 h 170"/>
                    <a:gd name="T10" fmla="*/ 0 w 1017"/>
                    <a:gd name="T11" fmla="*/ 19 h 170"/>
                    <a:gd name="T12" fmla="*/ 19 w 1017"/>
                    <a:gd name="T13" fmla="*/ 19 h 170"/>
                    <a:gd name="T14" fmla="*/ 19 w 1017"/>
                    <a:gd name="T15" fmla="*/ 0 h 170"/>
                    <a:gd name="T16" fmla="*/ 1017 w 1017"/>
                    <a:gd name="T17" fmla="*/ 0 h 170"/>
                    <a:gd name="T18" fmla="*/ 997 w 1017"/>
                    <a:gd name="T19" fmla="*/ 0 h 170"/>
                    <a:gd name="T20" fmla="*/ 997 w 1017"/>
                    <a:gd name="T21" fmla="*/ 19 h 170"/>
                    <a:gd name="T22" fmla="*/ 997 w 1017"/>
                    <a:gd name="T23" fmla="*/ 170 h 170"/>
                    <a:gd name="T24" fmla="*/ 1007 w 1017"/>
                    <a:gd name="T25" fmla="*/ 170 h 170"/>
                    <a:gd name="T26" fmla="*/ 1017 w 1017"/>
                    <a:gd name="T27" fmla="*/ 170 h 170"/>
                    <a:gd name="T28" fmla="*/ 1017 w 1017"/>
                    <a:gd name="T2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17" h="170">
                      <a:moveTo>
                        <a:pt x="19" y="170"/>
                      </a:moveTo>
                      <a:lnTo>
                        <a:pt x="0" y="170"/>
                      </a:lnTo>
                      <a:lnTo>
                        <a:pt x="19" y="170"/>
                      </a:lnTo>
                      <a:moveTo>
                        <a:pt x="19" y="0"/>
                      </a:moveTo>
                      <a:lnTo>
                        <a:pt x="0" y="0"/>
                      </a:lnTo>
                      <a:lnTo>
                        <a:pt x="0" y="19"/>
                      </a:lnTo>
                      <a:lnTo>
                        <a:pt x="19" y="19"/>
                      </a:lnTo>
                      <a:lnTo>
                        <a:pt x="19" y="0"/>
                      </a:lnTo>
                      <a:moveTo>
                        <a:pt x="1017" y="0"/>
                      </a:moveTo>
                      <a:lnTo>
                        <a:pt x="997" y="0"/>
                      </a:lnTo>
                      <a:lnTo>
                        <a:pt x="997" y="19"/>
                      </a:lnTo>
                      <a:lnTo>
                        <a:pt x="997" y="170"/>
                      </a:lnTo>
                      <a:lnTo>
                        <a:pt x="1007" y="170"/>
                      </a:lnTo>
                      <a:lnTo>
                        <a:pt x="1017" y="170"/>
                      </a:lnTo>
                      <a:lnTo>
                        <a:pt x="10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0" name="iSļïḋê"/>
                <p:cNvSpPr/>
                <p:nvPr/>
              </p:nvSpPr>
              <p:spPr bwMode="auto">
                <a:xfrm>
                  <a:off x="829" y="4301"/>
                  <a:ext cx="6005" cy="19"/>
                </a:xfrm>
                <a:custGeom>
                  <a:avLst/>
                  <a:gdLst>
                    <a:gd name="T0" fmla="*/ 6005 w 6005"/>
                    <a:gd name="T1" fmla="*/ 0 h 19"/>
                    <a:gd name="T2" fmla="*/ 6005 w 6005"/>
                    <a:gd name="T3" fmla="*/ 0 h 19"/>
                    <a:gd name="T4" fmla="*/ 5995 w 6005"/>
                    <a:gd name="T5" fmla="*/ 0 h 19"/>
                    <a:gd name="T6" fmla="*/ 5995 w 6005"/>
                    <a:gd name="T7" fmla="*/ 9 h 19"/>
                    <a:gd name="T8" fmla="*/ 6005 w 6005"/>
                    <a:gd name="T9" fmla="*/ 9 h 19"/>
                    <a:gd name="T10" fmla="*/ 5995 w 6005"/>
                    <a:gd name="T11" fmla="*/ 9 h 19"/>
                    <a:gd name="T12" fmla="*/ 5995 w 6005"/>
                    <a:gd name="T13" fmla="*/ 0 h 19"/>
                    <a:gd name="T14" fmla="*/ 5985 w 6005"/>
                    <a:gd name="T15" fmla="*/ 0 h 19"/>
                    <a:gd name="T16" fmla="*/ 5007 w 6005"/>
                    <a:gd name="T17" fmla="*/ 0 h 19"/>
                    <a:gd name="T18" fmla="*/ 4988 w 6005"/>
                    <a:gd name="T19" fmla="*/ 0 h 19"/>
                    <a:gd name="T20" fmla="*/ 4010 w 6005"/>
                    <a:gd name="T21" fmla="*/ 0 h 19"/>
                    <a:gd name="T22" fmla="*/ 3991 w 6005"/>
                    <a:gd name="T23" fmla="*/ 0 h 19"/>
                    <a:gd name="T24" fmla="*/ 3013 w 6005"/>
                    <a:gd name="T25" fmla="*/ 0 h 19"/>
                    <a:gd name="T26" fmla="*/ 2994 w 6005"/>
                    <a:gd name="T27" fmla="*/ 0 h 19"/>
                    <a:gd name="T28" fmla="*/ 2016 w 6005"/>
                    <a:gd name="T29" fmla="*/ 0 h 19"/>
                    <a:gd name="T30" fmla="*/ 1997 w 6005"/>
                    <a:gd name="T31" fmla="*/ 0 h 19"/>
                    <a:gd name="T32" fmla="*/ 1017 w 6005"/>
                    <a:gd name="T33" fmla="*/ 0 h 19"/>
                    <a:gd name="T34" fmla="*/ 997 w 6005"/>
                    <a:gd name="T35" fmla="*/ 0 h 19"/>
                    <a:gd name="T36" fmla="*/ 19 w 6005"/>
                    <a:gd name="T37" fmla="*/ 0 h 19"/>
                    <a:gd name="T38" fmla="*/ 0 w 6005"/>
                    <a:gd name="T39" fmla="*/ 0 h 19"/>
                    <a:gd name="T40" fmla="*/ 0 w 6005"/>
                    <a:gd name="T41" fmla="*/ 19 h 19"/>
                    <a:gd name="T42" fmla="*/ 6005 w 6005"/>
                    <a:gd name="T43" fmla="*/ 19 h 19"/>
                    <a:gd name="T44" fmla="*/ 6005 w 6005"/>
                    <a:gd name="T45" fmla="*/ 9 h 19"/>
                    <a:gd name="T46" fmla="*/ 6005 w 6005"/>
                    <a:gd name="T4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05" h="19">
                      <a:moveTo>
                        <a:pt x="6005" y="0"/>
                      </a:moveTo>
                      <a:lnTo>
                        <a:pt x="6005" y="0"/>
                      </a:lnTo>
                      <a:lnTo>
                        <a:pt x="5995" y="0"/>
                      </a:lnTo>
                      <a:lnTo>
                        <a:pt x="5995" y="9"/>
                      </a:lnTo>
                      <a:lnTo>
                        <a:pt x="6005" y="9"/>
                      </a:lnTo>
                      <a:lnTo>
                        <a:pt x="5995" y="9"/>
                      </a:lnTo>
                      <a:lnTo>
                        <a:pt x="5995" y="0"/>
                      </a:lnTo>
                      <a:lnTo>
                        <a:pt x="5985" y="0"/>
                      </a:lnTo>
                      <a:lnTo>
                        <a:pt x="5007" y="0"/>
                      </a:lnTo>
                      <a:lnTo>
                        <a:pt x="4988" y="0"/>
                      </a:lnTo>
                      <a:lnTo>
                        <a:pt x="4010" y="0"/>
                      </a:lnTo>
                      <a:lnTo>
                        <a:pt x="3991" y="0"/>
                      </a:lnTo>
                      <a:lnTo>
                        <a:pt x="3013" y="0"/>
                      </a:lnTo>
                      <a:lnTo>
                        <a:pt x="2994" y="0"/>
                      </a:lnTo>
                      <a:lnTo>
                        <a:pt x="2016" y="0"/>
                      </a:lnTo>
                      <a:lnTo>
                        <a:pt x="1997" y="0"/>
                      </a:lnTo>
                      <a:lnTo>
                        <a:pt x="1017" y="0"/>
                      </a:lnTo>
                      <a:lnTo>
                        <a:pt x="997" y="0"/>
                      </a:lnTo>
                      <a:lnTo>
                        <a:pt x="19" y="0"/>
                      </a:lnTo>
                      <a:lnTo>
                        <a:pt x="0" y="0"/>
                      </a:lnTo>
                      <a:lnTo>
                        <a:pt x="0" y="19"/>
                      </a:lnTo>
                      <a:lnTo>
                        <a:pt x="6005" y="19"/>
                      </a:lnTo>
                      <a:lnTo>
                        <a:pt x="6005" y="9"/>
                      </a:lnTo>
                      <a:lnTo>
                        <a:pt x="6005" y="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1" name="íšļíḑé"/>
                <p:cNvSpPr/>
                <p:nvPr/>
              </p:nvSpPr>
              <p:spPr bwMode="auto">
                <a:xfrm>
                  <a:off x="829" y="4301"/>
                  <a:ext cx="6005" cy="19"/>
                </a:xfrm>
                <a:custGeom>
                  <a:avLst/>
                  <a:gdLst>
                    <a:gd name="T0" fmla="*/ 6005 w 6005"/>
                    <a:gd name="T1" fmla="*/ 0 h 19"/>
                    <a:gd name="T2" fmla="*/ 6005 w 6005"/>
                    <a:gd name="T3" fmla="*/ 0 h 19"/>
                    <a:gd name="T4" fmla="*/ 5995 w 6005"/>
                    <a:gd name="T5" fmla="*/ 0 h 19"/>
                    <a:gd name="T6" fmla="*/ 5995 w 6005"/>
                    <a:gd name="T7" fmla="*/ 9 h 19"/>
                    <a:gd name="T8" fmla="*/ 6005 w 6005"/>
                    <a:gd name="T9" fmla="*/ 9 h 19"/>
                    <a:gd name="T10" fmla="*/ 5995 w 6005"/>
                    <a:gd name="T11" fmla="*/ 9 h 19"/>
                    <a:gd name="T12" fmla="*/ 5995 w 6005"/>
                    <a:gd name="T13" fmla="*/ 0 h 19"/>
                    <a:gd name="T14" fmla="*/ 5985 w 6005"/>
                    <a:gd name="T15" fmla="*/ 0 h 19"/>
                    <a:gd name="T16" fmla="*/ 5007 w 6005"/>
                    <a:gd name="T17" fmla="*/ 0 h 19"/>
                    <a:gd name="T18" fmla="*/ 4988 w 6005"/>
                    <a:gd name="T19" fmla="*/ 0 h 19"/>
                    <a:gd name="T20" fmla="*/ 4010 w 6005"/>
                    <a:gd name="T21" fmla="*/ 0 h 19"/>
                    <a:gd name="T22" fmla="*/ 3991 w 6005"/>
                    <a:gd name="T23" fmla="*/ 0 h 19"/>
                    <a:gd name="T24" fmla="*/ 3013 w 6005"/>
                    <a:gd name="T25" fmla="*/ 0 h 19"/>
                    <a:gd name="T26" fmla="*/ 2994 w 6005"/>
                    <a:gd name="T27" fmla="*/ 0 h 19"/>
                    <a:gd name="T28" fmla="*/ 2016 w 6005"/>
                    <a:gd name="T29" fmla="*/ 0 h 19"/>
                    <a:gd name="T30" fmla="*/ 1997 w 6005"/>
                    <a:gd name="T31" fmla="*/ 0 h 19"/>
                    <a:gd name="T32" fmla="*/ 1017 w 6005"/>
                    <a:gd name="T33" fmla="*/ 0 h 19"/>
                    <a:gd name="T34" fmla="*/ 997 w 6005"/>
                    <a:gd name="T35" fmla="*/ 0 h 19"/>
                    <a:gd name="T36" fmla="*/ 19 w 6005"/>
                    <a:gd name="T37" fmla="*/ 0 h 19"/>
                    <a:gd name="T38" fmla="*/ 0 w 6005"/>
                    <a:gd name="T39" fmla="*/ 0 h 19"/>
                    <a:gd name="T40" fmla="*/ 0 w 6005"/>
                    <a:gd name="T41" fmla="*/ 19 h 19"/>
                    <a:gd name="T42" fmla="*/ 6005 w 6005"/>
                    <a:gd name="T43" fmla="*/ 19 h 19"/>
                    <a:gd name="T44" fmla="*/ 6005 w 6005"/>
                    <a:gd name="T45" fmla="*/ 9 h 19"/>
                    <a:gd name="T46" fmla="*/ 6005 w 6005"/>
                    <a:gd name="T4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05" h="19">
                      <a:moveTo>
                        <a:pt x="6005" y="0"/>
                      </a:moveTo>
                      <a:lnTo>
                        <a:pt x="6005" y="0"/>
                      </a:lnTo>
                      <a:lnTo>
                        <a:pt x="5995" y="0"/>
                      </a:lnTo>
                      <a:lnTo>
                        <a:pt x="5995" y="9"/>
                      </a:lnTo>
                      <a:lnTo>
                        <a:pt x="6005" y="9"/>
                      </a:lnTo>
                      <a:lnTo>
                        <a:pt x="5995" y="9"/>
                      </a:lnTo>
                      <a:lnTo>
                        <a:pt x="5995" y="0"/>
                      </a:lnTo>
                      <a:lnTo>
                        <a:pt x="5985" y="0"/>
                      </a:lnTo>
                      <a:lnTo>
                        <a:pt x="5007" y="0"/>
                      </a:lnTo>
                      <a:lnTo>
                        <a:pt x="4988" y="0"/>
                      </a:lnTo>
                      <a:lnTo>
                        <a:pt x="4010" y="0"/>
                      </a:lnTo>
                      <a:lnTo>
                        <a:pt x="3991" y="0"/>
                      </a:lnTo>
                      <a:lnTo>
                        <a:pt x="3013" y="0"/>
                      </a:lnTo>
                      <a:lnTo>
                        <a:pt x="2994" y="0"/>
                      </a:lnTo>
                      <a:lnTo>
                        <a:pt x="2016" y="0"/>
                      </a:lnTo>
                      <a:lnTo>
                        <a:pt x="1997" y="0"/>
                      </a:lnTo>
                      <a:lnTo>
                        <a:pt x="1017" y="0"/>
                      </a:lnTo>
                      <a:lnTo>
                        <a:pt x="997" y="0"/>
                      </a:lnTo>
                      <a:lnTo>
                        <a:pt x="19" y="0"/>
                      </a:lnTo>
                      <a:lnTo>
                        <a:pt x="0" y="0"/>
                      </a:lnTo>
                      <a:lnTo>
                        <a:pt x="0" y="19"/>
                      </a:lnTo>
                      <a:lnTo>
                        <a:pt x="6005" y="19"/>
                      </a:lnTo>
                      <a:lnTo>
                        <a:pt x="6005" y="9"/>
                      </a:lnTo>
                      <a:lnTo>
                        <a:pt x="600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2" name="íṧľïďè"/>
                <p:cNvSpPr/>
                <p:nvPr/>
              </p:nvSpPr>
              <p:spPr bwMode="auto">
                <a:xfrm>
                  <a:off x="4587" y="1070"/>
                  <a:ext cx="77" cy="149"/>
                </a:xfrm>
                <a:custGeom>
                  <a:avLst/>
                  <a:gdLst>
                    <a:gd name="T0" fmla="*/ 40 w 40"/>
                    <a:gd name="T1" fmla="*/ 0 h 78"/>
                    <a:gd name="T2" fmla="*/ 40 w 40"/>
                    <a:gd name="T3" fmla="*/ 60 h 78"/>
                    <a:gd name="T4" fmla="*/ 20 w 40"/>
                    <a:gd name="T5" fmla="*/ 78 h 78"/>
                    <a:gd name="T6" fmla="*/ 0 w 40"/>
                    <a:gd name="T7" fmla="*/ 60 h 78"/>
                    <a:gd name="T8" fmla="*/ 0 w 40"/>
                    <a:gd name="T9" fmla="*/ 14 h 78"/>
                  </a:gdLst>
                  <a:ahLst/>
                  <a:cxnLst>
                    <a:cxn ang="0">
                      <a:pos x="T0" y="T1"/>
                    </a:cxn>
                    <a:cxn ang="0">
                      <a:pos x="T2" y="T3"/>
                    </a:cxn>
                    <a:cxn ang="0">
                      <a:pos x="T4" y="T5"/>
                    </a:cxn>
                    <a:cxn ang="0">
                      <a:pos x="T6" y="T7"/>
                    </a:cxn>
                    <a:cxn ang="0">
                      <a:pos x="T8" y="T9"/>
                    </a:cxn>
                  </a:cxnLst>
                  <a:rect l="0" t="0" r="r" b="b"/>
                  <a:pathLst>
                    <a:path w="40" h="78">
                      <a:moveTo>
                        <a:pt x="40" y="0"/>
                      </a:moveTo>
                      <a:cubicBezTo>
                        <a:pt x="40" y="60"/>
                        <a:pt x="40" y="60"/>
                        <a:pt x="40" y="60"/>
                      </a:cubicBezTo>
                      <a:cubicBezTo>
                        <a:pt x="40" y="70"/>
                        <a:pt x="31" y="78"/>
                        <a:pt x="20" y="78"/>
                      </a:cubicBezTo>
                      <a:cubicBezTo>
                        <a:pt x="9" y="78"/>
                        <a:pt x="0" y="70"/>
                        <a:pt x="0" y="60"/>
                      </a:cubicBezTo>
                      <a:cubicBezTo>
                        <a:pt x="0" y="14"/>
                        <a:pt x="0" y="14"/>
                        <a:pt x="0" y="14"/>
                      </a:cubicBezTo>
                    </a:path>
                  </a:pathLst>
                </a:custGeom>
                <a:solidFill>
                  <a:srgbClr val="FCD3B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3" name="iSļîḓé"/>
                <p:cNvSpPr/>
                <p:nvPr/>
              </p:nvSpPr>
              <p:spPr bwMode="auto">
                <a:xfrm>
                  <a:off x="4587" y="1070"/>
                  <a:ext cx="77" cy="149"/>
                </a:xfrm>
                <a:custGeom>
                  <a:avLst/>
                  <a:gdLst>
                    <a:gd name="T0" fmla="*/ 40 w 40"/>
                    <a:gd name="T1" fmla="*/ 0 h 78"/>
                    <a:gd name="T2" fmla="*/ 40 w 40"/>
                    <a:gd name="T3" fmla="*/ 60 h 78"/>
                    <a:gd name="T4" fmla="*/ 20 w 40"/>
                    <a:gd name="T5" fmla="*/ 78 h 78"/>
                    <a:gd name="T6" fmla="*/ 0 w 40"/>
                    <a:gd name="T7" fmla="*/ 60 h 78"/>
                    <a:gd name="T8" fmla="*/ 0 w 40"/>
                    <a:gd name="T9" fmla="*/ 14 h 78"/>
                  </a:gdLst>
                  <a:ahLst/>
                  <a:cxnLst>
                    <a:cxn ang="0">
                      <a:pos x="T0" y="T1"/>
                    </a:cxn>
                    <a:cxn ang="0">
                      <a:pos x="T2" y="T3"/>
                    </a:cxn>
                    <a:cxn ang="0">
                      <a:pos x="T4" y="T5"/>
                    </a:cxn>
                    <a:cxn ang="0">
                      <a:pos x="T6" y="T7"/>
                    </a:cxn>
                    <a:cxn ang="0">
                      <a:pos x="T8" y="T9"/>
                    </a:cxn>
                  </a:cxnLst>
                  <a:rect l="0" t="0" r="r" b="b"/>
                  <a:pathLst>
                    <a:path w="40" h="78">
                      <a:moveTo>
                        <a:pt x="40" y="0"/>
                      </a:moveTo>
                      <a:cubicBezTo>
                        <a:pt x="40" y="60"/>
                        <a:pt x="40" y="60"/>
                        <a:pt x="40" y="60"/>
                      </a:cubicBezTo>
                      <a:cubicBezTo>
                        <a:pt x="40" y="70"/>
                        <a:pt x="31" y="78"/>
                        <a:pt x="20" y="78"/>
                      </a:cubicBezTo>
                      <a:cubicBezTo>
                        <a:pt x="9" y="78"/>
                        <a:pt x="0" y="70"/>
                        <a:pt x="0" y="60"/>
                      </a:cubicBezTo>
                      <a:cubicBezTo>
                        <a:pt x="0" y="14"/>
                        <a:pt x="0" y="14"/>
                        <a:pt x="0" y="1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04" name="ïṣľïḑe"/>
                <p:cNvSpPr/>
                <p:nvPr/>
              </p:nvSpPr>
              <p:spPr bwMode="auto">
                <a:xfrm>
                  <a:off x="4437" y="1139"/>
                  <a:ext cx="585" cy="8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05" name="îṡľiďè"/>
                <p:cNvSpPr/>
                <p:nvPr/>
              </p:nvSpPr>
              <p:spPr bwMode="auto">
                <a:xfrm>
                  <a:off x="4437" y="1139"/>
                  <a:ext cx="585" cy="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06" name="ïSľíḑè"/>
                <p:cNvSpPr/>
                <p:nvPr/>
              </p:nvSpPr>
              <p:spPr bwMode="auto">
                <a:xfrm>
                  <a:off x="4427" y="1129"/>
                  <a:ext cx="605" cy="829"/>
                </a:xfrm>
                <a:custGeom>
                  <a:avLst/>
                  <a:gdLst>
                    <a:gd name="T0" fmla="*/ 595 w 605"/>
                    <a:gd name="T1" fmla="*/ 820 h 829"/>
                    <a:gd name="T2" fmla="*/ 595 w 605"/>
                    <a:gd name="T3" fmla="*/ 810 h 829"/>
                    <a:gd name="T4" fmla="*/ 19 w 605"/>
                    <a:gd name="T5" fmla="*/ 810 h 829"/>
                    <a:gd name="T6" fmla="*/ 19 w 605"/>
                    <a:gd name="T7" fmla="*/ 20 h 829"/>
                    <a:gd name="T8" fmla="*/ 586 w 605"/>
                    <a:gd name="T9" fmla="*/ 20 h 829"/>
                    <a:gd name="T10" fmla="*/ 586 w 605"/>
                    <a:gd name="T11" fmla="*/ 820 h 829"/>
                    <a:gd name="T12" fmla="*/ 595 w 605"/>
                    <a:gd name="T13" fmla="*/ 820 h 829"/>
                    <a:gd name="T14" fmla="*/ 595 w 605"/>
                    <a:gd name="T15" fmla="*/ 810 h 829"/>
                    <a:gd name="T16" fmla="*/ 595 w 605"/>
                    <a:gd name="T17" fmla="*/ 820 h 829"/>
                    <a:gd name="T18" fmla="*/ 605 w 605"/>
                    <a:gd name="T19" fmla="*/ 820 h 829"/>
                    <a:gd name="T20" fmla="*/ 605 w 605"/>
                    <a:gd name="T21" fmla="*/ 0 h 829"/>
                    <a:gd name="T22" fmla="*/ 0 w 605"/>
                    <a:gd name="T23" fmla="*/ 0 h 829"/>
                    <a:gd name="T24" fmla="*/ 0 w 605"/>
                    <a:gd name="T25" fmla="*/ 829 h 829"/>
                    <a:gd name="T26" fmla="*/ 605 w 605"/>
                    <a:gd name="T27" fmla="*/ 829 h 829"/>
                    <a:gd name="T28" fmla="*/ 605 w 605"/>
                    <a:gd name="T29" fmla="*/ 820 h 829"/>
                    <a:gd name="T30" fmla="*/ 595 w 605"/>
                    <a:gd name="T31" fmla="*/ 820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5" h="829">
                      <a:moveTo>
                        <a:pt x="595" y="820"/>
                      </a:moveTo>
                      <a:lnTo>
                        <a:pt x="595" y="810"/>
                      </a:lnTo>
                      <a:lnTo>
                        <a:pt x="19" y="810"/>
                      </a:lnTo>
                      <a:lnTo>
                        <a:pt x="19" y="20"/>
                      </a:lnTo>
                      <a:lnTo>
                        <a:pt x="586" y="20"/>
                      </a:lnTo>
                      <a:lnTo>
                        <a:pt x="586" y="820"/>
                      </a:lnTo>
                      <a:lnTo>
                        <a:pt x="595" y="820"/>
                      </a:lnTo>
                      <a:lnTo>
                        <a:pt x="595" y="810"/>
                      </a:lnTo>
                      <a:lnTo>
                        <a:pt x="595" y="820"/>
                      </a:lnTo>
                      <a:lnTo>
                        <a:pt x="605" y="820"/>
                      </a:lnTo>
                      <a:lnTo>
                        <a:pt x="605" y="0"/>
                      </a:lnTo>
                      <a:lnTo>
                        <a:pt x="0" y="0"/>
                      </a:lnTo>
                      <a:lnTo>
                        <a:pt x="0" y="829"/>
                      </a:lnTo>
                      <a:lnTo>
                        <a:pt x="605" y="829"/>
                      </a:lnTo>
                      <a:lnTo>
                        <a:pt x="605" y="820"/>
                      </a:lnTo>
                      <a:lnTo>
                        <a:pt x="595" y="820"/>
                      </a:lnTo>
                      <a:close/>
                    </a:path>
                  </a:pathLst>
                </a:custGeom>
                <a:solidFill>
                  <a:srgbClr val="64091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7" name="íṥľîḓê"/>
                <p:cNvSpPr/>
                <p:nvPr/>
              </p:nvSpPr>
              <p:spPr bwMode="auto">
                <a:xfrm>
                  <a:off x="4427" y="1129"/>
                  <a:ext cx="605" cy="829"/>
                </a:xfrm>
                <a:custGeom>
                  <a:avLst/>
                  <a:gdLst>
                    <a:gd name="T0" fmla="*/ 595 w 605"/>
                    <a:gd name="T1" fmla="*/ 820 h 829"/>
                    <a:gd name="T2" fmla="*/ 595 w 605"/>
                    <a:gd name="T3" fmla="*/ 810 h 829"/>
                    <a:gd name="T4" fmla="*/ 19 w 605"/>
                    <a:gd name="T5" fmla="*/ 810 h 829"/>
                    <a:gd name="T6" fmla="*/ 19 w 605"/>
                    <a:gd name="T7" fmla="*/ 20 h 829"/>
                    <a:gd name="T8" fmla="*/ 586 w 605"/>
                    <a:gd name="T9" fmla="*/ 20 h 829"/>
                    <a:gd name="T10" fmla="*/ 586 w 605"/>
                    <a:gd name="T11" fmla="*/ 820 h 829"/>
                    <a:gd name="T12" fmla="*/ 595 w 605"/>
                    <a:gd name="T13" fmla="*/ 820 h 829"/>
                    <a:gd name="T14" fmla="*/ 595 w 605"/>
                    <a:gd name="T15" fmla="*/ 810 h 829"/>
                    <a:gd name="T16" fmla="*/ 595 w 605"/>
                    <a:gd name="T17" fmla="*/ 820 h 829"/>
                    <a:gd name="T18" fmla="*/ 605 w 605"/>
                    <a:gd name="T19" fmla="*/ 820 h 829"/>
                    <a:gd name="T20" fmla="*/ 605 w 605"/>
                    <a:gd name="T21" fmla="*/ 0 h 829"/>
                    <a:gd name="T22" fmla="*/ 0 w 605"/>
                    <a:gd name="T23" fmla="*/ 0 h 829"/>
                    <a:gd name="T24" fmla="*/ 0 w 605"/>
                    <a:gd name="T25" fmla="*/ 829 h 829"/>
                    <a:gd name="T26" fmla="*/ 605 w 605"/>
                    <a:gd name="T27" fmla="*/ 829 h 829"/>
                    <a:gd name="T28" fmla="*/ 605 w 605"/>
                    <a:gd name="T29" fmla="*/ 820 h 829"/>
                    <a:gd name="T30" fmla="*/ 595 w 605"/>
                    <a:gd name="T31" fmla="*/ 820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5" h="829">
                      <a:moveTo>
                        <a:pt x="595" y="820"/>
                      </a:moveTo>
                      <a:lnTo>
                        <a:pt x="595" y="810"/>
                      </a:lnTo>
                      <a:lnTo>
                        <a:pt x="19" y="810"/>
                      </a:lnTo>
                      <a:lnTo>
                        <a:pt x="19" y="20"/>
                      </a:lnTo>
                      <a:lnTo>
                        <a:pt x="586" y="20"/>
                      </a:lnTo>
                      <a:lnTo>
                        <a:pt x="586" y="820"/>
                      </a:lnTo>
                      <a:lnTo>
                        <a:pt x="595" y="820"/>
                      </a:lnTo>
                      <a:lnTo>
                        <a:pt x="595" y="810"/>
                      </a:lnTo>
                      <a:lnTo>
                        <a:pt x="595" y="820"/>
                      </a:lnTo>
                      <a:lnTo>
                        <a:pt x="605" y="820"/>
                      </a:lnTo>
                      <a:lnTo>
                        <a:pt x="605" y="0"/>
                      </a:lnTo>
                      <a:lnTo>
                        <a:pt x="0" y="0"/>
                      </a:lnTo>
                      <a:lnTo>
                        <a:pt x="0" y="829"/>
                      </a:lnTo>
                      <a:lnTo>
                        <a:pt x="605" y="829"/>
                      </a:lnTo>
                      <a:lnTo>
                        <a:pt x="605" y="820"/>
                      </a:lnTo>
                      <a:lnTo>
                        <a:pt x="595" y="8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8" name="íṧḻîḍè"/>
                <p:cNvSpPr/>
                <p:nvPr/>
              </p:nvSpPr>
              <p:spPr bwMode="auto">
                <a:xfrm>
                  <a:off x="4587" y="1011"/>
                  <a:ext cx="294" cy="103"/>
                </a:xfrm>
                <a:custGeom>
                  <a:avLst/>
                  <a:gdLst>
                    <a:gd name="T0" fmla="*/ 0 w 154"/>
                    <a:gd name="T1" fmla="*/ 46 h 54"/>
                    <a:gd name="T2" fmla="*/ 0 w 154"/>
                    <a:gd name="T3" fmla="*/ 41 h 54"/>
                    <a:gd name="T4" fmla="*/ 50 w 154"/>
                    <a:gd name="T5" fmla="*/ 0 h 54"/>
                    <a:gd name="T6" fmla="*/ 96 w 154"/>
                    <a:gd name="T7" fmla="*/ 0 h 54"/>
                    <a:gd name="T8" fmla="*/ 154 w 154"/>
                    <a:gd name="T9" fmla="*/ 48 h 54"/>
                    <a:gd name="T10" fmla="*/ 154 w 154"/>
                    <a:gd name="T11" fmla="*/ 54 h 54"/>
                    <a:gd name="T12" fmla="*/ 40 w 154"/>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154" h="54">
                      <a:moveTo>
                        <a:pt x="0" y="46"/>
                      </a:moveTo>
                      <a:cubicBezTo>
                        <a:pt x="0" y="41"/>
                        <a:pt x="0" y="41"/>
                        <a:pt x="0" y="41"/>
                      </a:cubicBezTo>
                      <a:cubicBezTo>
                        <a:pt x="0" y="13"/>
                        <a:pt x="22" y="0"/>
                        <a:pt x="50" y="0"/>
                      </a:cubicBezTo>
                      <a:cubicBezTo>
                        <a:pt x="96" y="0"/>
                        <a:pt x="96" y="0"/>
                        <a:pt x="96" y="0"/>
                      </a:cubicBezTo>
                      <a:cubicBezTo>
                        <a:pt x="128" y="0"/>
                        <a:pt x="154" y="16"/>
                        <a:pt x="154" y="48"/>
                      </a:cubicBezTo>
                      <a:cubicBezTo>
                        <a:pt x="154" y="54"/>
                        <a:pt x="154" y="54"/>
                        <a:pt x="154" y="54"/>
                      </a:cubicBezTo>
                      <a:cubicBezTo>
                        <a:pt x="40" y="54"/>
                        <a:pt x="40" y="54"/>
                        <a:pt x="40" y="5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09" name="íṩľïďé"/>
                <p:cNvSpPr/>
                <p:nvPr/>
              </p:nvSpPr>
              <p:spPr bwMode="auto">
                <a:xfrm>
                  <a:off x="4587" y="1011"/>
                  <a:ext cx="294" cy="103"/>
                </a:xfrm>
                <a:custGeom>
                  <a:avLst/>
                  <a:gdLst>
                    <a:gd name="T0" fmla="*/ 0 w 154"/>
                    <a:gd name="T1" fmla="*/ 46 h 54"/>
                    <a:gd name="T2" fmla="*/ 0 w 154"/>
                    <a:gd name="T3" fmla="*/ 41 h 54"/>
                    <a:gd name="T4" fmla="*/ 50 w 154"/>
                    <a:gd name="T5" fmla="*/ 0 h 54"/>
                    <a:gd name="T6" fmla="*/ 96 w 154"/>
                    <a:gd name="T7" fmla="*/ 0 h 54"/>
                    <a:gd name="T8" fmla="*/ 154 w 154"/>
                    <a:gd name="T9" fmla="*/ 48 h 54"/>
                    <a:gd name="T10" fmla="*/ 154 w 154"/>
                    <a:gd name="T11" fmla="*/ 54 h 54"/>
                    <a:gd name="T12" fmla="*/ 40 w 154"/>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154" h="54">
                      <a:moveTo>
                        <a:pt x="0" y="46"/>
                      </a:moveTo>
                      <a:cubicBezTo>
                        <a:pt x="0" y="41"/>
                        <a:pt x="0" y="41"/>
                        <a:pt x="0" y="41"/>
                      </a:cubicBezTo>
                      <a:cubicBezTo>
                        <a:pt x="0" y="13"/>
                        <a:pt x="22" y="0"/>
                        <a:pt x="50" y="0"/>
                      </a:cubicBezTo>
                      <a:cubicBezTo>
                        <a:pt x="96" y="0"/>
                        <a:pt x="96" y="0"/>
                        <a:pt x="96" y="0"/>
                      </a:cubicBezTo>
                      <a:cubicBezTo>
                        <a:pt x="128" y="0"/>
                        <a:pt x="154" y="16"/>
                        <a:pt x="154" y="48"/>
                      </a:cubicBezTo>
                      <a:cubicBezTo>
                        <a:pt x="154" y="54"/>
                        <a:pt x="154" y="54"/>
                        <a:pt x="154" y="54"/>
                      </a:cubicBezTo>
                      <a:cubicBezTo>
                        <a:pt x="40" y="54"/>
                        <a:pt x="40" y="54"/>
                        <a:pt x="40" y="5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0" name="íṥlíďe"/>
                <p:cNvSpPr/>
                <p:nvPr/>
              </p:nvSpPr>
              <p:spPr bwMode="auto">
                <a:xfrm>
                  <a:off x="4481" y="1208"/>
                  <a:ext cx="495" cy="53"/>
                </a:xfrm>
                <a:prstGeom prst="rect">
                  <a:avLst/>
                </a:prstGeom>
                <a:solidFill>
                  <a:srgbClr val="FFD67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dirty="0">
                    <a:latin typeface="思源宋体 CN" panose="02020400000000000000" pitchFamily="18" charset="-122"/>
                  </a:endParaRPr>
                </a:p>
              </p:txBody>
            </p:sp>
            <p:sp>
              <p:nvSpPr>
                <p:cNvPr id="211" name="i$ḷidê"/>
                <p:cNvSpPr/>
                <p:nvPr/>
              </p:nvSpPr>
              <p:spPr bwMode="auto">
                <a:xfrm>
                  <a:off x="4805" y="1089"/>
                  <a:ext cx="76" cy="181"/>
                </a:xfrm>
                <a:custGeom>
                  <a:avLst/>
                  <a:gdLst>
                    <a:gd name="T0" fmla="*/ 40 w 40"/>
                    <a:gd name="T1" fmla="*/ 7 h 95"/>
                    <a:gd name="T2" fmla="*/ 40 w 40"/>
                    <a:gd name="T3" fmla="*/ 76 h 95"/>
                    <a:gd name="T4" fmla="*/ 20 w 40"/>
                    <a:gd name="T5" fmla="*/ 95 h 95"/>
                    <a:gd name="T6" fmla="*/ 0 w 40"/>
                    <a:gd name="T7" fmla="*/ 76 h 95"/>
                    <a:gd name="T8" fmla="*/ 0 w 40"/>
                    <a:gd name="T9" fmla="*/ 0 h 95"/>
                  </a:gdLst>
                  <a:ahLst/>
                  <a:cxnLst>
                    <a:cxn ang="0">
                      <a:pos x="T0" y="T1"/>
                    </a:cxn>
                    <a:cxn ang="0">
                      <a:pos x="T2" y="T3"/>
                    </a:cxn>
                    <a:cxn ang="0">
                      <a:pos x="T4" y="T5"/>
                    </a:cxn>
                    <a:cxn ang="0">
                      <a:pos x="T6" y="T7"/>
                    </a:cxn>
                    <a:cxn ang="0">
                      <a:pos x="T8" y="T9"/>
                    </a:cxn>
                  </a:cxnLst>
                  <a:rect l="0" t="0" r="r" b="b"/>
                  <a:pathLst>
                    <a:path w="40" h="95">
                      <a:moveTo>
                        <a:pt x="40" y="7"/>
                      </a:moveTo>
                      <a:cubicBezTo>
                        <a:pt x="40" y="76"/>
                        <a:pt x="40" y="76"/>
                        <a:pt x="40" y="76"/>
                      </a:cubicBezTo>
                      <a:cubicBezTo>
                        <a:pt x="40" y="87"/>
                        <a:pt x="31" y="95"/>
                        <a:pt x="20" y="95"/>
                      </a:cubicBezTo>
                      <a:cubicBezTo>
                        <a:pt x="9" y="95"/>
                        <a:pt x="0" y="87"/>
                        <a:pt x="0" y="76"/>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2" name="iŝļiḋe"/>
                <p:cNvSpPr/>
                <p:nvPr/>
              </p:nvSpPr>
              <p:spPr bwMode="auto">
                <a:xfrm>
                  <a:off x="4805" y="1089"/>
                  <a:ext cx="76" cy="181"/>
                </a:xfrm>
                <a:custGeom>
                  <a:avLst/>
                  <a:gdLst>
                    <a:gd name="T0" fmla="*/ 40 w 40"/>
                    <a:gd name="T1" fmla="*/ 7 h 95"/>
                    <a:gd name="T2" fmla="*/ 40 w 40"/>
                    <a:gd name="T3" fmla="*/ 76 h 95"/>
                    <a:gd name="T4" fmla="*/ 20 w 40"/>
                    <a:gd name="T5" fmla="*/ 95 h 95"/>
                    <a:gd name="T6" fmla="*/ 0 w 40"/>
                    <a:gd name="T7" fmla="*/ 76 h 95"/>
                    <a:gd name="T8" fmla="*/ 0 w 40"/>
                    <a:gd name="T9" fmla="*/ 0 h 95"/>
                  </a:gdLst>
                  <a:ahLst/>
                  <a:cxnLst>
                    <a:cxn ang="0">
                      <a:pos x="T0" y="T1"/>
                    </a:cxn>
                    <a:cxn ang="0">
                      <a:pos x="T2" y="T3"/>
                    </a:cxn>
                    <a:cxn ang="0">
                      <a:pos x="T4" y="T5"/>
                    </a:cxn>
                    <a:cxn ang="0">
                      <a:pos x="T6" y="T7"/>
                    </a:cxn>
                    <a:cxn ang="0">
                      <a:pos x="T8" y="T9"/>
                    </a:cxn>
                  </a:cxnLst>
                  <a:rect l="0" t="0" r="r" b="b"/>
                  <a:pathLst>
                    <a:path w="40" h="95">
                      <a:moveTo>
                        <a:pt x="40" y="7"/>
                      </a:moveTo>
                      <a:cubicBezTo>
                        <a:pt x="40" y="76"/>
                        <a:pt x="40" y="76"/>
                        <a:pt x="40" y="76"/>
                      </a:cubicBezTo>
                      <a:cubicBezTo>
                        <a:pt x="40" y="87"/>
                        <a:pt x="31" y="95"/>
                        <a:pt x="20" y="95"/>
                      </a:cubicBezTo>
                      <a:cubicBezTo>
                        <a:pt x="9" y="95"/>
                        <a:pt x="0" y="87"/>
                        <a:pt x="0" y="76"/>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3" name="íṡḻîḑê"/>
                <p:cNvSpPr/>
                <p:nvPr/>
              </p:nvSpPr>
              <p:spPr bwMode="auto">
                <a:xfrm>
                  <a:off x="4728" y="1086"/>
                  <a:ext cx="77" cy="184"/>
                </a:xfrm>
                <a:custGeom>
                  <a:avLst/>
                  <a:gdLst>
                    <a:gd name="T0" fmla="*/ 40 w 40"/>
                    <a:gd name="T1" fmla="*/ 2 h 97"/>
                    <a:gd name="T2" fmla="*/ 40 w 40"/>
                    <a:gd name="T3" fmla="*/ 78 h 97"/>
                    <a:gd name="T4" fmla="*/ 20 w 40"/>
                    <a:gd name="T5" fmla="*/ 97 h 97"/>
                    <a:gd name="T6" fmla="*/ 0 w 40"/>
                    <a:gd name="T7" fmla="*/ 78 h 97"/>
                    <a:gd name="T8" fmla="*/ 0 w 40"/>
                    <a:gd name="T9" fmla="*/ 0 h 97"/>
                  </a:gdLst>
                  <a:ahLst/>
                  <a:cxnLst>
                    <a:cxn ang="0">
                      <a:pos x="T0" y="T1"/>
                    </a:cxn>
                    <a:cxn ang="0">
                      <a:pos x="T2" y="T3"/>
                    </a:cxn>
                    <a:cxn ang="0">
                      <a:pos x="T4" y="T5"/>
                    </a:cxn>
                    <a:cxn ang="0">
                      <a:pos x="T6" y="T7"/>
                    </a:cxn>
                    <a:cxn ang="0">
                      <a:pos x="T8" y="T9"/>
                    </a:cxn>
                  </a:cxnLst>
                  <a:rect l="0" t="0" r="r" b="b"/>
                  <a:pathLst>
                    <a:path w="40" h="97">
                      <a:moveTo>
                        <a:pt x="40" y="2"/>
                      </a:moveTo>
                      <a:cubicBezTo>
                        <a:pt x="40" y="78"/>
                        <a:pt x="40" y="78"/>
                        <a:pt x="40" y="78"/>
                      </a:cubicBezTo>
                      <a:cubicBezTo>
                        <a:pt x="40" y="89"/>
                        <a:pt x="31" y="97"/>
                        <a:pt x="20" y="97"/>
                      </a:cubicBezTo>
                      <a:cubicBezTo>
                        <a:pt x="9" y="97"/>
                        <a:pt x="0" y="89"/>
                        <a:pt x="0" y="78"/>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4" name="iş1iḓé"/>
                <p:cNvSpPr/>
                <p:nvPr/>
              </p:nvSpPr>
              <p:spPr bwMode="auto">
                <a:xfrm>
                  <a:off x="4728" y="1086"/>
                  <a:ext cx="77" cy="184"/>
                </a:xfrm>
                <a:custGeom>
                  <a:avLst/>
                  <a:gdLst>
                    <a:gd name="T0" fmla="*/ 40 w 40"/>
                    <a:gd name="T1" fmla="*/ 2 h 97"/>
                    <a:gd name="T2" fmla="*/ 40 w 40"/>
                    <a:gd name="T3" fmla="*/ 78 h 97"/>
                    <a:gd name="T4" fmla="*/ 20 w 40"/>
                    <a:gd name="T5" fmla="*/ 97 h 97"/>
                    <a:gd name="T6" fmla="*/ 0 w 40"/>
                    <a:gd name="T7" fmla="*/ 78 h 97"/>
                    <a:gd name="T8" fmla="*/ 0 w 40"/>
                    <a:gd name="T9" fmla="*/ 0 h 97"/>
                  </a:gdLst>
                  <a:ahLst/>
                  <a:cxnLst>
                    <a:cxn ang="0">
                      <a:pos x="T0" y="T1"/>
                    </a:cxn>
                    <a:cxn ang="0">
                      <a:pos x="T2" y="T3"/>
                    </a:cxn>
                    <a:cxn ang="0">
                      <a:pos x="T4" y="T5"/>
                    </a:cxn>
                    <a:cxn ang="0">
                      <a:pos x="T6" y="T7"/>
                    </a:cxn>
                    <a:cxn ang="0">
                      <a:pos x="T8" y="T9"/>
                    </a:cxn>
                  </a:cxnLst>
                  <a:rect l="0" t="0" r="r" b="b"/>
                  <a:pathLst>
                    <a:path w="40" h="97">
                      <a:moveTo>
                        <a:pt x="40" y="2"/>
                      </a:moveTo>
                      <a:cubicBezTo>
                        <a:pt x="40" y="78"/>
                        <a:pt x="40" y="78"/>
                        <a:pt x="40" y="78"/>
                      </a:cubicBezTo>
                      <a:cubicBezTo>
                        <a:pt x="40" y="89"/>
                        <a:pt x="31" y="97"/>
                        <a:pt x="20" y="97"/>
                      </a:cubicBezTo>
                      <a:cubicBezTo>
                        <a:pt x="9" y="97"/>
                        <a:pt x="0" y="89"/>
                        <a:pt x="0" y="78"/>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5" name="ïš1îďê"/>
                <p:cNvSpPr/>
                <p:nvPr/>
              </p:nvSpPr>
              <p:spPr bwMode="auto">
                <a:xfrm>
                  <a:off x="4652" y="1084"/>
                  <a:ext cx="76" cy="186"/>
                </a:xfrm>
                <a:custGeom>
                  <a:avLst/>
                  <a:gdLst>
                    <a:gd name="T0" fmla="*/ 40 w 40"/>
                    <a:gd name="T1" fmla="*/ 3 h 98"/>
                    <a:gd name="T2" fmla="*/ 40 w 40"/>
                    <a:gd name="T3" fmla="*/ 79 h 98"/>
                    <a:gd name="T4" fmla="*/ 20 w 40"/>
                    <a:gd name="T5" fmla="*/ 98 h 98"/>
                    <a:gd name="T6" fmla="*/ 0 w 40"/>
                    <a:gd name="T7" fmla="*/ 79 h 98"/>
                    <a:gd name="T8" fmla="*/ 0 w 40"/>
                    <a:gd name="T9" fmla="*/ 0 h 98"/>
                  </a:gdLst>
                  <a:ahLst/>
                  <a:cxnLst>
                    <a:cxn ang="0">
                      <a:pos x="T0" y="T1"/>
                    </a:cxn>
                    <a:cxn ang="0">
                      <a:pos x="T2" y="T3"/>
                    </a:cxn>
                    <a:cxn ang="0">
                      <a:pos x="T4" y="T5"/>
                    </a:cxn>
                    <a:cxn ang="0">
                      <a:pos x="T6" y="T7"/>
                    </a:cxn>
                    <a:cxn ang="0">
                      <a:pos x="T8" y="T9"/>
                    </a:cxn>
                  </a:cxnLst>
                  <a:rect l="0" t="0" r="r" b="b"/>
                  <a:pathLst>
                    <a:path w="40" h="98">
                      <a:moveTo>
                        <a:pt x="40" y="3"/>
                      </a:moveTo>
                      <a:cubicBezTo>
                        <a:pt x="40" y="79"/>
                        <a:pt x="40" y="79"/>
                        <a:pt x="40" y="79"/>
                      </a:cubicBezTo>
                      <a:cubicBezTo>
                        <a:pt x="40" y="90"/>
                        <a:pt x="31" y="98"/>
                        <a:pt x="20" y="98"/>
                      </a:cubicBezTo>
                      <a:cubicBezTo>
                        <a:pt x="9" y="98"/>
                        <a:pt x="0" y="90"/>
                        <a:pt x="0" y="79"/>
                      </a:cubicBezTo>
                      <a:cubicBezTo>
                        <a:pt x="0" y="0"/>
                        <a:pt x="0" y="0"/>
                        <a:pt x="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6" name="işļiḍé"/>
                <p:cNvSpPr/>
                <p:nvPr/>
              </p:nvSpPr>
              <p:spPr bwMode="auto">
                <a:xfrm>
                  <a:off x="4652" y="1084"/>
                  <a:ext cx="76" cy="186"/>
                </a:xfrm>
                <a:custGeom>
                  <a:avLst/>
                  <a:gdLst>
                    <a:gd name="T0" fmla="*/ 40 w 40"/>
                    <a:gd name="T1" fmla="*/ 3 h 98"/>
                    <a:gd name="T2" fmla="*/ 40 w 40"/>
                    <a:gd name="T3" fmla="*/ 79 h 98"/>
                    <a:gd name="T4" fmla="*/ 20 w 40"/>
                    <a:gd name="T5" fmla="*/ 98 h 98"/>
                    <a:gd name="T6" fmla="*/ 0 w 40"/>
                    <a:gd name="T7" fmla="*/ 79 h 98"/>
                    <a:gd name="T8" fmla="*/ 0 w 40"/>
                    <a:gd name="T9" fmla="*/ 0 h 98"/>
                  </a:gdLst>
                  <a:ahLst/>
                  <a:cxnLst>
                    <a:cxn ang="0">
                      <a:pos x="T0" y="T1"/>
                    </a:cxn>
                    <a:cxn ang="0">
                      <a:pos x="T2" y="T3"/>
                    </a:cxn>
                    <a:cxn ang="0">
                      <a:pos x="T4" y="T5"/>
                    </a:cxn>
                    <a:cxn ang="0">
                      <a:pos x="T6" y="T7"/>
                    </a:cxn>
                    <a:cxn ang="0">
                      <a:pos x="T8" y="T9"/>
                    </a:cxn>
                  </a:cxnLst>
                  <a:rect l="0" t="0" r="r" b="b"/>
                  <a:pathLst>
                    <a:path w="40" h="98">
                      <a:moveTo>
                        <a:pt x="40" y="3"/>
                      </a:moveTo>
                      <a:cubicBezTo>
                        <a:pt x="40" y="79"/>
                        <a:pt x="40" y="79"/>
                        <a:pt x="40" y="79"/>
                      </a:cubicBezTo>
                      <a:cubicBezTo>
                        <a:pt x="40" y="90"/>
                        <a:pt x="31" y="98"/>
                        <a:pt x="20" y="98"/>
                      </a:cubicBezTo>
                      <a:cubicBezTo>
                        <a:pt x="9" y="98"/>
                        <a:pt x="0" y="90"/>
                        <a:pt x="0" y="79"/>
                      </a:cubicBezTo>
                      <a:cubicBezTo>
                        <a:pt x="0" y="0"/>
                        <a:pt x="0" y="0"/>
                        <a:pt x="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7" name="i$ļïḍé"/>
                <p:cNvSpPr/>
                <p:nvPr/>
              </p:nvSpPr>
              <p:spPr bwMode="auto">
                <a:xfrm>
                  <a:off x="2948" y="1726"/>
                  <a:ext cx="293" cy="122"/>
                </a:xfrm>
                <a:custGeom>
                  <a:avLst/>
                  <a:gdLst>
                    <a:gd name="T0" fmla="*/ 154 w 154"/>
                    <a:gd name="T1" fmla="*/ 64 h 64"/>
                    <a:gd name="T2" fmla="*/ 154 w 154"/>
                    <a:gd name="T3" fmla="*/ 51 h 64"/>
                    <a:gd name="T4" fmla="*/ 104 w 154"/>
                    <a:gd name="T5" fmla="*/ 0 h 64"/>
                    <a:gd name="T6" fmla="*/ 58 w 154"/>
                    <a:gd name="T7" fmla="*/ 0 h 64"/>
                    <a:gd name="T8" fmla="*/ 0 w 154"/>
                    <a:gd name="T9" fmla="*/ 58 h 64"/>
                    <a:gd name="T10" fmla="*/ 0 w 154"/>
                    <a:gd name="T11" fmla="*/ 64 h 64"/>
                    <a:gd name="T12" fmla="*/ 114 w 154"/>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154" h="64">
                      <a:moveTo>
                        <a:pt x="154" y="64"/>
                      </a:moveTo>
                      <a:cubicBezTo>
                        <a:pt x="154" y="51"/>
                        <a:pt x="154" y="51"/>
                        <a:pt x="154" y="51"/>
                      </a:cubicBezTo>
                      <a:cubicBezTo>
                        <a:pt x="154" y="23"/>
                        <a:pt x="132" y="0"/>
                        <a:pt x="104" y="0"/>
                      </a:cubicBezTo>
                      <a:cubicBezTo>
                        <a:pt x="58" y="0"/>
                        <a:pt x="58" y="0"/>
                        <a:pt x="58" y="0"/>
                      </a:cubicBezTo>
                      <a:cubicBezTo>
                        <a:pt x="26" y="0"/>
                        <a:pt x="0" y="26"/>
                        <a:pt x="0" y="58"/>
                      </a:cubicBezTo>
                      <a:cubicBezTo>
                        <a:pt x="0" y="64"/>
                        <a:pt x="0" y="64"/>
                        <a:pt x="0" y="64"/>
                      </a:cubicBezTo>
                      <a:cubicBezTo>
                        <a:pt x="114" y="64"/>
                        <a:pt x="114" y="64"/>
                        <a:pt x="114" y="64"/>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18" name="ï$liḓé"/>
                <p:cNvSpPr/>
                <p:nvPr/>
              </p:nvSpPr>
              <p:spPr bwMode="auto">
                <a:xfrm>
                  <a:off x="2948" y="1726"/>
                  <a:ext cx="293" cy="122"/>
                </a:xfrm>
                <a:custGeom>
                  <a:avLst/>
                  <a:gdLst>
                    <a:gd name="T0" fmla="*/ 154 w 154"/>
                    <a:gd name="T1" fmla="*/ 64 h 64"/>
                    <a:gd name="T2" fmla="*/ 154 w 154"/>
                    <a:gd name="T3" fmla="*/ 51 h 64"/>
                    <a:gd name="T4" fmla="*/ 104 w 154"/>
                    <a:gd name="T5" fmla="*/ 0 h 64"/>
                    <a:gd name="T6" fmla="*/ 58 w 154"/>
                    <a:gd name="T7" fmla="*/ 0 h 64"/>
                    <a:gd name="T8" fmla="*/ 0 w 154"/>
                    <a:gd name="T9" fmla="*/ 58 h 64"/>
                    <a:gd name="T10" fmla="*/ 0 w 154"/>
                    <a:gd name="T11" fmla="*/ 64 h 64"/>
                    <a:gd name="T12" fmla="*/ 114 w 154"/>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154" h="64">
                      <a:moveTo>
                        <a:pt x="154" y="64"/>
                      </a:moveTo>
                      <a:cubicBezTo>
                        <a:pt x="154" y="51"/>
                        <a:pt x="154" y="51"/>
                        <a:pt x="154" y="51"/>
                      </a:cubicBezTo>
                      <a:cubicBezTo>
                        <a:pt x="154" y="23"/>
                        <a:pt x="132" y="0"/>
                        <a:pt x="104" y="0"/>
                      </a:cubicBezTo>
                      <a:cubicBezTo>
                        <a:pt x="58" y="0"/>
                        <a:pt x="58" y="0"/>
                        <a:pt x="58" y="0"/>
                      </a:cubicBezTo>
                      <a:cubicBezTo>
                        <a:pt x="26" y="0"/>
                        <a:pt x="0" y="26"/>
                        <a:pt x="0" y="58"/>
                      </a:cubicBezTo>
                      <a:cubicBezTo>
                        <a:pt x="0" y="64"/>
                        <a:pt x="0" y="64"/>
                        <a:pt x="0" y="64"/>
                      </a:cubicBezTo>
                      <a:cubicBezTo>
                        <a:pt x="114" y="64"/>
                        <a:pt x="114" y="64"/>
                        <a:pt x="114" y="64"/>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19" name="ïşḻîḋê"/>
                <p:cNvSpPr/>
                <p:nvPr/>
              </p:nvSpPr>
              <p:spPr bwMode="auto">
                <a:xfrm>
                  <a:off x="2948" y="1819"/>
                  <a:ext cx="76" cy="185"/>
                </a:xfrm>
                <a:custGeom>
                  <a:avLst/>
                  <a:gdLst>
                    <a:gd name="T0" fmla="*/ 0 w 40"/>
                    <a:gd name="T1" fmla="*/ 9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9"/>
                      </a:moveTo>
                      <a:cubicBezTo>
                        <a:pt x="0" y="78"/>
                        <a:pt x="0" y="78"/>
                        <a:pt x="0" y="78"/>
                      </a:cubicBezTo>
                      <a:cubicBezTo>
                        <a:pt x="0" y="88"/>
                        <a:pt x="9" y="97"/>
                        <a:pt x="20" y="97"/>
                      </a:cubicBezTo>
                      <a:cubicBezTo>
                        <a:pt x="31" y="97"/>
                        <a:pt x="40" y="88"/>
                        <a:pt x="40" y="78"/>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0" name="isľídè"/>
                <p:cNvSpPr/>
                <p:nvPr/>
              </p:nvSpPr>
              <p:spPr bwMode="auto">
                <a:xfrm>
                  <a:off x="2948" y="1819"/>
                  <a:ext cx="76" cy="185"/>
                </a:xfrm>
                <a:custGeom>
                  <a:avLst/>
                  <a:gdLst>
                    <a:gd name="T0" fmla="*/ 0 w 40"/>
                    <a:gd name="T1" fmla="*/ 9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9"/>
                      </a:moveTo>
                      <a:cubicBezTo>
                        <a:pt x="0" y="78"/>
                        <a:pt x="0" y="78"/>
                        <a:pt x="0" y="78"/>
                      </a:cubicBezTo>
                      <a:cubicBezTo>
                        <a:pt x="0" y="88"/>
                        <a:pt x="9" y="97"/>
                        <a:pt x="20" y="97"/>
                      </a:cubicBezTo>
                      <a:cubicBezTo>
                        <a:pt x="31" y="97"/>
                        <a:pt x="40" y="88"/>
                        <a:pt x="40" y="78"/>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1" name="ïṡḻîďè"/>
                <p:cNvSpPr/>
                <p:nvPr/>
              </p:nvSpPr>
              <p:spPr bwMode="auto">
                <a:xfrm>
                  <a:off x="3024" y="1819"/>
                  <a:ext cx="76" cy="185"/>
                </a:xfrm>
                <a:custGeom>
                  <a:avLst/>
                  <a:gdLst>
                    <a:gd name="T0" fmla="*/ 0 w 40"/>
                    <a:gd name="T1" fmla="*/ 0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0"/>
                      </a:moveTo>
                      <a:cubicBezTo>
                        <a:pt x="0" y="78"/>
                        <a:pt x="0" y="78"/>
                        <a:pt x="0" y="78"/>
                      </a:cubicBezTo>
                      <a:cubicBezTo>
                        <a:pt x="0" y="88"/>
                        <a:pt x="9" y="97"/>
                        <a:pt x="20" y="97"/>
                      </a:cubicBezTo>
                      <a:cubicBezTo>
                        <a:pt x="31" y="97"/>
                        <a:pt x="40" y="88"/>
                        <a:pt x="40" y="78"/>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2" name="î$ḻíḑè"/>
                <p:cNvSpPr/>
                <p:nvPr/>
              </p:nvSpPr>
              <p:spPr bwMode="auto">
                <a:xfrm>
                  <a:off x="3024" y="1819"/>
                  <a:ext cx="76" cy="185"/>
                </a:xfrm>
                <a:custGeom>
                  <a:avLst/>
                  <a:gdLst>
                    <a:gd name="T0" fmla="*/ 0 w 40"/>
                    <a:gd name="T1" fmla="*/ 0 h 97"/>
                    <a:gd name="T2" fmla="*/ 0 w 40"/>
                    <a:gd name="T3" fmla="*/ 78 h 97"/>
                    <a:gd name="T4" fmla="*/ 20 w 40"/>
                    <a:gd name="T5" fmla="*/ 97 h 97"/>
                    <a:gd name="T6" fmla="*/ 40 w 40"/>
                    <a:gd name="T7" fmla="*/ 78 h 97"/>
                    <a:gd name="T8" fmla="*/ 40 w 40"/>
                    <a:gd name="T9" fmla="*/ 0 h 97"/>
                  </a:gdLst>
                  <a:ahLst/>
                  <a:cxnLst>
                    <a:cxn ang="0">
                      <a:pos x="T0" y="T1"/>
                    </a:cxn>
                    <a:cxn ang="0">
                      <a:pos x="T2" y="T3"/>
                    </a:cxn>
                    <a:cxn ang="0">
                      <a:pos x="T4" y="T5"/>
                    </a:cxn>
                    <a:cxn ang="0">
                      <a:pos x="T6" y="T7"/>
                    </a:cxn>
                    <a:cxn ang="0">
                      <a:pos x="T8" y="T9"/>
                    </a:cxn>
                  </a:cxnLst>
                  <a:rect l="0" t="0" r="r" b="b"/>
                  <a:pathLst>
                    <a:path w="40" h="97">
                      <a:moveTo>
                        <a:pt x="0" y="0"/>
                      </a:moveTo>
                      <a:cubicBezTo>
                        <a:pt x="0" y="78"/>
                        <a:pt x="0" y="78"/>
                        <a:pt x="0" y="78"/>
                      </a:cubicBezTo>
                      <a:cubicBezTo>
                        <a:pt x="0" y="88"/>
                        <a:pt x="9" y="97"/>
                        <a:pt x="20" y="97"/>
                      </a:cubicBezTo>
                      <a:cubicBezTo>
                        <a:pt x="31" y="97"/>
                        <a:pt x="40" y="88"/>
                        <a:pt x="40" y="78"/>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3" name="isļíḋé"/>
                <p:cNvSpPr/>
                <p:nvPr/>
              </p:nvSpPr>
              <p:spPr bwMode="auto">
                <a:xfrm>
                  <a:off x="3106" y="1787"/>
                  <a:ext cx="208" cy="76"/>
                </a:xfrm>
                <a:custGeom>
                  <a:avLst/>
                  <a:gdLst>
                    <a:gd name="T0" fmla="*/ 0 w 109"/>
                    <a:gd name="T1" fmla="*/ 40 h 40"/>
                    <a:gd name="T2" fmla="*/ 91 w 109"/>
                    <a:gd name="T3" fmla="*/ 40 h 40"/>
                    <a:gd name="T4" fmla="*/ 109 w 109"/>
                    <a:gd name="T5" fmla="*/ 20 h 40"/>
                    <a:gd name="T6" fmla="*/ 91 w 109"/>
                    <a:gd name="T7" fmla="*/ 0 h 40"/>
                    <a:gd name="T8" fmla="*/ 64 w 109"/>
                    <a:gd name="T9" fmla="*/ 0 h 40"/>
                  </a:gdLst>
                  <a:ahLst/>
                  <a:cxnLst>
                    <a:cxn ang="0">
                      <a:pos x="T0" y="T1"/>
                    </a:cxn>
                    <a:cxn ang="0">
                      <a:pos x="T2" y="T3"/>
                    </a:cxn>
                    <a:cxn ang="0">
                      <a:pos x="T4" y="T5"/>
                    </a:cxn>
                    <a:cxn ang="0">
                      <a:pos x="T6" y="T7"/>
                    </a:cxn>
                    <a:cxn ang="0">
                      <a:pos x="T8" y="T9"/>
                    </a:cxn>
                  </a:cxnLst>
                  <a:rect l="0" t="0" r="r" b="b"/>
                  <a:pathLst>
                    <a:path w="109" h="40">
                      <a:moveTo>
                        <a:pt x="0" y="40"/>
                      </a:moveTo>
                      <a:cubicBezTo>
                        <a:pt x="91" y="40"/>
                        <a:pt x="91" y="40"/>
                        <a:pt x="91" y="40"/>
                      </a:cubicBezTo>
                      <a:cubicBezTo>
                        <a:pt x="101" y="40"/>
                        <a:pt x="109" y="31"/>
                        <a:pt x="109" y="20"/>
                      </a:cubicBezTo>
                      <a:cubicBezTo>
                        <a:pt x="109" y="9"/>
                        <a:pt x="101" y="0"/>
                        <a:pt x="91" y="0"/>
                      </a:cubicBezTo>
                      <a:cubicBezTo>
                        <a:pt x="64" y="0"/>
                        <a:pt x="64" y="0"/>
                        <a:pt x="64"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4" name="íṧlíďê"/>
                <p:cNvSpPr/>
                <p:nvPr/>
              </p:nvSpPr>
              <p:spPr bwMode="auto">
                <a:xfrm>
                  <a:off x="3106" y="1787"/>
                  <a:ext cx="208" cy="76"/>
                </a:xfrm>
                <a:custGeom>
                  <a:avLst/>
                  <a:gdLst>
                    <a:gd name="T0" fmla="*/ 0 w 109"/>
                    <a:gd name="T1" fmla="*/ 40 h 40"/>
                    <a:gd name="T2" fmla="*/ 91 w 109"/>
                    <a:gd name="T3" fmla="*/ 40 h 40"/>
                    <a:gd name="T4" fmla="*/ 109 w 109"/>
                    <a:gd name="T5" fmla="*/ 20 h 40"/>
                    <a:gd name="T6" fmla="*/ 91 w 109"/>
                    <a:gd name="T7" fmla="*/ 0 h 40"/>
                    <a:gd name="T8" fmla="*/ 64 w 109"/>
                    <a:gd name="T9" fmla="*/ 0 h 40"/>
                  </a:gdLst>
                  <a:ahLst/>
                  <a:cxnLst>
                    <a:cxn ang="0">
                      <a:pos x="T0" y="T1"/>
                    </a:cxn>
                    <a:cxn ang="0">
                      <a:pos x="T2" y="T3"/>
                    </a:cxn>
                    <a:cxn ang="0">
                      <a:pos x="T4" y="T5"/>
                    </a:cxn>
                    <a:cxn ang="0">
                      <a:pos x="T6" y="T7"/>
                    </a:cxn>
                    <a:cxn ang="0">
                      <a:pos x="T8" y="T9"/>
                    </a:cxn>
                  </a:cxnLst>
                  <a:rect l="0" t="0" r="r" b="b"/>
                  <a:pathLst>
                    <a:path w="109" h="40">
                      <a:moveTo>
                        <a:pt x="0" y="40"/>
                      </a:moveTo>
                      <a:cubicBezTo>
                        <a:pt x="91" y="40"/>
                        <a:pt x="91" y="40"/>
                        <a:pt x="91" y="40"/>
                      </a:cubicBezTo>
                      <a:cubicBezTo>
                        <a:pt x="101" y="40"/>
                        <a:pt x="109" y="31"/>
                        <a:pt x="109" y="20"/>
                      </a:cubicBezTo>
                      <a:cubicBezTo>
                        <a:pt x="109" y="9"/>
                        <a:pt x="101" y="0"/>
                        <a:pt x="91" y="0"/>
                      </a:cubicBezTo>
                      <a:cubicBezTo>
                        <a:pt x="64" y="0"/>
                        <a:pt x="64" y="0"/>
                        <a:pt x="64"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25" name="ïṣļîďè"/>
                <p:cNvSpPr/>
                <p:nvPr/>
              </p:nvSpPr>
              <p:spPr bwMode="auto">
                <a:xfrm>
                  <a:off x="3100" y="1811"/>
                  <a:ext cx="76" cy="193"/>
                </a:xfrm>
                <a:custGeom>
                  <a:avLst/>
                  <a:gdLst>
                    <a:gd name="T0" fmla="*/ 0 w 40"/>
                    <a:gd name="T1" fmla="*/ 4 h 101"/>
                    <a:gd name="T2" fmla="*/ 0 w 40"/>
                    <a:gd name="T3" fmla="*/ 79 h 101"/>
                    <a:gd name="T4" fmla="*/ 20 w 40"/>
                    <a:gd name="T5" fmla="*/ 101 h 101"/>
                    <a:gd name="T6" fmla="*/ 40 w 40"/>
                    <a:gd name="T7" fmla="*/ 82 h 101"/>
                    <a:gd name="T8" fmla="*/ 40 w 40"/>
                    <a:gd name="T9" fmla="*/ 0 h 101"/>
                  </a:gdLst>
                  <a:ahLst/>
                  <a:cxnLst>
                    <a:cxn ang="0">
                      <a:pos x="T0" y="T1"/>
                    </a:cxn>
                    <a:cxn ang="0">
                      <a:pos x="T2" y="T3"/>
                    </a:cxn>
                    <a:cxn ang="0">
                      <a:pos x="T4" y="T5"/>
                    </a:cxn>
                    <a:cxn ang="0">
                      <a:pos x="T6" y="T7"/>
                    </a:cxn>
                    <a:cxn ang="0">
                      <a:pos x="T8" y="T9"/>
                    </a:cxn>
                  </a:cxnLst>
                  <a:rect l="0" t="0" r="r" b="b"/>
                  <a:pathLst>
                    <a:path w="40" h="101">
                      <a:moveTo>
                        <a:pt x="0" y="4"/>
                      </a:moveTo>
                      <a:cubicBezTo>
                        <a:pt x="0" y="79"/>
                        <a:pt x="0" y="79"/>
                        <a:pt x="0" y="79"/>
                      </a:cubicBezTo>
                      <a:cubicBezTo>
                        <a:pt x="0" y="92"/>
                        <a:pt x="9" y="101"/>
                        <a:pt x="20" y="101"/>
                      </a:cubicBezTo>
                      <a:cubicBezTo>
                        <a:pt x="31" y="101"/>
                        <a:pt x="40" y="92"/>
                        <a:pt x="40" y="82"/>
                      </a:cubicBezTo>
                      <a:cubicBezTo>
                        <a:pt x="40" y="0"/>
                        <a:pt x="40" y="0"/>
                        <a:pt x="40" y="0"/>
                      </a:cubicBezTo>
                    </a:path>
                  </a:pathLst>
                </a:custGeom>
                <a:solidFill>
                  <a:srgbClr val="FFEDD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26" name="iŝ1íde"/>
                <p:cNvSpPr/>
                <p:nvPr/>
              </p:nvSpPr>
              <p:spPr bwMode="auto">
                <a:xfrm>
                  <a:off x="3100" y="1811"/>
                  <a:ext cx="76" cy="193"/>
                </a:xfrm>
                <a:custGeom>
                  <a:avLst/>
                  <a:gdLst>
                    <a:gd name="T0" fmla="*/ 0 w 40"/>
                    <a:gd name="T1" fmla="*/ 4 h 101"/>
                    <a:gd name="T2" fmla="*/ 0 w 40"/>
                    <a:gd name="T3" fmla="*/ 79 h 101"/>
                    <a:gd name="T4" fmla="*/ 20 w 40"/>
                    <a:gd name="T5" fmla="*/ 101 h 101"/>
                    <a:gd name="T6" fmla="*/ 40 w 40"/>
                    <a:gd name="T7" fmla="*/ 82 h 101"/>
                    <a:gd name="T8" fmla="*/ 40 w 40"/>
                    <a:gd name="T9" fmla="*/ 0 h 101"/>
                  </a:gdLst>
                  <a:ahLst/>
                  <a:cxnLst>
                    <a:cxn ang="0">
                      <a:pos x="T0" y="T1"/>
                    </a:cxn>
                    <a:cxn ang="0">
                      <a:pos x="T2" y="T3"/>
                    </a:cxn>
                    <a:cxn ang="0">
                      <a:pos x="T4" y="T5"/>
                    </a:cxn>
                    <a:cxn ang="0">
                      <a:pos x="T6" y="T7"/>
                    </a:cxn>
                    <a:cxn ang="0">
                      <a:pos x="T8" y="T9"/>
                    </a:cxn>
                  </a:cxnLst>
                  <a:rect l="0" t="0" r="r" b="b"/>
                  <a:pathLst>
                    <a:path w="40" h="101">
                      <a:moveTo>
                        <a:pt x="0" y="4"/>
                      </a:moveTo>
                      <a:cubicBezTo>
                        <a:pt x="0" y="79"/>
                        <a:pt x="0" y="79"/>
                        <a:pt x="0" y="79"/>
                      </a:cubicBezTo>
                      <a:cubicBezTo>
                        <a:pt x="0" y="92"/>
                        <a:pt x="9" y="101"/>
                        <a:pt x="20" y="101"/>
                      </a:cubicBezTo>
                      <a:cubicBezTo>
                        <a:pt x="31" y="101"/>
                        <a:pt x="40" y="92"/>
                        <a:pt x="40" y="82"/>
                      </a:cubicBezTo>
                      <a:cubicBezTo>
                        <a:pt x="40" y="0"/>
                        <a:pt x="40" y="0"/>
                        <a:pt x="40" y="0"/>
                      </a:cubicBezTo>
                    </a:path>
                  </a:pathLst>
                </a:custGeom>
                <a:noFill/>
                <a:ln w="30163" cap="rnd">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30" name="iṩľïḑè"/>
                <p:cNvSpPr/>
                <p:nvPr/>
              </p:nvSpPr>
              <p:spPr bwMode="auto">
                <a:xfrm>
                  <a:off x="4856" y="1777"/>
                  <a:ext cx="97" cy="97"/>
                </a:xfrm>
                <a:prstGeom prst="ellipse">
                  <a:avLst/>
                </a:prstGeom>
                <a:solidFill>
                  <a:srgbClr val="E3D4D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1" name="ïšlîdê"/>
                <p:cNvSpPr/>
                <p:nvPr/>
              </p:nvSpPr>
              <p:spPr bwMode="auto">
                <a:xfrm>
                  <a:off x="3821" y="1387"/>
                  <a:ext cx="0" cy="394"/>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2" name="íṧ1íḑe"/>
                <p:cNvSpPr/>
                <p:nvPr/>
              </p:nvSpPr>
              <p:spPr bwMode="auto">
                <a:xfrm>
                  <a:off x="3726" y="1181"/>
                  <a:ext cx="192" cy="385"/>
                </a:xfrm>
                <a:custGeom>
                  <a:avLst/>
                  <a:gdLst>
                    <a:gd name="T0" fmla="*/ 60 w 101"/>
                    <a:gd name="T1" fmla="*/ 202 h 202"/>
                    <a:gd name="T2" fmla="*/ 41 w 101"/>
                    <a:gd name="T3" fmla="*/ 202 h 202"/>
                    <a:gd name="T4" fmla="*/ 0 w 101"/>
                    <a:gd name="T5" fmla="*/ 161 h 202"/>
                    <a:gd name="T6" fmla="*/ 0 w 101"/>
                    <a:gd name="T7" fmla="*/ 42 h 202"/>
                    <a:gd name="T8" fmla="*/ 41 w 101"/>
                    <a:gd name="T9" fmla="*/ 0 h 202"/>
                    <a:gd name="T10" fmla="*/ 60 w 101"/>
                    <a:gd name="T11" fmla="*/ 0 h 202"/>
                    <a:gd name="T12" fmla="*/ 101 w 101"/>
                    <a:gd name="T13" fmla="*/ 42 h 202"/>
                    <a:gd name="T14" fmla="*/ 101 w 101"/>
                    <a:gd name="T15" fmla="*/ 161 h 202"/>
                    <a:gd name="T16" fmla="*/ 60 w 101"/>
                    <a:gd name="T17" fmla="*/ 20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202">
                      <a:moveTo>
                        <a:pt x="60" y="202"/>
                      </a:moveTo>
                      <a:cubicBezTo>
                        <a:pt x="41" y="202"/>
                        <a:pt x="41" y="202"/>
                        <a:pt x="41" y="202"/>
                      </a:cubicBezTo>
                      <a:cubicBezTo>
                        <a:pt x="18" y="202"/>
                        <a:pt x="0" y="184"/>
                        <a:pt x="0" y="161"/>
                      </a:cubicBezTo>
                      <a:cubicBezTo>
                        <a:pt x="0" y="42"/>
                        <a:pt x="0" y="42"/>
                        <a:pt x="0" y="42"/>
                      </a:cubicBezTo>
                      <a:cubicBezTo>
                        <a:pt x="0" y="19"/>
                        <a:pt x="18" y="0"/>
                        <a:pt x="41" y="0"/>
                      </a:cubicBezTo>
                      <a:cubicBezTo>
                        <a:pt x="60" y="0"/>
                        <a:pt x="60" y="0"/>
                        <a:pt x="60" y="0"/>
                      </a:cubicBezTo>
                      <a:cubicBezTo>
                        <a:pt x="83" y="0"/>
                        <a:pt x="101" y="19"/>
                        <a:pt x="101" y="42"/>
                      </a:cubicBezTo>
                      <a:cubicBezTo>
                        <a:pt x="101" y="161"/>
                        <a:pt x="101" y="161"/>
                        <a:pt x="101" y="161"/>
                      </a:cubicBezTo>
                      <a:cubicBezTo>
                        <a:pt x="101" y="184"/>
                        <a:pt x="83" y="202"/>
                        <a:pt x="60" y="202"/>
                      </a:cubicBezTo>
                      <a:close/>
                    </a:path>
                  </a:pathLst>
                </a:custGeom>
                <a:solidFill>
                  <a:srgbClr val="CDE0D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3" name="íṥ1îḓè"/>
                <p:cNvSpPr/>
                <p:nvPr/>
              </p:nvSpPr>
              <p:spPr bwMode="auto">
                <a:xfrm>
                  <a:off x="3726" y="1181"/>
                  <a:ext cx="192" cy="385"/>
                </a:xfrm>
                <a:custGeom>
                  <a:avLst/>
                  <a:gdLst>
                    <a:gd name="T0" fmla="*/ 60 w 101"/>
                    <a:gd name="T1" fmla="*/ 202 h 202"/>
                    <a:gd name="T2" fmla="*/ 41 w 101"/>
                    <a:gd name="T3" fmla="*/ 202 h 202"/>
                    <a:gd name="T4" fmla="*/ 0 w 101"/>
                    <a:gd name="T5" fmla="*/ 161 h 202"/>
                    <a:gd name="T6" fmla="*/ 0 w 101"/>
                    <a:gd name="T7" fmla="*/ 42 h 202"/>
                    <a:gd name="T8" fmla="*/ 41 w 101"/>
                    <a:gd name="T9" fmla="*/ 0 h 202"/>
                    <a:gd name="T10" fmla="*/ 60 w 101"/>
                    <a:gd name="T11" fmla="*/ 0 h 202"/>
                    <a:gd name="T12" fmla="*/ 101 w 101"/>
                    <a:gd name="T13" fmla="*/ 42 h 202"/>
                    <a:gd name="T14" fmla="*/ 101 w 101"/>
                    <a:gd name="T15" fmla="*/ 161 h 202"/>
                    <a:gd name="T16" fmla="*/ 60 w 101"/>
                    <a:gd name="T17" fmla="*/ 20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202">
                      <a:moveTo>
                        <a:pt x="60" y="202"/>
                      </a:moveTo>
                      <a:cubicBezTo>
                        <a:pt x="41" y="202"/>
                        <a:pt x="41" y="202"/>
                        <a:pt x="41" y="202"/>
                      </a:cubicBezTo>
                      <a:cubicBezTo>
                        <a:pt x="18" y="202"/>
                        <a:pt x="0" y="184"/>
                        <a:pt x="0" y="161"/>
                      </a:cubicBezTo>
                      <a:cubicBezTo>
                        <a:pt x="0" y="42"/>
                        <a:pt x="0" y="42"/>
                        <a:pt x="0" y="42"/>
                      </a:cubicBezTo>
                      <a:cubicBezTo>
                        <a:pt x="0" y="19"/>
                        <a:pt x="18" y="0"/>
                        <a:pt x="41" y="0"/>
                      </a:cubicBezTo>
                      <a:cubicBezTo>
                        <a:pt x="60" y="0"/>
                        <a:pt x="60" y="0"/>
                        <a:pt x="60" y="0"/>
                      </a:cubicBezTo>
                      <a:cubicBezTo>
                        <a:pt x="83" y="0"/>
                        <a:pt x="101" y="19"/>
                        <a:pt x="101" y="42"/>
                      </a:cubicBezTo>
                      <a:cubicBezTo>
                        <a:pt x="101" y="161"/>
                        <a:pt x="101" y="161"/>
                        <a:pt x="101" y="161"/>
                      </a:cubicBezTo>
                      <a:cubicBezTo>
                        <a:pt x="101" y="184"/>
                        <a:pt x="83" y="202"/>
                        <a:pt x="60" y="202"/>
                      </a:cubicBez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34" name="íślíde"/>
                <p:cNvSpPr/>
                <p:nvPr/>
              </p:nvSpPr>
              <p:spPr bwMode="auto">
                <a:xfrm>
                  <a:off x="3726" y="1261"/>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5" name="íśḷîḋé"/>
                <p:cNvSpPr/>
                <p:nvPr/>
              </p:nvSpPr>
              <p:spPr bwMode="auto">
                <a:xfrm>
                  <a:off x="3726" y="1331"/>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6" name="îšļïdé"/>
                <p:cNvSpPr/>
                <p:nvPr/>
              </p:nvSpPr>
              <p:spPr bwMode="auto">
                <a:xfrm>
                  <a:off x="3726" y="1404"/>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7" name="işľîḍé"/>
                <p:cNvSpPr/>
                <p:nvPr/>
              </p:nvSpPr>
              <p:spPr bwMode="auto">
                <a:xfrm>
                  <a:off x="3726" y="1474"/>
                  <a:ext cx="72" cy="0"/>
                </a:xfrm>
                <a:prstGeom prst="line">
                  <a:avLst/>
                </a:prstGeom>
                <a:noFill/>
                <a:ln w="30163" cap="rnd">
                  <a:solidFill>
                    <a:srgbClr val="640917"/>
                  </a:solidFill>
                  <a:prstDash val="solid"/>
                  <a:miter lim="800000"/>
                </a:ln>
                <a:extLst>
                  <a:ext uri="{909E8E84-426E-40DD-AFC4-6F175D3DCCD1}">
                    <a14:hiddenFill xmlns:a14="http://schemas.microsoft.com/office/drawing/2010/main">
                      <a:noFill/>
                    </a14:hiddenFill>
                  </a:ext>
                </a:extLst>
              </p:spPr>
              <p:txBody>
                <a:bodyPr anchor="ctr"/>
                <a:lstStyle/>
                <a:p>
                  <a:pPr algn="ctr"/>
                  <a:endParaRPr dirty="0">
                    <a:latin typeface="思源宋体 CN" panose="02020400000000000000" pitchFamily="18" charset="-122"/>
                  </a:endParaRPr>
                </a:p>
              </p:txBody>
            </p:sp>
            <p:sp>
              <p:nvSpPr>
                <p:cNvPr id="238" name="islîḑè"/>
                <p:cNvSpPr/>
                <p:nvPr/>
              </p:nvSpPr>
              <p:spPr bwMode="auto">
                <a:xfrm>
                  <a:off x="3718" y="1781"/>
                  <a:ext cx="212" cy="70"/>
                </a:xfrm>
                <a:custGeom>
                  <a:avLst/>
                  <a:gdLst>
                    <a:gd name="T0" fmla="*/ 111 w 111"/>
                    <a:gd name="T1" fmla="*/ 37 h 37"/>
                    <a:gd name="T2" fmla="*/ 0 w 111"/>
                    <a:gd name="T3" fmla="*/ 37 h 37"/>
                    <a:gd name="T4" fmla="*/ 0 w 111"/>
                    <a:gd name="T5" fmla="*/ 30 h 37"/>
                    <a:gd name="T6" fmla="*/ 30 w 111"/>
                    <a:gd name="T7" fmla="*/ 0 h 37"/>
                    <a:gd name="T8" fmla="*/ 81 w 111"/>
                    <a:gd name="T9" fmla="*/ 0 h 37"/>
                    <a:gd name="T10" fmla="*/ 111 w 111"/>
                    <a:gd name="T11" fmla="*/ 30 h 37"/>
                    <a:gd name="T12" fmla="*/ 111 w 111"/>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111" h="37">
                      <a:moveTo>
                        <a:pt x="111" y="37"/>
                      </a:moveTo>
                      <a:cubicBezTo>
                        <a:pt x="0" y="37"/>
                        <a:pt x="0" y="37"/>
                        <a:pt x="0" y="37"/>
                      </a:cubicBezTo>
                      <a:cubicBezTo>
                        <a:pt x="0" y="30"/>
                        <a:pt x="0" y="30"/>
                        <a:pt x="0" y="30"/>
                      </a:cubicBezTo>
                      <a:cubicBezTo>
                        <a:pt x="0" y="14"/>
                        <a:pt x="14" y="0"/>
                        <a:pt x="30" y="0"/>
                      </a:cubicBezTo>
                      <a:cubicBezTo>
                        <a:pt x="81" y="0"/>
                        <a:pt x="81" y="0"/>
                        <a:pt x="81" y="0"/>
                      </a:cubicBezTo>
                      <a:cubicBezTo>
                        <a:pt x="97" y="0"/>
                        <a:pt x="111" y="14"/>
                        <a:pt x="111" y="30"/>
                      </a:cubicBezTo>
                      <a:lnTo>
                        <a:pt x="111" y="37"/>
                      </a:lnTo>
                      <a:close/>
                    </a:path>
                  </a:pathLst>
                </a:custGeom>
                <a:solidFill>
                  <a:srgbClr val="CDE0D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39" name="iṩļiḍè"/>
                <p:cNvSpPr/>
                <p:nvPr/>
              </p:nvSpPr>
              <p:spPr bwMode="auto">
                <a:xfrm>
                  <a:off x="3718" y="1781"/>
                  <a:ext cx="212" cy="70"/>
                </a:xfrm>
                <a:custGeom>
                  <a:avLst/>
                  <a:gdLst>
                    <a:gd name="T0" fmla="*/ 111 w 111"/>
                    <a:gd name="T1" fmla="*/ 37 h 37"/>
                    <a:gd name="T2" fmla="*/ 0 w 111"/>
                    <a:gd name="T3" fmla="*/ 37 h 37"/>
                    <a:gd name="T4" fmla="*/ 0 w 111"/>
                    <a:gd name="T5" fmla="*/ 30 h 37"/>
                    <a:gd name="T6" fmla="*/ 30 w 111"/>
                    <a:gd name="T7" fmla="*/ 0 h 37"/>
                    <a:gd name="T8" fmla="*/ 81 w 111"/>
                    <a:gd name="T9" fmla="*/ 0 h 37"/>
                    <a:gd name="T10" fmla="*/ 111 w 111"/>
                    <a:gd name="T11" fmla="*/ 30 h 37"/>
                    <a:gd name="T12" fmla="*/ 111 w 111"/>
                    <a:gd name="T13" fmla="*/ 37 h 37"/>
                  </a:gdLst>
                  <a:ahLst/>
                  <a:cxnLst>
                    <a:cxn ang="0">
                      <a:pos x="T0" y="T1"/>
                    </a:cxn>
                    <a:cxn ang="0">
                      <a:pos x="T2" y="T3"/>
                    </a:cxn>
                    <a:cxn ang="0">
                      <a:pos x="T4" y="T5"/>
                    </a:cxn>
                    <a:cxn ang="0">
                      <a:pos x="T6" y="T7"/>
                    </a:cxn>
                    <a:cxn ang="0">
                      <a:pos x="T8" y="T9"/>
                    </a:cxn>
                    <a:cxn ang="0">
                      <a:pos x="T10" y="T11"/>
                    </a:cxn>
                    <a:cxn ang="0">
                      <a:pos x="T12" y="T13"/>
                    </a:cxn>
                  </a:cxnLst>
                  <a:rect l="0" t="0" r="r" b="b"/>
                  <a:pathLst>
                    <a:path w="111" h="37">
                      <a:moveTo>
                        <a:pt x="111" y="37"/>
                      </a:moveTo>
                      <a:cubicBezTo>
                        <a:pt x="0" y="37"/>
                        <a:pt x="0" y="37"/>
                        <a:pt x="0" y="37"/>
                      </a:cubicBezTo>
                      <a:cubicBezTo>
                        <a:pt x="0" y="30"/>
                        <a:pt x="0" y="30"/>
                        <a:pt x="0" y="30"/>
                      </a:cubicBezTo>
                      <a:cubicBezTo>
                        <a:pt x="0" y="14"/>
                        <a:pt x="14" y="0"/>
                        <a:pt x="30" y="0"/>
                      </a:cubicBezTo>
                      <a:cubicBezTo>
                        <a:pt x="81" y="0"/>
                        <a:pt x="81" y="0"/>
                        <a:pt x="81" y="0"/>
                      </a:cubicBezTo>
                      <a:cubicBezTo>
                        <a:pt x="97" y="0"/>
                        <a:pt x="111" y="14"/>
                        <a:pt x="111" y="30"/>
                      </a:cubicBezTo>
                      <a:lnTo>
                        <a:pt x="111" y="37"/>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sp>
              <p:nvSpPr>
                <p:cNvPr id="240" name="iṡḷiḋê"/>
                <p:cNvSpPr/>
                <p:nvPr/>
              </p:nvSpPr>
              <p:spPr bwMode="auto">
                <a:xfrm>
                  <a:off x="2019" y="2815"/>
                  <a:ext cx="629" cy="724"/>
                </a:xfrm>
                <a:custGeom>
                  <a:avLst/>
                  <a:gdLst>
                    <a:gd name="T0" fmla="*/ 305 w 330"/>
                    <a:gd name="T1" fmla="*/ 293 h 380"/>
                    <a:gd name="T2" fmla="*/ 325 w 330"/>
                    <a:gd name="T3" fmla="*/ 241 h 380"/>
                    <a:gd name="T4" fmla="*/ 317 w 330"/>
                    <a:gd name="T5" fmla="*/ 243 h 380"/>
                    <a:gd name="T6" fmla="*/ 316 w 330"/>
                    <a:gd name="T7" fmla="*/ 150 h 380"/>
                    <a:gd name="T8" fmla="*/ 164 w 330"/>
                    <a:gd name="T9" fmla="*/ 1 h 380"/>
                    <a:gd name="T10" fmla="*/ 14 w 330"/>
                    <a:gd name="T11" fmla="*/ 151 h 380"/>
                    <a:gd name="T12" fmla="*/ 14 w 330"/>
                    <a:gd name="T13" fmla="*/ 243 h 380"/>
                    <a:gd name="T14" fmla="*/ 5 w 330"/>
                    <a:gd name="T15" fmla="*/ 241 h 380"/>
                    <a:gd name="T16" fmla="*/ 25 w 330"/>
                    <a:gd name="T17" fmla="*/ 293 h 380"/>
                    <a:gd name="T18" fmla="*/ 5 w 330"/>
                    <a:gd name="T19" fmla="*/ 293 h 380"/>
                    <a:gd name="T20" fmla="*/ 49 w 330"/>
                    <a:gd name="T21" fmla="*/ 342 h 380"/>
                    <a:gd name="T22" fmla="*/ 49 w 330"/>
                    <a:gd name="T23" fmla="*/ 347 h 380"/>
                    <a:gd name="T24" fmla="*/ 40 w 330"/>
                    <a:gd name="T25" fmla="*/ 370 h 380"/>
                    <a:gd name="T26" fmla="*/ 92 w 330"/>
                    <a:gd name="T27" fmla="*/ 361 h 380"/>
                    <a:gd name="T28" fmla="*/ 104 w 330"/>
                    <a:gd name="T29" fmla="*/ 365 h 380"/>
                    <a:gd name="T30" fmla="*/ 226 w 330"/>
                    <a:gd name="T31" fmla="*/ 365 h 380"/>
                    <a:gd name="T32" fmla="*/ 239 w 330"/>
                    <a:gd name="T33" fmla="*/ 360 h 380"/>
                    <a:gd name="T34" fmla="*/ 292 w 330"/>
                    <a:gd name="T35" fmla="*/ 370 h 380"/>
                    <a:gd name="T36" fmla="*/ 280 w 330"/>
                    <a:gd name="T37" fmla="*/ 342 h 380"/>
                    <a:gd name="T38" fmla="*/ 327 w 330"/>
                    <a:gd name="T39" fmla="*/ 293 h 380"/>
                    <a:gd name="T40" fmla="*/ 305 w 330"/>
                    <a:gd name="T41" fmla="*/ 293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0" h="380">
                      <a:moveTo>
                        <a:pt x="305" y="293"/>
                      </a:moveTo>
                      <a:cubicBezTo>
                        <a:pt x="321" y="281"/>
                        <a:pt x="330" y="261"/>
                        <a:pt x="325" y="241"/>
                      </a:cubicBezTo>
                      <a:cubicBezTo>
                        <a:pt x="317" y="243"/>
                        <a:pt x="317" y="243"/>
                        <a:pt x="317" y="243"/>
                      </a:cubicBezTo>
                      <a:cubicBezTo>
                        <a:pt x="316" y="150"/>
                        <a:pt x="316" y="150"/>
                        <a:pt x="316" y="150"/>
                      </a:cubicBezTo>
                      <a:cubicBezTo>
                        <a:pt x="315" y="67"/>
                        <a:pt x="247" y="0"/>
                        <a:pt x="164" y="1"/>
                      </a:cubicBezTo>
                      <a:cubicBezTo>
                        <a:pt x="81" y="1"/>
                        <a:pt x="14" y="68"/>
                        <a:pt x="14" y="151"/>
                      </a:cubicBezTo>
                      <a:cubicBezTo>
                        <a:pt x="14" y="243"/>
                        <a:pt x="14" y="243"/>
                        <a:pt x="14" y="243"/>
                      </a:cubicBezTo>
                      <a:cubicBezTo>
                        <a:pt x="5" y="241"/>
                        <a:pt x="5" y="241"/>
                        <a:pt x="5" y="241"/>
                      </a:cubicBezTo>
                      <a:cubicBezTo>
                        <a:pt x="0" y="261"/>
                        <a:pt x="9" y="281"/>
                        <a:pt x="25" y="293"/>
                      </a:cubicBezTo>
                      <a:cubicBezTo>
                        <a:pt x="5" y="293"/>
                        <a:pt x="5" y="293"/>
                        <a:pt x="5" y="293"/>
                      </a:cubicBezTo>
                      <a:cubicBezTo>
                        <a:pt x="5" y="318"/>
                        <a:pt x="24" y="339"/>
                        <a:pt x="49" y="342"/>
                      </a:cubicBezTo>
                      <a:cubicBezTo>
                        <a:pt x="49" y="347"/>
                        <a:pt x="49" y="347"/>
                        <a:pt x="49" y="347"/>
                      </a:cubicBezTo>
                      <a:cubicBezTo>
                        <a:pt x="40" y="370"/>
                        <a:pt x="40" y="370"/>
                        <a:pt x="40" y="370"/>
                      </a:cubicBezTo>
                      <a:cubicBezTo>
                        <a:pt x="58" y="377"/>
                        <a:pt x="78" y="373"/>
                        <a:pt x="92" y="361"/>
                      </a:cubicBezTo>
                      <a:cubicBezTo>
                        <a:pt x="104" y="365"/>
                        <a:pt x="104" y="365"/>
                        <a:pt x="104" y="365"/>
                      </a:cubicBezTo>
                      <a:cubicBezTo>
                        <a:pt x="144" y="380"/>
                        <a:pt x="187" y="380"/>
                        <a:pt x="226" y="365"/>
                      </a:cubicBezTo>
                      <a:cubicBezTo>
                        <a:pt x="239" y="360"/>
                        <a:pt x="239" y="360"/>
                        <a:pt x="239" y="360"/>
                      </a:cubicBezTo>
                      <a:cubicBezTo>
                        <a:pt x="256" y="377"/>
                        <a:pt x="267" y="375"/>
                        <a:pt x="292" y="370"/>
                      </a:cubicBezTo>
                      <a:cubicBezTo>
                        <a:pt x="280" y="342"/>
                        <a:pt x="280" y="342"/>
                        <a:pt x="280" y="342"/>
                      </a:cubicBezTo>
                      <a:cubicBezTo>
                        <a:pt x="306" y="340"/>
                        <a:pt x="327" y="319"/>
                        <a:pt x="327" y="293"/>
                      </a:cubicBezTo>
                      <a:lnTo>
                        <a:pt x="305" y="293"/>
                      </a:lnTo>
                      <a:close/>
                    </a:path>
                  </a:pathLst>
                </a:custGeom>
                <a:solidFill>
                  <a:srgbClr val="FFD67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思源宋体 CN" panose="02020400000000000000" pitchFamily="18" charset="-122"/>
                  </a:endParaRPr>
                </a:p>
              </p:txBody>
            </p:sp>
            <p:sp>
              <p:nvSpPr>
                <p:cNvPr id="241" name="iṥľíḓé"/>
                <p:cNvSpPr/>
                <p:nvPr/>
              </p:nvSpPr>
              <p:spPr bwMode="auto">
                <a:xfrm>
                  <a:off x="2019" y="2815"/>
                  <a:ext cx="629" cy="724"/>
                </a:xfrm>
                <a:custGeom>
                  <a:avLst/>
                  <a:gdLst>
                    <a:gd name="T0" fmla="*/ 305 w 330"/>
                    <a:gd name="T1" fmla="*/ 293 h 380"/>
                    <a:gd name="T2" fmla="*/ 325 w 330"/>
                    <a:gd name="T3" fmla="*/ 241 h 380"/>
                    <a:gd name="T4" fmla="*/ 317 w 330"/>
                    <a:gd name="T5" fmla="*/ 243 h 380"/>
                    <a:gd name="T6" fmla="*/ 316 w 330"/>
                    <a:gd name="T7" fmla="*/ 150 h 380"/>
                    <a:gd name="T8" fmla="*/ 164 w 330"/>
                    <a:gd name="T9" fmla="*/ 1 h 380"/>
                    <a:gd name="T10" fmla="*/ 14 w 330"/>
                    <a:gd name="T11" fmla="*/ 151 h 380"/>
                    <a:gd name="T12" fmla="*/ 14 w 330"/>
                    <a:gd name="T13" fmla="*/ 243 h 380"/>
                    <a:gd name="T14" fmla="*/ 5 w 330"/>
                    <a:gd name="T15" fmla="*/ 241 h 380"/>
                    <a:gd name="T16" fmla="*/ 25 w 330"/>
                    <a:gd name="T17" fmla="*/ 293 h 380"/>
                    <a:gd name="T18" fmla="*/ 5 w 330"/>
                    <a:gd name="T19" fmla="*/ 293 h 380"/>
                    <a:gd name="T20" fmla="*/ 49 w 330"/>
                    <a:gd name="T21" fmla="*/ 342 h 380"/>
                    <a:gd name="T22" fmla="*/ 49 w 330"/>
                    <a:gd name="T23" fmla="*/ 347 h 380"/>
                    <a:gd name="T24" fmla="*/ 40 w 330"/>
                    <a:gd name="T25" fmla="*/ 370 h 380"/>
                    <a:gd name="T26" fmla="*/ 92 w 330"/>
                    <a:gd name="T27" fmla="*/ 361 h 380"/>
                    <a:gd name="T28" fmla="*/ 104 w 330"/>
                    <a:gd name="T29" fmla="*/ 365 h 380"/>
                    <a:gd name="T30" fmla="*/ 226 w 330"/>
                    <a:gd name="T31" fmla="*/ 365 h 380"/>
                    <a:gd name="T32" fmla="*/ 239 w 330"/>
                    <a:gd name="T33" fmla="*/ 360 h 380"/>
                    <a:gd name="T34" fmla="*/ 292 w 330"/>
                    <a:gd name="T35" fmla="*/ 370 h 380"/>
                    <a:gd name="T36" fmla="*/ 280 w 330"/>
                    <a:gd name="T37" fmla="*/ 342 h 380"/>
                    <a:gd name="T38" fmla="*/ 327 w 330"/>
                    <a:gd name="T39" fmla="*/ 293 h 380"/>
                    <a:gd name="T40" fmla="*/ 305 w 330"/>
                    <a:gd name="T41" fmla="*/ 293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0" h="380">
                      <a:moveTo>
                        <a:pt x="305" y="293"/>
                      </a:moveTo>
                      <a:cubicBezTo>
                        <a:pt x="321" y="281"/>
                        <a:pt x="330" y="261"/>
                        <a:pt x="325" y="241"/>
                      </a:cubicBezTo>
                      <a:cubicBezTo>
                        <a:pt x="317" y="243"/>
                        <a:pt x="317" y="243"/>
                        <a:pt x="317" y="243"/>
                      </a:cubicBezTo>
                      <a:cubicBezTo>
                        <a:pt x="316" y="150"/>
                        <a:pt x="316" y="150"/>
                        <a:pt x="316" y="150"/>
                      </a:cubicBezTo>
                      <a:cubicBezTo>
                        <a:pt x="315" y="67"/>
                        <a:pt x="247" y="0"/>
                        <a:pt x="164" y="1"/>
                      </a:cubicBezTo>
                      <a:cubicBezTo>
                        <a:pt x="81" y="1"/>
                        <a:pt x="14" y="68"/>
                        <a:pt x="14" y="151"/>
                      </a:cubicBezTo>
                      <a:cubicBezTo>
                        <a:pt x="14" y="243"/>
                        <a:pt x="14" y="243"/>
                        <a:pt x="14" y="243"/>
                      </a:cubicBezTo>
                      <a:cubicBezTo>
                        <a:pt x="5" y="241"/>
                        <a:pt x="5" y="241"/>
                        <a:pt x="5" y="241"/>
                      </a:cubicBezTo>
                      <a:cubicBezTo>
                        <a:pt x="0" y="261"/>
                        <a:pt x="9" y="281"/>
                        <a:pt x="25" y="293"/>
                      </a:cubicBezTo>
                      <a:cubicBezTo>
                        <a:pt x="5" y="293"/>
                        <a:pt x="5" y="293"/>
                        <a:pt x="5" y="293"/>
                      </a:cubicBezTo>
                      <a:cubicBezTo>
                        <a:pt x="5" y="318"/>
                        <a:pt x="24" y="339"/>
                        <a:pt x="49" y="342"/>
                      </a:cubicBezTo>
                      <a:cubicBezTo>
                        <a:pt x="49" y="347"/>
                        <a:pt x="49" y="347"/>
                        <a:pt x="49" y="347"/>
                      </a:cubicBezTo>
                      <a:cubicBezTo>
                        <a:pt x="40" y="370"/>
                        <a:pt x="40" y="370"/>
                        <a:pt x="40" y="370"/>
                      </a:cubicBezTo>
                      <a:cubicBezTo>
                        <a:pt x="58" y="377"/>
                        <a:pt x="78" y="373"/>
                        <a:pt x="92" y="361"/>
                      </a:cubicBezTo>
                      <a:cubicBezTo>
                        <a:pt x="104" y="365"/>
                        <a:pt x="104" y="365"/>
                        <a:pt x="104" y="365"/>
                      </a:cubicBezTo>
                      <a:cubicBezTo>
                        <a:pt x="144" y="380"/>
                        <a:pt x="187" y="380"/>
                        <a:pt x="226" y="365"/>
                      </a:cubicBezTo>
                      <a:cubicBezTo>
                        <a:pt x="239" y="360"/>
                        <a:pt x="239" y="360"/>
                        <a:pt x="239" y="360"/>
                      </a:cubicBezTo>
                      <a:cubicBezTo>
                        <a:pt x="256" y="377"/>
                        <a:pt x="267" y="375"/>
                        <a:pt x="292" y="370"/>
                      </a:cubicBezTo>
                      <a:cubicBezTo>
                        <a:pt x="280" y="342"/>
                        <a:pt x="280" y="342"/>
                        <a:pt x="280" y="342"/>
                      </a:cubicBezTo>
                      <a:cubicBezTo>
                        <a:pt x="306" y="340"/>
                        <a:pt x="327" y="319"/>
                        <a:pt x="327" y="293"/>
                      </a:cubicBezTo>
                      <a:lnTo>
                        <a:pt x="305" y="293"/>
                      </a:lnTo>
                      <a:close/>
                    </a:path>
                  </a:pathLst>
                </a:custGeom>
                <a:noFill/>
                <a:ln w="30163" cap="flat">
                  <a:solidFill>
                    <a:srgbClr val="640917"/>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思源宋体 CN" panose="02020400000000000000" pitchFamily="18" charset="-122"/>
                  </a:endParaRPr>
                </a:p>
              </p:txBody>
            </p:sp>
          </p:grpSp>
          <p:sp>
            <p:nvSpPr>
              <p:cNvPr id="442" name="加号 441"/>
              <p:cNvSpPr/>
              <p:nvPr/>
            </p:nvSpPr>
            <p:spPr>
              <a:xfrm>
                <a:off x="2119705" y="2193733"/>
                <a:ext cx="143755" cy="143755"/>
              </a:xfrm>
              <a:prstGeom prst="mathPlus">
                <a:avLst/>
              </a:prstGeom>
              <a:solidFill>
                <a:srgbClr val="E2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3" name="减号 442"/>
              <p:cNvSpPr/>
              <p:nvPr/>
            </p:nvSpPr>
            <p:spPr>
              <a:xfrm rot="5400000">
                <a:off x="4711754" y="4233597"/>
                <a:ext cx="190035" cy="66686"/>
              </a:xfrm>
              <a:prstGeom prst="mathMinus">
                <a:avLst/>
              </a:prstGeom>
              <a:solidFill>
                <a:srgbClr val="FF9F36"/>
              </a:solidFill>
              <a:ln>
                <a:solidFill>
                  <a:srgbClr val="FF9F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4" name="减号 443"/>
              <p:cNvSpPr/>
              <p:nvPr/>
            </p:nvSpPr>
            <p:spPr>
              <a:xfrm>
                <a:off x="2365170" y="3660993"/>
                <a:ext cx="135096" cy="54002"/>
              </a:xfrm>
              <a:prstGeom prst="mathMinus">
                <a:avLst/>
              </a:prstGeom>
              <a:solidFill>
                <a:srgbClr val="64091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5" name="星形: 五角 444"/>
              <p:cNvSpPr/>
              <p:nvPr/>
            </p:nvSpPr>
            <p:spPr>
              <a:xfrm>
                <a:off x="4455972" y="3080779"/>
                <a:ext cx="73852" cy="73852"/>
              </a:xfrm>
              <a:prstGeom prst="star5">
                <a:avLst/>
              </a:prstGeom>
              <a:solidFill>
                <a:srgbClr val="3672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46" name="加号 445"/>
              <p:cNvSpPr/>
              <p:nvPr/>
            </p:nvSpPr>
            <p:spPr>
              <a:xfrm>
                <a:off x="1417967" y="4240292"/>
                <a:ext cx="143755" cy="143755"/>
              </a:xfrm>
              <a:prstGeom prst="mathPlus">
                <a:avLst/>
              </a:prstGeom>
              <a:solidFill>
                <a:srgbClr val="FFD6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grpSp>
        <p:sp>
          <p:nvSpPr>
            <p:cNvPr id="447" name="文本框 446"/>
            <p:cNvSpPr txBox="1"/>
            <p:nvPr/>
          </p:nvSpPr>
          <p:spPr>
            <a:xfrm>
              <a:off x="3744911" y="3822681"/>
              <a:ext cx="826786" cy="246221"/>
            </a:xfrm>
            <a:prstGeom prst="rect">
              <a:avLst/>
            </a:prstGeom>
            <a:noFill/>
          </p:spPr>
          <p:txBody>
            <a:bodyPr wrap="square" rtlCol="0">
              <a:spAutoFit/>
            </a:bodyPr>
            <a:lstStyle/>
            <a:p>
              <a:r>
                <a:rPr lang="zh-CN" altLang="en-US" sz="1000" dirty="0">
                  <a:solidFill>
                    <a:srgbClr val="E25959"/>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论文</a:t>
              </a:r>
            </a:p>
          </p:txBody>
        </p:sp>
      </p:grpSp>
      <p:grpSp>
        <p:nvGrpSpPr>
          <p:cNvPr id="449" name="组合 448"/>
          <p:cNvGrpSpPr/>
          <p:nvPr/>
        </p:nvGrpSpPr>
        <p:grpSpPr>
          <a:xfrm>
            <a:off x="11891100" y="5403402"/>
            <a:ext cx="203241" cy="906808"/>
            <a:chOff x="11720292" y="5872853"/>
            <a:chExt cx="203241" cy="906808"/>
          </a:xfrm>
        </p:grpSpPr>
        <p:sp>
          <p:nvSpPr>
            <p:cNvPr id="450" name="椭圆 449"/>
            <p:cNvSpPr/>
            <p:nvPr/>
          </p:nvSpPr>
          <p:spPr>
            <a:xfrm flipV="1">
              <a:off x="11720292" y="6576420"/>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51" name="椭圆 450"/>
            <p:cNvSpPr/>
            <p:nvPr/>
          </p:nvSpPr>
          <p:spPr>
            <a:xfrm flipV="1">
              <a:off x="11720292" y="6224636"/>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52" name="椭圆 451"/>
            <p:cNvSpPr/>
            <p:nvPr/>
          </p:nvSpPr>
          <p:spPr>
            <a:xfrm flipV="1">
              <a:off x="11720292" y="5872853"/>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sp>
        <p:nvSpPr>
          <p:cNvPr id="63" name="椭圆 62"/>
          <p:cNvSpPr/>
          <p:nvPr/>
        </p:nvSpPr>
        <p:spPr>
          <a:xfrm rot="19451940">
            <a:off x="715222" y="3035176"/>
            <a:ext cx="687809" cy="687809"/>
          </a:xfrm>
          <a:prstGeom prst="ellipse">
            <a:avLst/>
          </a:prstGeom>
          <a:gradFill>
            <a:gsLst>
              <a:gs pos="0">
                <a:schemeClr val="bg1">
                  <a:alpha val="82000"/>
                </a:schemeClr>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453" name="椭圆 452"/>
          <p:cNvSpPr/>
          <p:nvPr/>
        </p:nvSpPr>
        <p:spPr>
          <a:xfrm rot="19451940">
            <a:off x="2475860" y="1721743"/>
            <a:ext cx="191747" cy="191747"/>
          </a:xfrm>
          <a:prstGeom prst="ellipse">
            <a:avLst/>
          </a:prstGeom>
          <a:gradFill>
            <a:gsLst>
              <a:gs pos="0">
                <a:schemeClr val="bg1">
                  <a:alpha val="82000"/>
                </a:schemeClr>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ppt_w</p:attrName>
                                        </p:attrNameLst>
                                      </p:cBhvr>
                                      <p:tavLst>
                                        <p:tav tm="0" fmla="#ppt_w*sin(2.5*pi*$)">
                                          <p:val>
                                            <p:fltVal val="0"/>
                                          </p:val>
                                        </p:tav>
                                        <p:tav tm="100000">
                                          <p:val>
                                            <p:fltVal val="1"/>
                                          </p:val>
                                        </p:tav>
                                      </p:tavLst>
                                    </p:anim>
                                    <p:anim calcmode="lin" valueType="num">
                                      <p:cBhvr>
                                        <p:cTn id="9" dur="1000" fill="hold"/>
                                        <p:tgtEl>
                                          <p:spTgt spid="4"/>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53" presetClass="entr" presetSubtype="16"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63"/>
                                        </p:tgtEl>
                                        <p:attrNameLst>
                                          <p:attrName>style.visibility</p:attrName>
                                        </p:attrNameLst>
                                      </p:cBhvr>
                                      <p:to>
                                        <p:strVal val="visible"/>
                                      </p:to>
                                    </p:set>
                                    <p:anim calcmode="lin" valueType="num">
                                      <p:cBhvr>
                                        <p:cTn id="25" dur="500" fill="hold"/>
                                        <p:tgtEl>
                                          <p:spTgt spid="63"/>
                                        </p:tgtEl>
                                        <p:attrNameLst>
                                          <p:attrName>ppt_w</p:attrName>
                                        </p:attrNameLst>
                                      </p:cBhvr>
                                      <p:tavLst>
                                        <p:tav tm="0">
                                          <p:val>
                                            <p:fltVal val="0"/>
                                          </p:val>
                                        </p:tav>
                                        <p:tav tm="100000">
                                          <p:val>
                                            <p:strVal val="#ppt_w"/>
                                          </p:val>
                                        </p:tav>
                                      </p:tavLst>
                                    </p:anim>
                                    <p:anim calcmode="lin" valueType="num">
                                      <p:cBhvr>
                                        <p:cTn id="26" dur="500" fill="hold"/>
                                        <p:tgtEl>
                                          <p:spTgt spid="63"/>
                                        </p:tgtEl>
                                        <p:attrNameLst>
                                          <p:attrName>ppt_h</p:attrName>
                                        </p:attrNameLst>
                                      </p:cBhvr>
                                      <p:tavLst>
                                        <p:tav tm="0">
                                          <p:val>
                                            <p:fltVal val="0"/>
                                          </p:val>
                                        </p:tav>
                                        <p:tav tm="100000">
                                          <p:val>
                                            <p:strVal val="#ppt_h"/>
                                          </p:val>
                                        </p:tav>
                                      </p:tavLst>
                                    </p:anim>
                                    <p:animEffect transition="in" filter="fade">
                                      <p:cBhvr>
                                        <p:cTn id="27" dur="500"/>
                                        <p:tgtEl>
                                          <p:spTgt spid="63"/>
                                        </p:tgtEl>
                                      </p:cBhvr>
                                    </p:animEffect>
                                  </p:childTnLst>
                                </p:cTn>
                              </p:par>
                            </p:childTnLst>
                          </p:cTn>
                        </p:par>
                        <p:par>
                          <p:cTn id="28" fill="hold">
                            <p:stCondLst>
                              <p:cond delay="3000"/>
                            </p:stCondLst>
                            <p:childTnLst>
                              <p:par>
                                <p:cTn id="29" presetID="53" presetClass="entr" presetSubtype="16" fill="hold" grpId="0" nodeType="afterEffect">
                                  <p:stCondLst>
                                    <p:cond delay="0"/>
                                  </p:stCondLst>
                                  <p:childTnLst>
                                    <p:set>
                                      <p:cBhvr>
                                        <p:cTn id="30" dur="1" fill="hold">
                                          <p:stCondLst>
                                            <p:cond delay="0"/>
                                          </p:stCondLst>
                                        </p:cTn>
                                        <p:tgtEl>
                                          <p:spTgt spid="453"/>
                                        </p:tgtEl>
                                        <p:attrNameLst>
                                          <p:attrName>style.visibility</p:attrName>
                                        </p:attrNameLst>
                                      </p:cBhvr>
                                      <p:to>
                                        <p:strVal val="visible"/>
                                      </p:to>
                                    </p:set>
                                    <p:anim calcmode="lin" valueType="num">
                                      <p:cBhvr>
                                        <p:cTn id="31" dur="500" fill="hold"/>
                                        <p:tgtEl>
                                          <p:spTgt spid="453"/>
                                        </p:tgtEl>
                                        <p:attrNameLst>
                                          <p:attrName>ppt_w</p:attrName>
                                        </p:attrNameLst>
                                      </p:cBhvr>
                                      <p:tavLst>
                                        <p:tav tm="0">
                                          <p:val>
                                            <p:fltVal val="0"/>
                                          </p:val>
                                        </p:tav>
                                        <p:tav tm="100000">
                                          <p:val>
                                            <p:strVal val="#ppt_w"/>
                                          </p:val>
                                        </p:tav>
                                      </p:tavLst>
                                    </p:anim>
                                    <p:anim calcmode="lin" valueType="num">
                                      <p:cBhvr>
                                        <p:cTn id="32" dur="500" fill="hold"/>
                                        <p:tgtEl>
                                          <p:spTgt spid="453"/>
                                        </p:tgtEl>
                                        <p:attrNameLst>
                                          <p:attrName>ppt_h</p:attrName>
                                        </p:attrNameLst>
                                      </p:cBhvr>
                                      <p:tavLst>
                                        <p:tav tm="0">
                                          <p:val>
                                            <p:fltVal val="0"/>
                                          </p:val>
                                        </p:tav>
                                        <p:tav tm="100000">
                                          <p:val>
                                            <p:strVal val="#ppt_h"/>
                                          </p:val>
                                        </p:tav>
                                      </p:tavLst>
                                    </p:anim>
                                    <p:animEffect transition="in" filter="fade">
                                      <p:cBhvr>
                                        <p:cTn id="33" dur="500"/>
                                        <p:tgtEl>
                                          <p:spTgt spid="4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3" grpId="0" animBg="1"/>
      <p:bldP spid="45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3672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9" name="矩形 18"/>
          <p:cNvSpPr/>
          <p:nvPr/>
        </p:nvSpPr>
        <p:spPr>
          <a:xfrm>
            <a:off x="370680" y="323164"/>
            <a:ext cx="11450641" cy="621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3" name="文本框 12"/>
          <p:cNvSpPr txBox="1"/>
          <p:nvPr/>
        </p:nvSpPr>
        <p:spPr>
          <a:xfrm>
            <a:off x="1884776" y="867031"/>
            <a:ext cx="3615159" cy="338554"/>
          </a:xfrm>
          <a:prstGeom prst="rect">
            <a:avLst/>
          </a:prstGeom>
          <a:noFill/>
        </p:spPr>
        <p:txBody>
          <a:bodyPr wrap="square" rtlCol="0">
            <a:spAutoFit/>
          </a:bodyPr>
          <a:lstStyle/>
          <a:p>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研究方法与过程</a:t>
            </a:r>
          </a:p>
        </p:txBody>
      </p:sp>
      <p:grpSp>
        <p:nvGrpSpPr>
          <p:cNvPr id="14" name="组合 13"/>
          <p:cNvGrpSpPr/>
          <p:nvPr/>
        </p:nvGrpSpPr>
        <p:grpSpPr>
          <a:xfrm>
            <a:off x="907034" y="842472"/>
            <a:ext cx="3138643" cy="368142"/>
            <a:chOff x="1430600" y="1872216"/>
            <a:chExt cx="4553741" cy="534123"/>
          </a:xfrm>
        </p:grpSpPr>
        <p:sp>
          <p:nvSpPr>
            <p:cNvPr id="16" name="椭圆 15"/>
            <p:cNvSpPr/>
            <p:nvPr/>
          </p:nvSpPr>
          <p:spPr>
            <a:xfrm>
              <a:off x="1430600" y="1872216"/>
              <a:ext cx="534123" cy="5341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7" name="矩形: 圆角 16"/>
            <p:cNvSpPr/>
            <p:nvPr/>
          </p:nvSpPr>
          <p:spPr>
            <a:xfrm>
              <a:off x="2241367" y="1914587"/>
              <a:ext cx="3742974" cy="4493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cxnSp>
          <p:nvCxnSpPr>
            <p:cNvPr id="18" name="直接连接符 17"/>
            <p:cNvCxnSpPr>
              <a:stCxn id="16" idx="6"/>
              <a:endCxn id="17" idx="1"/>
            </p:cNvCxnSpPr>
            <p:nvPr/>
          </p:nvCxnSpPr>
          <p:spPr>
            <a:xfrm>
              <a:off x="1964723" y="2139278"/>
              <a:ext cx="276644"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5" name="文本框 14"/>
          <p:cNvSpPr txBox="1"/>
          <p:nvPr/>
        </p:nvSpPr>
        <p:spPr>
          <a:xfrm>
            <a:off x="881669" y="851642"/>
            <a:ext cx="628044" cy="369332"/>
          </a:xfrm>
          <a:prstGeom prst="rect">
            <a:avLst/>
          </a:prstGeom>
          <a:noFill/>
        </p:spPr>
        <p:txBody>
          <a:bodyPr wrap="square" rtlCol="0">
            <a:spAutoFit/>
          </a:bodyPr>
          <a:lstStyle/>
          <a:p>
            <a:r>
              <a:rPr lang="en-US" altLang="zh-CN"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zh-CN" altLang="en-US"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74" name="组合 62"/>
          <p:cNvGrpSpPr/>
          <p:nvPr/>
        </p:nvGrpSpPr>
        <p:grpSpPr>
          <a:xfrm>
            <a:off x="3168497" y="3203130"/>
            <a:ext cx="1656097" cy="1656099"/>
            <a:chOff x="4993868" y="2326868"/>
            <a:chExt cx="2204265" cy="2204265"/>
          </a:xfrm>
          <a:effectLst/>
        </p:grpSpPr>
        <p:sp>
          <p:nvSpPr>
            <p:cNvPr id="75" name="任意多边形 60"/>
            <p:cNvSpPr/>
            <p:nvPr/>
          </p:nvSpPr>
          <p:spPr>
            <a:xfrm>
              <a:off x="4993868" y="2326868"/>
              <a:ext cx="2204265" cy="2204265"/>
            </a:xfrm>
            <a:custGeom>
              <a:avLst/>
              <a:gdLst>
                <a:gd name="connsiteX0" fmla="*/ 1102132 w 2204265"/>
                <a:gd name="connsiteY0" fmla="*/ 321083 h 2204265"/>
                <a:gd name="connsiteX1" fmla="*/ 311557 w 2204265"/>
                <a:gd name="connsiteY1" fmla="*/ 1111658 h 2204265"/>
                <a:gd name="connsiteX2" fmla="*/ 1102132 w 2204265"/>
                <a:gd name="connsiteY2" fmla="*/ 1902233 h 2204265"/>
                <a:gd name="connsiteX3" fmla="*/ 1892707 w 2204265"/>
                <a:gd name="connsiteY3" fmla="*/ 1111658 h 2204265"/>
                <a:gd name="connsiteX4" fmla="*/ 1102132 w 2204265"/>
                <a:gd name="connsiteY4" fmla="*/ 321083 h 2204265"/>
                <a:gd name="connsiteX5" fmla="*/ 977042 w 2204265"/>
                <a:gd name="connsiteY5" fmla="*/ 0 h 2204265"/>
                <a:gd name="connsiteX6" fmla="*/ 1227224 w 2204265"/>
                <a:gd name="connsiteY6" fmla="*/ 0 h 2204265"/>
                <a:gd name="connsiteX7" fmla="*/ 1276006 w 2204265"/>
                <a:gd name="connsiteY7" fmla="*/ 227584 h 2204265"/>
                <a:gd name="connsiteX8" fmla="*/ 1287791 w 2204265"/>
                <a:gd name="connsiteY8" fmla="*/ 229382 h 2204265"/>
                <a:gd name="connsiteX9" fmla="*/ 1387705 w 2204265"/>
                <a:gd name="connsiteY9" fmla="*/ 259057 h 2204265"/>
                <a:gd name="connsiteX10" fmla="*/ 1544868 w 2204265"/>
                <a:gd name="connsiteY10" fmla="*/ 85113 h 2204265"/>
                <a:gd name="connsiteX11" fmla="*/ 1761531 w 2204265"/>
                <a:gd name="connsiteY11" fmla="*/ 210203 h 2204265"/>
                <a:gd name="connsiteX12" fmla="*/ 1691902 w 2204265"/>
                <a:gd name="connsiteY12" fmla="*/ 425756 h 2204265"/>
                <a:gd name="connsiteX13" fmla="*/ 1705003 w 2204265"/>
                <a:gd name="connsiteY13" fmla="*/ 435309 h 2204265"/>
                <a:gd name="connsiteX14" fmla="*/ 1774668 w 2204265"/>
                <a:gd name="connsiteY14" fmla="*/ 502325 h 2204265"/>
                <a:gd name="connsiteX15" fmla="*/ 1782142 w 2204265"/>
                <a:gd name="connsiteY15" fmla="*/ 511190 h 2204265"/>
                <a:gd name="connsiteX16" fmla="*/ 1994063 w 2204265"/>
                <a:gd name="connsiteY16" fmla="*/ 442735 h 2204265"/>
                <a:gd name="connsiteX17" fmla="*/ 2119154 w 2204265"/>
                <a:gd name="connsiteY17" fmla="*/ 659399 h 2204265"/>
                <a:gd name="connsiteX18" fmla="*/ 1961265 w 2204265"/>
                <a:gd name="connsiteY18" fmla="*/ 802053 h 2204265"/>
                <a:gd name="connsiteX19" fmla="*/ 1974042 w 2204265"/>
                <a:gd name="connsiteY19" fmla="*/ 833752 h 2204265"/>
                <a:gd name="connsiteX20" fmla="*/ 1999140 w 2204265"/>
                <a:gd name="connsiteY20" fmla="*/ 933073 h 2204265"/>
                <a:gd name="connsiteX21" fmla="*/ 2204265 w 2204265"/>
                <a:gd name="connsiteY21" fmla="*/ 977042 h 2204265"/>
                <a:gd name="connsiteX22" fmla="*/ 2204265 w 2204265"/>
                <a:gd name="connsiteY22" fmla="*/ 1227224 h 2204265"/>
                <a:gd name="connsiteX23" fmla="*/ 2012137 w 2204265"/>
                <a:gd name="connsiteY23" fmla="*/ 1268406 h 2204265"/>
                <a:gd name="connsiteX24" fmla="*/ 2004638 w 2204265"/>
                <a:gd name="connsiteY24" fmla="*/ 1317545 h 2204265"/>
                <a:gd name="connsiteX25" fmla="*/ 1985237 w 2204265"/>
                <a:gd name="connsiteY25" fmla="*/ 1394985 h 2204265"/>
                <a:gd name="connsiteX26" fmla="*/ 1977636 w 2204265"/>
                <a:gd name="connsiteY26" fmla="*/ 1417004 h 2204265"/>
                <a:gd name="connsiteX27" fmla="*/ 2119154 w 2204265"/>
                <a:gd name="connsiteY27" fmla="*/ 1544868 h 2204265"/>
                <a:gd name="connsiteX28" fmla="*/ 1994063 w 2204265"/>
                <a:gd name="connsiteY28" fmla="*/ 1761531 h 2204265"/>
                <a:gd name="connsiteX29" fmla="*/ 1820151 w 2204265"/>
                <a:gd name="connsiteY29" fmla="*/ 1705353 h 2204265"/>
                <a:gd name="connsiteX30" fmla="*/ 1798711 w 2204265"/>
                <a:gd name="connsiteY30" fmla="*/ 1734758 h 2204265"/>
                <a:gd name="connsiteX31" fmla="*/ 1731696 w 2204265"/>
                <a:gd name="connsiteY31" fmla="*/ 1804423 h 2204265"/>
                <a:gd name="connsiteX32" fmla="*/ 1706998 w 2204265"/>
                <a:gd name="connsiteY32" fmla="*/ 1825242 h 2204265"/>
                <a:gd name="connsiteX33" fmla="*/ 1761531 w 2204265"/>
                <a:gd name="connsiteY33" fmla="*/ 1994062 h 2204265"/>
                <a:gd name="connsiteX34" fmla="*/ 1544868 w 2204265"/>
                <a:gd name="connsiteY34" fmla="*/ 2119153 h 2204265"/>
                <a:gd name="connsiteX35" fmla="*/ 1429863 w 2204265"/>
                <a:gd name="connsiteY35" fmla="*/ 1991868 h 2204265"/>
                <a:gd name="connsiteX36" fmla="*/ 1400268 w 2204265"/>
                <a:gd name="connsiteY36" fmla="*/ 2003797 h 2204265"/>
                <a:gd name="connsiteX37" fmla="*/ 1262745 w 2204265"/>
                <a:gd name="connsiteY37" fmla="*/ 2038549 h 2204265"/>
                <a:gd name="connsiteX38" fmla="*/ 1227224 w 2204265"/>
                <a:gd name="connsiteY38" fmla="*/ 2204265 h 2204265"/>
                <a:gd name="connsiteX39" fmla="*/ 977042 w 2204265"/>
                <a:gd name="connsiteY39" fmla="*/ 2204265 h 2204265"/>
                <a:gd name="connsiteX40" fmla="*/ 941447 w 2204265"/>
                <a:gd name="connsiteY40" fmla="*/ 2038203 h 2204265"/>
                <a:gd name="connsiteX41" fmla="*/ 916475 w 2204265"/>
                <a:gd name="connsiteY41" fmla="*/ 2034392 h 2204265"/>
                <a:gd name="connsiteX42" fmla="*/ 774169 w 2204265"/>
                <a:gd name="connsiteY42" fmla="*/ 1992127 h 2204265"/>
                <a:gd name="connsiteX43" fmla="*/ 659399 w 2204265"/>
                <a:gd name="connsiteY43" fmla="*/ 2119153 h 2204265"/>
                <a:gd name="connsiteX44" fmla="*/ 442735 w 2204265"/>
                <a:gd name="connsiteY44" fmla="*/ 1994062 h 2204265"/>
                <a:gd name="connsiteX45" fmla="*/ 496981 w 2204265"/>
                <a:gd name="connsiteY45" fmla="*/ 1826130 h 2204265"/>
                <a:gd name="connsiteX46" fmla="*/ 391274 w 2204265"/>
                <a:gd name="connsiteY46" fmla="*/ 1717869 h 2204265"/>
                <a:gd name="connsiteX47" fmla="*/ 382878 w 2204265"/>
                <a:gd name="connsiteY47" fmla="*/ 1705753 h 2204265"/>
                <a:gd name="connsiteX48" fmla="*/ 210204 w 2204265"/>
                <a:gd name="connsiteY48" fmla="*/ 1761531 h 2204265"/>
                <a:gd name="connsiteX49" fmla="*/ 85113 w 2204265"/>
                <a:gd name="connsiteY49" fmla="*/ 1544868 h 2204265"/>
                <a:gd name="connsiteX50" fmla="*/ 226733 w 2204265"/>
                <a:gd name="connsiteY50" fmla="*/ 1416912 h 2204265"/>
                <a:gd name="connsiteX51" fmla="*/ 212821 w 2204265"/>
                <a:gd name="connsiteY51" fmla="*/ 1373126 h 2204265"/>
                <a:gd name="connsiteX52" fmla="*/ 191748 w 2204265"/>
                <a:gd name="connsiteY52" fmla="*/ 1268325 h 2204265"/>
                <a:gd name="connsiteX53" fmla="*/ 0 w 2204265"/>
                <a:gd name="connsiteY53" fmla="*/ 1227224 h 2204265"/>
                <a:gd name="connsiteX54" fmla="*/ 0 w 2204265"/>
                <a:gd name="connsiteY54" fmla="*/ 977042 h 2204265"/>
                <a:gd name="connsiteX55" fmla="*/ 203220 w 2204265"/>
                <a:gd name="connsiteY55" fmla="*/ 933481 h 2204265"/>
                <a:gd name="connsiteX56" fmla="*/ 212821 w 2204265"/>
                <a:gd name="connsiteY56" fmla="*/ 890649 h 2204265"/>
                <a:gd name="connsiteX57" fmla="*/ 243470 w 2204265"/>
                <a:gd name="connsiteY57" fmla="*/ 802476 h 2204265"/>
                <a:gd name="connsiteX58" fmla="*/ 85113 w 2204265"/>
                <a:gd name="connsiteY58" fmla="*/ 659399 h 2204265"/>
                <a:gd name="connsiteX59" fmla="*/ 210204 w 2204265"/>
                <a:gd name="connsiteY59" fmla="*/ 442735 h 2204265"/>
                <a:gd name="connsiteX60" fmla="*/ 423776 w 2204265"/>
                <a:gd name="connsiteY60" fmla="*/ 511723 h 2204265"/>
                <a:gd name="connsiteX61" fmla="*/ 470557 w 2204265"/>
                <a:gd name="connsiteY61" fmla="*/ 461243 h 2204265"/>
                <a:gd name="connsiteX62" fmla="*/ 512656 w 2204265"/>
                <a:gd name="connsiteY62" fmla="*/ 426662 h 2204265"/>
                <a:gd name="connsiteX63" fmla="*/ 442735 w 2204265"/>
                <a:gd name="connsiteY63" fmla="*/ 210203 h 2204265"/>
                <a:gd name="connsiteX64" fmla="*/ 659399 w 2204265"/>
                <a:gd name="connsiteY64" fmla="*/ 85113 h 2204265"/>
                <a:gd name="connsiteX65" fmla="*/ 815299 w 2204265"/>
                <a:gd name="connsiteY65" fmla="*/ 257661 h 2204265"/>
                <a:gd name="connsiteX66" fmla="*/ 916475 w 2204265"/>
                <a:gd name="connsiteY66" fmla="*/ 229382 h 2204265"/>
                <a:gd name="connsiteX67" fmla="*/ 928259 w 2204265"/>
                <a:gd name="connsiteY67" fmla="*/ 227584 h 2204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2204265" h="2204265">
                  <a:moveTo>
                    <a:pt x="1102132" y="321083"/>
                  </a:moveTo>
                  <a:cubicBezTo>
                    <a:pt x="665509" y="321083"/>
                    <a:pt x="311557" y="675035"/>
                    <a:pt x="311557" y="1111658"/>
                  </a:cubicBezTo>
                  <a:cubicBezTo>
                    <a:pt x="311557" y="1548281"/>
                    <a:pt x="665509" y="1902233"/>
                    <a:pt x="1102132" y="1902233"/>
                  </a:cubicBezTo>
                  <a:cubicBezTo>
                    <a:pt x="1538755" y="1902233"/>
                    <a:pt x="1892707" y="1548281"/>
                    <a:pt x="1892707" y="1111658"/>
                  </a:cubicBezTo>
                  <a:cubicBezTo>
                    <a:pt x="1892707" y="675035"/>
                    <a:pt x="1538755" y="321083"/>
                    <a:pt x="1102132" y="321083"/>
                  </a:cubicBezTo>
                  <a:close/>
                  <a:moveTo>
                    <a:pt x="977042" y="0"/>
                  </a:moveTo>
                  <a:lnTo>
                    <a:pt x="1227224" y="0"/>
                  </a:lnTo>
                  <a:lnTo>
                    <a:pt x="1276006" y="227584"/>
                  </a:lnTo>
                  <a:lnTo>
                    <a:pt x="1287791" y="229382"/>
                  </a:lnTo>
                  <a:lnTo>
                    <a:pt x="1387705" y="259057"/>
                  </a:lnTo>
                  <a:lnTo>
                    <a:pt x="1544868" y="85113"/>
                  </a:lnTo>
                  <a:lnTo>
                    <a:pt x="1761531" y="210203"/>
                  </a:lnTo>
                  <a:lnTo>
                    <a:pt x="1691902" y="425756"/>
                  </a:lnTo>
                  <a:lnTo>
                    <a:pt x="1705003" y="435309"/>
                  </a:lnTo>
                  <a:cubicBezTo>
                    <a:pt x="1729378" y="456423"/>
                    <a:pt x="1752634" y="478795"/>
                    <a:pt x="1774668" y="502325"/>
                  </a:cubicBezTo>
                  <a:lnTo>
                    <a:pt x="1782142" y="511190"/>
                  </a:lnTo>
                  <a:lnTo>
                    <a:pt x="1994063" y="442735"/>
                  </a:lnTo>
                  <a:lnTo>
                    <a:pt x="2119154" y="659399"/>
                  </a:lnTo>
                  <a:lnTo>
                    <a:pt x="1961265" y="802053"/>
                  </a:lnTo>
                  <a:lnTo>
                    <a:pt x="1974042" y="833752"/>
                  </a:lnTo>
                  <a:lnTo>
                    <a:pt x="1999140" y="933073"/>
                  </a:lnTo>
                  <a:lnTo>
                    <a:pt x="2204265" y="977042"/>
                  </a:lnTo>
                  <a:lnTo>
                    <a:pt x="2204265" y="1227224"/>
                  </a:lnTo>
                  <a:lnTo>
                    <a:pt x="2012137" y="1268406"/>
                  </a:lnTo>
                  <a:lnTo>
                    <a:pt x="2004638" y="1317545"/>
                  </a:lnTo>
                  <a:cubicBezTo>
                    <a:pt x="1999269" y="1343782"/>
                    <a:pt x="1992785" y="1369612"/>
                    <a:pt x="1985237" y="1394985"/>
                  </a:cubicBezTo>
                  <a:lnTo>
                    <a:pt x="1977636" y="1417004"/>
                  </a:lnTo>
                  <a:lnTo>
                    <a:pt x="2119154" y="1544868"/>
                  </a:lnTo>
                  <a:lnTo>
                    <a:pt x="1994063" y="1761531"/>
                  </a:lnTo>
                  <a:lnTo>
                    <a:pt x="1820151" y="1705353"/>
                  </a:lnTo>
                  <a:lnTo>
                    <a:pt x="1798711" y="1734758"/>
                  </a:lnTo>
                  <a:cubicBezTo>
                    <a:pt x="1777597" y="1759133"/>
                    <a:pt x="1755225" y="1782388"/>
                    <a:pt x="1731696" y="1804423"/>
                  </a:cubicBezTo>
                  <a:lnTo>
                    <a:pt x="1706998" y="1825242"/>
                  </a:lnTo>
                  <a:lnTo>
                    <a:pt x="1761531" y="1994062"/>
                  </a:lnTo>
                  <a:lnTo>
                    <a:pt x="1544868" y="2119153"/>
                  </a:lnTo>
                  <a:lnTo>
                    <a:pt x="1429863" y="1991868"/>
                  </a:lnTo>
                  <a:lnTo>
                    <a:pt x="1400268" y="2003797"/>
                  </a:lnTo>
                  <a:lnTo>
                    <a:pt x="1262745" y="2038549"/>
                  </a:lnTo>
                  <a:lnTo>
                    <a:pt x="1227224" y="2204265"/>
                  </a:lnTo>
                  <a:lnTo>
                    <a:pt x="977042" y="2204265"/>
                  </a:lnTo>
                  <a:lnTo>
                    <a:pt x="941447" y="2038203"/>
                  </a:lnTo>
                  <a:lnTo>
                    <a:pt x="916475" y="2034392"/>
                  </a:lnTo>
                  <a:lnTo>
                    <a:pt x="774169" y="1992127"/>
                  </a:lnTo>
                  <a:lnTo>
                    <a:pt x="659399" y="2119153"/>
                  </a:lnTo>
                  <a:lnTo>
                    <a:pt x="442735" y="1994062"/>
                  </a:lnTo>
                  <a:lnTo>
                    <a:pt x="496981" y="1826130"/>
                  </a:lnTo>
                  <a:lnTo>
                    <a:pt x="391274" y="1717869"/>
                  </a:lnTo>
                  <a:lnTo>
                    <a:pt x="382878" y="1705753"/>
                  </a:lnTo>
                  <a:lnTo>
                    <a:pt x="210204" y="1761531"/>
                  </a:lnTo>
                  <a:lnTo>
                    <a:pt x="85113" y="1544868"/>
                  </a:lnTo>
                  <a:lnTo>
                    <a:pt x="226733" y="1416912"/>
                  </a:lnTo>
                  <a:lnTo>
                    <a:pt x="212821" y="1373126"/>
                  </a:lnTo>
                  <a:lnTo>
                    <a:pt x="191748" y="1268325"/>
                  </a:lnTo>
                  <a:lnTo>
                    <a:pt x="0" y="1227224"/>
                  </a:lnTo>
                  <a:lnTo>
                    <a:pt x="0" y="977042"/>
                  </a:lnTo>
                  <a:lnTo>
                    <a:pt x="203220" y="933481"/>
                  </a:lnTo>
                  <a:lnTo>
                    <a:pt x="212821" y="890649"/>
                  </a:lnTo>
                  <a:lnTo>
                    <a:pt x="243470" y="802476"/>
                  </a:lnTo>
                  <a:lnTo>
                    <a:pt x="85113" y="659399"/>
                  </a:lnTo>
                  <a:lnTo>
                    <a:pt x="210204" y="442735"/>
                  </a:lnTo>
                  <a:lnTo>
                    <a:pt x="423776" y="511723"/>
                  </a:lnTo>
                  <a:lnTo>
                    <a:pt x="470557" y="461243"/>
                  </a:lnTo>
                  <a:lnTo>
                    <a:pt x="512656" y="426662"/>
                  </a:lnTo>
                  <a:lnTo>
                    <a:pt x="442735" y="210203"/>
                  </a:lnTo>
                  <a:lnTo>
                    <a:pt x="659399" y="85113"/>
                  </a:lnTo>
                  <a:lnTo>
                    <a:pt x="815299" y="257661"/>
                  </a:lnTo>
                  <a:lnTo>
                    <a:pt x="916475" y="229382"/>
                  </a:lnTo>
                  <a:lnTo>
                    <a:pt x="928259" y="227584"/>
                  </a:lnTo>
                  <a:close/>
                </a:path>
              </a:pathLst>
            </a:custGeom>
            <a:solidFill>
              <a:srgbClr val="E259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400" dirty="0">
                <a:solidFill>
                  <a:prstClr val="white"/>
                </a:solidFill>
                <a:latin typeface="Calibri" panose="020F0502020204030204"/>
                <a:ea typeface="宋体" panose="02010600030101010101" pitchFamily="2" charset="-122"/>
              </a:endParaRPr>
            </a:p>
          </p:txBody>
        </p:sp>
        <p:sp>
          <p:nvSpPr>
            <p:cNvPr id="76" name="椭圆 59"/>
            <p:cNvSpPr/>
            <p:nvPr/>
          </p:nvSpPr>
          <p:spPr>
            <a:xfrm>
              <a:off x="5305425" y="2638425"/>
              <a:ext cx="1581150" cy="1581150"/>
            </a:xfrm>
            <a:prstGeom prst="ellipse">
              <a:avLst/>
            </a:prstGeom>
            <a:noFill/>
            <a:ln>
              <a:gradFill flip="none" rotWithShape="1">
                <a:gsLst>
                  <a:gs pos="0">
                    <a:schemeClr val="bg1">
                      <a:lumMod val="85000"/>
                    </a:schemeClr>
                  </a:gs>
                  <a:gs pos="10000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400" dirty="0">
                <a:solidFill>
                  <a:prstClr val="white"/>
                </a:solidFill>
                <a:latin typeface="Calibri" panose="020F0502020204030204"/>
                <a:ea typeface="宋体" panose="02010600030101010101" pitchFamily="2" charset="-122"/>
              </a:endParaRPr>
            </a:p>
          </p:txBody>
        </p:sp>
      </p:grpSp>
      <p:grpSp>
        <p:nvGrpSpPr>
          <p:cNvPr id="78" name="组合 63"/>
          <p:cNvGrpSpPr/>
          <p:nvPr/>
        </p:nvGrpSpPr>
        <p:grpSpPr>
          <a:xfrm>
            <a:off x="4410113" y="2258044"/>
            <a:ext cx="1656097" cy="1656099"/>
            <a:chOff x="4993868" y="2326868"/>
            <a:chExt cx="2204265" cy="2204265"/>
          </a:xfrm>
          <a:effectLst/>
        </p:grpSpPr>
        <p:sp>
          <p:nvSpPr>
            <p:cNvPr id="79" name="任意多边形 64"/>
            <p:cNvSpPr/>
            <p:nvPr/>
          </p:nvSpPr>
          <p:spPr>
            <a:xfrm>
              <a:off x="4993868" y="2326868"/>
              <a:ext cx="2204265" cy="2204265"/>
            </a:xfrm>
            <a:custGeom>
              <a:avLst/>
              <a:gdLst>
                <a:gd name="connsiteX0" fmla="*/ 1102132 w 2204265"/>
                <a:gd name="connsiteY0" fmla="*/ 321083 h 2204265"/>
                <a:gd name="connsiteX1" fmla="*/ 311557 w 2204265"/>
                <a:gd name="connsiteY1" fmla="*/ 1111658 h 2204265"/>
                <a:gd name="connsiteX2" fmla="*/ 1102132 w 2204265"/>
                <a:gd name="connsiteY2" fmla="*/ 1902233 h 2204265"/>
                <a:gd name="connsiteX3" fmla="*/ 1892707 w 2204265"/>
                <a:gd name="connsiteY3" fmla="*/ 1111658 h 2204265"/>
                <a:gd name="connsiteX4" fmla="*/ 1102132 w 2204265"/>
                <a:gd name="connsiteY4" fmla="*/ 321083 h 2204265"/>
                <a:gd name="connsiteX5" fmla="*/ 977042 w 2204265"/>
                <a:gd name="connsiteY5" fmla="*/ 0 h 2204265"/>
                <a:gd name="connsiteX6" fmla="*/ 1227224 w 2204265"/>
                <a:gd name="connsiteY6" fmla="*/ 0 h 2204265"/>
                <a:gd name="connsiteX7" fmla="*/ 1276006 w 2204265"/>
                <a:gd name="connsiteY7" fmla="*/ 227584 h 2204265"/>
                <a:gd name="connsiteX8" fmla="*/ 1287791 w 2204265"/>
                <a:gd name="connsiteY8" fmla="*/ 229382 h 2204265"/>
                <a:gd name="connsiteX9" fmla="*/ 1387705 w 2204265"/>
                <a:gd name="connsiteY9" fmla="*/ 259057 h 2204265"/>
                <a:gd name="connsiteX10" fmla="*/ 1544868 w 2204265"/>
                <a:gd name="connsiteY10" fmla="*/ 85113 h 2204265"/>
                <a:gd name="connsiteX11" fmla="*/ 1761531 w 2204265"/>
                <a:gd name="connsiteY11" fmla="*/ 210203 h 2204265"/>
                <a:gd name="connsiteX12" fmla="*/ 1691902 w 2204265"/>
                <a:gd name="connsiteY12" fmla="*/ 425756 h 2204265"/>
                <a:gd name="connsiteX13" fmla="*/ 1705003 w 2204265"/>
                <a:gd name="connsiteY13" fmla="*/ 435309 h 2204265"/>
                <a:gd name="connsiteX14" fmla="*/ 1774668 w 2204265"/>
                <a:gd name="connsiteY14" fmla="*/ 502325 h 2204265"/>
                <a:gd name="connsiteX15" fmla="*/ 1782142 w 2204265"/>
                <a:gd name="connsiteY15" fmla="*/ 511190 h 2204265"/>
                <a:gd name="connsiteX16" fmla="*/ 1994063 w 2204265"/>
                <a:gd name="connsiteY16" fmla="*/ 442735 h 2204265"/>
                <a:gd name="connsiteX17" fmla="*/ 2119154 w 2204265"/>
                <a:gd name="connsiteY17" fmla="*/ 659399 h 2204265"/>
                <a:gd name="connsiteX18" fmla="*/ 1961265 w 2204265"/>
                <a:gd name="connsiteY18" fmla="*/ 802053 h 2204265"/>
                <a:gd name="connsiteX19" fmla="*/ 1974042 w 2204265"/>
                <a:gd name="connsiteY19" fmla="*/ 833752 h 2204265"/>
                <a:gd name="connsiteX20" fmla="*/ 1999140 w 2204265"/>
                <a:gd name="connsiteY20" fmla="*/ 933073 h 2204265"/>
                <a:gd name="connsiteX21" fmla="*/ 2204265 w 2204265"/>
                <a:gd name="connsiteY21" fmla="*/ 977042 h 2204265"/>
                <a:gd name="connsiteX22" fmla="*/ 2204265 w 2204265"/>
                <a:gd name="connsiteY22" fmla="*/ 1227224 h 2204265"/>
                <a:gd name="connsiteX23" fmla="*/ 2012137 w 2204265"/>
                <a:gd name="connsiteY23" fmla="*/ 1268406 h 2204265"/>
                <a:gd name="connsiteX24" fmla="*/ 2004638 w 2204265"/>
                <a:gd name="connsiteY24" fmla="*/ 1317545 h 2204265"/>
                <a:gd name="connsiteX25" fmla="*/ 1985237 w 2204265"/>
                <a:gd name="connsiteY25" fmla="*/ 1394985 h 2204265"/>
                <a:gd name="connsiteX26" fmla="*/ 1977636 w 2204265"/>
                <a:gd name="connsiteY26" fmla="*/ 1417004 h 2204265"/>
                <a:gd name="connsiteX27" fmla="*/ 2119154 w 2204265"/>
                <a:gd name="connsiteY27" fmla="*/ 1544868 h 2204265"/>
                <a:gd name="connsiteX28" fmla="*/ 1994063 w 2204265"/>
                <a:gd name="connsiteY28" fmla="*/ 1761531 h 2204265"/>
                <a:gd name="connsiteX29" fmla="*/ 1820151 w 2204265"/>
                <a:gd name="connsiteY29" fmla="*/ 1705353 h 2204265"/>
                <a:gd name="connsiteX30" fmla="*/ 1798711 w 2204265"/>
                <a:gd name="connsiteY30" fmla="*/ 1734758 h 2204265"/>
                <a:gd name="connsiteX31" fmla="*/ 1731696 w 2204265"/>
                <a:gd name="connsiteY31" fmla="*/ 1804423 h 2204265"/>
                <a:gd name="connsiteX32" fmla="*/ 1706998 w 2204265"/>
                <a:gd name="connsiteY32" fmla="*/ 1825242 h 2204265"/>
                <a:gd name="connsiteX33" fmla="*/ 1761531 w 2204265"/>
                <a:gd name="connsiteY33" fmla="*/ 1994062 h 2204265"/>
                <a:gd name="connsiteX34" fmla="*/ 1544868 w 2204265"/>
                <a:gd name="connsiteY34" fmla="*/ 2119153 h 2204265"/>
                <a:gd name="connsiteX35" fmla="*/ 1429863 w 2204265"/>
                <a:gd name="connsiteY35" fmla="*/ 1991868 h 2204265"/>
                <a:gd name="connsiteX36" fmla="*/ 1400268 w 2204265"/>
                <a:gd name="connsiteY36" fmla="*/ 2003797 h 2204265"/>
                <a:gd name="connsiteX37" fmla="*/ 1262745 w 2204265"/>
                <a:gd name="connsiteY37" fmla="*/ 2038549 h 2204265"/>
                <a:gd name="connsiteX38" fmla="*/ 1227224 w 2204265"/>
                <a:gd name="connsiteY38" fmla="*/ 2204265 h 2204265"/>
                <a:gd name="connsiteX39" fmla="*/ 977042 w 2204265"/>
                <a:gd name="connsiteY39" fmla="*/ 2204265 h 2204265"/>
                <a:gd name="connsiteX40" fmla="*/ 941447 w 2204265"/>
                <a:gd name="connsiteY40" fmla="*/ 2038203 h 2204265"/>
                <a:gd name="connsiteX41" fmla="*/ 916475 w 2204265"/>
                <a:gd name="connsiteY41" fmla="*/ 2034392 h 2204265"/>
                <a:gd name="connsiteX42" fmla="*/ 774169 w 2204265"/>
                <a:gd name="connsiteY42" fmla="*/ 1992127 h 2204265"/>
                <a:gd name="connsiteX43" fmla="*/ 659399 w 2204265"/>
                <a:gd name="connsiteY43" fmla="*/ 2119153 h 2204265"/>
                <a:gd name="connsiteX44" fmla="*/ 442735 w 2204265"/>
                <a:gd name="connsiteY44" fmla="*/ 1994062 h 2204265"/>
                <a:gd name="connsiteX45" fmla="*/ 496981 w 2204265"/>
                <a:gd name="connsiteY45" fmla="*/ 1826130 h 2204265"/>
                <a:gd name="connsiteX46" fmla="*/ 391274 w 2204265"/>
                <a:gd name="connsiteY46" fmla="*/ 1717869 h 2204265"/>
                <a:gd name="connsiteX47" fmla="*/ 382878 w 2204265"/>
                <a:gd name="connsiteY47" fmla="*/ 1705753 h 2204265"/>
                <a:gd name="connsiteX48" fmla="*/ 210204 w 2204265"/>
                <a:gd name="connsiteY48" fmla="*/ 1761531 h 2204265"/>
                <a:gd name="connsiteX49" fmla="*/ 85113 w 2204265"/>
                <a:gd name="connsiteY49" fmla="*/ 1544868 h 2204265"/>
                <a:gd name="connsiteX50" fmla="*/ 226733 w 2204265"/>
                <a:gd name="connsiteY50" fmla="*/ 1416912 h 2204265"/>
                <a:gd name="connsiteX51" fmla="*/ 212821 w 2204265"/>
                <a:gd name="connsiteY51" fmla="*/ 1373126 h 2204265"/>
                <a:gd name="connsiteX52" fmla="*/ 191748 w 2204265"/>
                <a:gd name="connsiteY52" fmla="*/ 1268325 h 2204265"/>
                <a:gd name="connsiteX53" fmla="*/ 0 w 2204265"/>
                <a:gd name="connsiteY53" fmla="*/ 1227224 h 2204265"/>
                <a:gd name="connsiteX54" fmla="*/ 0 w 2204265"/>
                <a:gd name="connsiteY54" fmla="*/ 977042 h 2204265"/>
                <a:gd name="connsiteX55" fmla="*/ 203220 w 2204265"/>
                <a:gd name="connsiteY55" fmla="*/ 933481 h 2204265"/>
                <a:gd name="connsiteX56" fmla="*/ 212821 w 2204265"/>
                <a:gd name="connsiteY56" fmla="*/ 890649 h 2204265"/>
                <a:gd name="connsiteX57" fmla="*/ 243470 w 2204265"/>
                <a:gd name="connsiteY57" fmla="*/ 802476 h 2204265"/>
                <a:gd name="connsiteX58" fmla="*/ 85113 w 2204265"/>
                <a:gd name="connsiteY58" fmla="*/ 659399 h 2204265"/>
                <a:gd name="connsiteX59" fmla="*/ 210204 w 2204265"/>
                <a:gd name="connsiteY59" fmla="*/ 442735 h 2204265"/>
                <a:gd name="connsiteX60" fmla="*/ 423776 w 2204265"/>
                <a:gd name="connsiteY60" fmla="*/ 511723 h 2204265"/>
                <a:gd name="connsiteX61" fmla="*/ 470557 w 2204265"/>
                <a:gd name="connsiteY61" fmla="*/ 461243 h 2204265"/>
                <a:gd name="connsiteX62" fmla="*/ 512656 w 2204265"/>
                <a:gd name="connsiteY62" fmla="*/ 426662 h 2204265"/>
                <a:gd name="connsiteX63" fmla="*/ 442735 w 2204265"/>
                <a:gd name="connsiteY63" fmla="*/ 210203 h 2204265"/>
                <a:gd name="connsiteX64" fmla="*/ 659399 w 2204265"/>
                <a:gd name="connsiteY64" fmla="*/ 85113 h 2204265"/>
                <a:gd name="connsiteX65" fmla="*/ 815299 w 2204265"/>
                <a:gd name="connsiteY65" fmla="*/ 257661 h 2204265"/>
                <a:gd name="connsiteX66" fmla="*/ 916475 w 2204265"/>
                <a:gd name="connsiteY66" fmla="*/ 229382 h 2204265"/>
                <a:gd name="connsiteX67" fmla="*/ 928259 w 2204265"/>
                <a:gd name="connsiteY67" fmla="*/ 227584 h 2204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2204265" h="2204265">
                  <a:moveTo>
                    <a:pt x="1102132" y="321083"/>
                  </a:moveTo>
                  <a:cubicBezTo>
                    <a:pt x="665509" y="321083"/>
                    <a:pt x="311557" y="675035"/>
                    <a:pt x="311557" y="1111658"/>
                  </a:cubicBezTo>
                  <a:cubicBezTo>
                    <a:pt x="311557" y="1548281"/>
                    <a:pt x="665509" y="1902233"/>
                    <a:pt x="1102132" y="1902233"/>
                  </a:cubicBezTo>
                  <a:cubicBezTo>
                    <a:pt x="1538755" y="1902233"/>
                    <a:pt x="1892707" y="1548281"/>
                    <a:pt x="1892707" y="1111658"/>
                  </a:cubicBezTo>
                  <a:cubicBezTo>
                    <a:pt x="1892707" y="675035"/>
                    <a:pt x="1538755" y="321083"/>
                    <a:pt x="1102132" y="321083"/>
                  </a:cubicBezTo>
                  <a:close/>
                  <a:moveTo>
                    <a:pt x="977042" y="0"/>
                  </a:moveTo>
                  <a:lnTo>
                    <a:pt x="1227224" y="0"/>
                  </a:lnTo>
                  <a:lnTo>
                    <a:pt x="1276006" y="227584"/>
                  </a:lnTo>
                  <a:lnTo>
                    <a:pt x="1287791" y="229382"/>
                  </a:lnTo>
                  <a:lnTo>
                    <a:pt x="1387705" y="259057"/>
                  </a:lnTo>
                  <a:lnTo>
                    <a:pt x="1544868" y="85113"/>
                  </a:lnTo>
                  <a:lnTo>
                    <a:pt x="1761531" y="210203"/>
                  </a:lnTo>
                  <a:lnTo>
                    <a:pt x="1691902" y="425756"/>
                  </a:lnTo>
                  <a:lnTo>
                    <a:pt x="1705003" y="435309"/>
                  </a:lnTo>
                  <a:cubicBezTo>
                    <a:pt x="1729378" y="456423"/>
                    <a:pt x="1752634" y="478795"/>
                    <a:pt x="1774668" y="502325"/>
                  </a:cubicBezTo>
                  <a:lnTo>
                    <a:pt x="1782142" y="511190"/>
                  </a:lnTo>
                  <a:lnTo>
                    <a:pt x="1994063" y="442735"/>
                  </a:lnTo>
                  <a:lnTo>
                    <a:pt x="2119154" y="659399"/>
                  </a:lnTo>
                  <a:lnTo>
                    <a:pt x="1961265" y="802053"/>
                  </a:lnTo>
                  <a:lnTo>
                    <a:pt x="1974042" y="833752"/>
                  </a:lnTo>
                  <a:lnTo>
                    <a:pt x="1999140" y="933073"/>
                  </a:lnTo>
                  <a:lnTo>
                    <a:pt x="2204265" y="977042"/>
                  </a:lnTo>
                  <a:lnTo>
                    <a:pt x="2204265" y="1227224"/>
                  </a:lnTo>
                  <a:lnTo>
                    <a:pt x="2012137" y="1268406"/>
                  </a:lnTo>
                  <a:lnTo>
                    <a:pt x="2004638" y="1317545"/>
                  </a:lnTo>
                  <a:cubicBezTo>
                    <a:pt x="1999269" y="1343782"/>
                    <a:pt x="1992785" y="1369612"/>
                    <a:pt x="1985237" y="1394985"/>
                  </a:cubicBezTo>
                  <a:lnTo>
                    <a:pt x="1977636" y="1417004"/>
                  </a:lnTo>
                  <a:lnTo>
                    <a:pt x="2119154" y="1544868"/>
                  </a:lnTo>
                  <a:lnTo>
                    <a:pt x="1994063" y="1761531"/>
                  </a:lnTo>
                  <a:lnTo>
                    <a:pt x="1820151" y="1705353"/>
                  </a:lnTo>
                  <a:lnTo>
                    <a:pt x="1798711" y="1734758"/>
                  </a:lnTo>
                  <a:cubicBezTo>
                    <a:pt x="1777597" y="1759133"/>
                    <a:pt x="1755225" y="1782388"/>
                    <a:pt x="1731696" y="1804423"/>
                  </a:cubicBezTo>
                  <a:lnTo>
                    <a:pt x="1706998" y="1825242"/>
                  </a:lnTo>
                  <a:lnTo>
                    <a:pt x="1761531" y="1994062"/>
                  </a:lnTo>
                  <a:lnTo>
                    <a:pt x="1544868" y="2119153"/>
                  </a:lnTo>
                  <a:lnTo>
                    <a:pt x="1429863" y="1991868"/>
                  </a:lnTo>
                  <a:lnTo>
                    <a:pt x="1400268" y="2003797"/>
                  </a:lnTo>
                  <a:lnTo>
                    <a:pt x="1262745" y="2038549"/>
                  </a:lnTo>
                  <a:lnTo>
                    <a:pt x="1227224" y="2204265"/>
                  </a:lnTo>
                  <a:lnTo>
                    <a:pt x="977042" y="2204265"/>
                  </a:lnTo>
                  <a:lnTo>
                    <a:pt x="941447" y="2038203"/>
                  </a:lnTo>
                  <a:lnTo>
                    <a:pt x="916475" y="2034392"/>
                  </a:lnTo>
                  <a:lnTo>
                    <a:pt x="774169" y="1992127"/>
                  </a:lnTo>
                  <a:lnTo>
                    <a:pt x="659399" y="2119153"/>
                  </a:lnTo>
                  <a:lnTo>
                    <a:pt x="442735" y="1994062"/>
                  </a:lnTo>
                  <a:lnTo>
                    <a:pt x="496981" y="1826130"/>
                  </a:lnTo>
                  <a:lnTo>
                    <a:pt x="391274" y="1717869"/>
                  </a:lnTo>
                  <a:lnTo>
                    <a:pt x="382878" y="1705753"/>
                  </a:lnTo>
                  <a:lnTo>
                    <a:pt x="210204" y="1761531"/>
                  </a:lnTo>
                  <a:lnTo>
                    <a:pt x="85113" y="1544868"/>
                  </a:lnTo>
                  <a:lnTo>
                    <a:pt x="226733" y="1416912"/>
                  </a:lnTo>
                  <a:lnTo>
                    <a:pt x="212821" y="1373126"/>
                  </a:lnTo>
                  <a:lnTo>
                    <a:pt x="191748" y="1268325"/>
                  </a:lnTo>
                  <a:lnTo>
                    <a:pt x="0" y="1227224"/>
                  </a:lnTo>
                  <a:lnTo>
                    <a:pt x="0" y="977042"/>
                  </a:lnTo>
                  <a:lnTo>
                    <a:pt x="203220" y="933481"/>
                  </a:lnTo>
                  <a:lnTo>
                    <a:pt x="212821" y="890649"/>
                  </a:lnTo>
                  <a:lnTo>
                    <a:pt x="243470" y="802476"/>
                  </a:lnTo>
                  <a:lnTo>
                    <a:pt x="85113" y="659399"/>
                  </a:lnTo>
                  <a:lnTo>
                    <a:pt x="210204" y="442735"/>
                  </a:lnTo>
                  <a:lnTo>
                    <a:pt x="423776" y="511723"/>
                  </a:lnTo>
                  <a:lnTo>
                    <a:pt x="470557" y="461243"/>
                  </a:lnTo>
                  <a:lnTo>
                    <a:pt x="512656" y="426662"/>
                  </a:lnTo>
                  <a:lnTo>
                    <a:pt x="442735" y="210203"/>
                  </a:lnTo>
                  <a:lnTo>
                    <a:pt x="659399" y="85113"/>
                  </a:lnTo>
                  <a:lnTo>
                    <a:pt x="815299" y="257661"/>
                  </a:lnTo>
                  <a:lnTo>
                    <a:pt x="916475" y="229382"/>
                  </a:lnTo>
                  <a:lnTo>
                    <a:pt x="928259" y="227584"/>
                  </a:lnTo>
                  <a:close/>
                </a:path>
              </a:pathLst>
            </a:custGeom>
            <a:solidFill>
              <a:schemeClr val="bg1">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400" dirty="0">
                <a:solidFill>
                  <a:prstClr val="white"/>
                </a:solidFill>
                <a:latin typeface="Calibri" panose="020F0502020204030204"/>
                <a:ea typeface="宋体" panose="02010600030101010101" pitchFamily="2" charset="-122"/>
              </a:endParaRPr>
            </a:p>
          </p:txBody>
        </p:sp>
        <p:sp>
          <p:nvSpPr>
            <p:cNvPr id="80" name="椭圆 65"/>
            <p:cNvSpPr/>
            <p:nvPr/>
          </p:nvSpPr>
          <p:spPr>
            <a:xfrm>
              <a:off x="5305425" y="2638425"/>
              <a:ext cx="1581150" cy="1581150"/>
            </a:xfrm>
            <a:prstGeom prst="ellipse">
              <a:avLst/>
            </a:prstGeom>
            <a:noFill/>
            <a:ln>
              <a:gradFill flip="none" rotWithShape="1">
                <a:gsLst>
                  <a:gs pos="0">
                    <a:schemeClr val="bg1">
                      <a:lumMod val="85000"/>
                    </a:schemeClr>
                  </a:gs>
                  <a:gs pos="10000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400" dirty="0">
                <a:solidFill>
                  <a:prstClr val="white"/>
                </a:solidFill>
                <a:latin typeface="Calibri" panose="020F0502020204030204"/>
                <a:ea typeface="宋体" panose="02010600030101010101" pitchFamily="2" charset="-122"/>
              </a:endParaRPr>
            </a:p>
          </p:txBody>
        </p:sp>
      </p:grpSp>
      <p:grpSp>
        <p:nvGrpSpPr>
          <p:cNvPr id="82" name="组合 71"/>
          <p:cNvGrpSpPr/>
          <p:nvPr/>
        </p:nvGrpSpPr>
        <p:grpSpPr>
          <a:xfrm>
            <a:off x="5709929" y="3203130"/>
            <a:ext cx="1656097" cy="1656099"/>
            <a:chOff x="4993868" y="2326868"/>
            <a:chExt cx="2204265" cy="2204265"/>
          </a:xfrm>
          <a:effectLst/>
        </p:grpSpPr>
        <p:sp>
          <p:nvSpPr>
            <p:cNvPr id="83" name="任意多边形 72"/>
            <p:cNvSpPr/>
            <p:nvPr/>
          </p:nvSpPr>
          <p:spPr>
            <a:xfrm>
              <a:off x="4993868" y="2326868"/>
              <a:ext cx="2204265" cy="2204265"/>
            </a:xfrm>
            <a:custGeom>
              <a:avLst/>
              <a:gdLst>
                <a:gd name="connsiteX0" fmla="*/ 1102132 w 2204265"/>
                <a:gd name="connsiteY0" fmla="*/ 321083 h 2204265"/>
                <a:gd name="connsiteX1" fmla="*/ 311557 w 2204265"/>
                <a:gd name="connsiteY1" fmla="*/ 1111658 h 2204265"/>
                <a:gd name="connsiteX2" fmla="*/ 1102132 w 2204265"/>
                <a:gd name="connsiteY2" fmla="*/ 1902233 h 2204265"/>
                <a:gd name="connsiteX3" fmla="*/ 1892707 w 2204265"/>
                <a:gd name="connsiteY3" fmla="*/ 1111658 h 2204265"/>
                <a:gd name="connsiteX4" fmla="*/ 1102132 w 2204265"/>
                <a:gd name="connsiteY4" fmla="*/ 321083 h 2204265"/>
                <a:gd name="connsiteX5" fmla="*/ 977042 w 2204265"/>
                <a:gd name="connsiteY5" fmla="*/ 0 h 2204265"/>
                <a:gd name="connsiteX6" fmla="*/ 1227224 w 2204265"/>
                <a:gd name="connsiteY6" fmla="*/ 0 h 2204265"/>
                <a:gd name="connsiteX7" fmla="*/ 1276006 w 2204265"/>
                <a:gd name="connsiteY7" fmla="*/ 227584 h 2204265"/>
                <a:gd name="connsiteX8" fmla="*/ 1287791 w 2204265"/>
                <a:gd name="connsiteY8" fmla="*/ 229382 h 2204265"/>
                <a:gd name="connsiteX9" fmla="*/ 1387705 w 2204265"/>
                <a:gd name="connsiteY9" fmla="*/ 259057 h 2204265"/>
                <a:gd name="connsiteX10" fmla="*/ 1544868 w 2204265"/>
                <a:gd name="connsiteY10" fmla="*/ 85113 h 2204265"/>
                <a:gd name="connsiteX11" fmla="*/ 1761531 w 2204265"/>
                <a:gd name="connsiteY11" fmla="*/ 210203 h 2204265"/>
                <a:gd name="connsiteX12" fmla="*/ 1691902 w 2204265"/>
                <a:gd name="connsiteY12" fmla="*/ 425756 h 2204265"/>
                <a:gd name="connsiteX13" fmla="*/ 1705003 w 2204265"/>
                <a:gd name="connsiteY13" fmla="*/ 435309 h 2204265"/>
                <a:gd name="connsiteX14" fmla="*/ 1774668 w 2204265"/>
                <a:gd name="connsiteY14" fmla="*/ 502325 h 2204265"/>
                <a:gd name="connsiteX15" fmla="*/ 1782142 w 2204265"/>
                <a:gd name="connsiteY15" fmla="*/ 511190 h 2204265"/>
                <a:gd name="connsiteX16" fmla="*/ 1994063 w 2204265"/>
                <a:gd name="connsiteY16" fmla="*/ 442735 h 2204265"/>
                <a:gd name="connsiteX17" fmla="*/ 2119154 w 2204265"/>
                <a:gd name="connsiteY17" fmla="*/ 659399 h 2204265"/>
                <a:gd name="connsiteX18" fmla="*/ 1961265 w 2204265"/>
                <a:gd name="connsiteY18" fmla="*/ 802053 h 2204265"/>
                <a:gd name="connsiteX19" fmla="*/ 1974042 w 2204265"/>
                <a:gd name="connsiteY19" fmla="*/ 833752 h 2204265"/>
                <a:gd name="connsiteX20" fmla="*/ 1999140 w 2204265"/>
                <a:gd name="connsiteY20" fmla="*/ 933073 h 2204265"/>
                <a:gd name="connsiteX21" fmla="*/ 2204265 w 2204265"/>
                <a:gd name="connsiteY21" fmla="*/ 977042 h 2204265"/>
                <a:gd name="connsiteX22" fmla="*/ 2204265 w 2204265"/>
                <a:gd name="connsiteY22" fmla="*/ 1227224 h 2204265"/>
                <a:gd name="connsiteX23" fmla="*/ 2012137 w 2204265"/>
                <a:gd name="connsiteY23" fmla="*/ 1268406 h 2204265"/>
                <a:gd name="connsiteX24" fmla="*/ 2004638 w 2204265"/>
                <a:gd name="connsiteY24" fmla="*/ 1317545 h 2204265"/>
                <a:gd name="connsiteX25" fmla="*/ 1985237 w 2204265"/>
                <a:gd name="connsiteY25" fmla="*/ 1394985 h 2204265"/>
                <a:gd name="connsiteX26" fmla="*/ 1977636 w 2204265"/>
                <a:gd name="connsiteY26" fmla="*/ 1417004 h 2204265"/>
                <a:gd name="connsiteX27" fmla="*/ 2119154 w 2204265"/>
                <a:gd name="connsiteY27" fmla="*/ 1544868 h 2204265"/>
                <a:gd name="connsiteX28" fmla="*/ 1994063 w 2204265"/>
                <a:gd name="connsiteY28" fmla="*/ 1761531 h 2204265"/>
                <a:gd name="connsiteX29" fmla="*/ 1820151 w 2204265"/>
                <a:gd name="connsiteY29" fmla="*/ 1705353 h 2204265"/>
                <a:gd name="connsiteX30" fmla="*/ 1798711 w 2204265"/>
                <a:gd name="connsiteY30" fmla="*/ 1734758 h 2204265"/>
                <a:gd name="connsiteX31" fmla="*/ 1731696 w 2204265"/>
                <a:gd name="connsiteY31" fmla="*/ 1804423 h 2204265"/>
                <a:gd name="connsiteX32" fmla="*/ 1706998 w 2204265"/>
                <a:gd name="connsiteY32" fmla="*/ 1825242 h 2204265"/>
                <a:gd name="connsiteX33" fmla="*/ 1761531 w 2204265"/>
                <a:gd name="connsiteY33" fmla="*/ 1994062 h 2204265"/>
                <a:gd name="connsiteX34" fmla="*/ 1544868 w 2204265"/>
                <a:gd name="connsiteY34" fmla="*/ 2119153 h 2204265"/>
                <a:gd name="connsiteX35" fmla="*/ 1429863 w 2204265"/>
                <a:gd name="connsiteY35" fmla="*/ 1991868 h 2204265"/>
                <a:gd name="connsiteX36" fmla="*/ 1400268 w 2204265"/>
                <a:gd name="connsiteY36" fmla="*/ 2003797 h 2204265"/>
                <a:gd name="connsiteX37" fmla="*/ 1262745 w 2204265"/>
                <a:gd name="connsiteY37" fmla="*/ 2038549 h 2204265"/>
                <a:gd name="connsiteX38" fmla="*/ 1227224 w 2204265"/>
                <a:gd name="connsiteY38" fmla="*/ 2204265 h 2204265"/>
                <a:gd name="connsiteX39" fmla="*/ 977042 w 2204265"/>
                <a:gd name="connsiteY39" fmla="*/ 2204265 h 2204265"/>
                <a:gd name="connsiteX40" fmla="*/ 941447 w 2204265"/>
                <a:gd name="connsiteY40" fmla="*/ 2038203 h 2204265"/>
                <a:gd name="connsiteX41" fmla="*/ 916475 w 2204265"/>
                <a:gd name="connsiteY41" fmla="*/ 2034392 h 2204265"/>
                <a:gd name="connsiteX42" fmla="*/ 774169 w 2204265"/>
                <a:gd name="connsiteY42" fmla="*/ 1992127 h 2204265"/>
                <a:gd name="connsiteX43" fmla="*/ 659399 w 2204265"/>
                <a:gd name="connsiteY43" fmla="*/ 2119153 h 2204265"/>
                <a:gd name="connsiteX44" fmla="*/ 442735 w 2204265"/>
                <a:gd name="connsiteY44" fmla="*/ 1994062 h 2204265"/>
                <a:gd name="connsiteX45" fmla="*/ 496981 w 2204265"/>
                <a:gd name="connsiteY45" fmla="*/ 1826130 h 2204265"/>
                <a:gd name="connsiteX46" fmla="*/ 391274 w 2204265"/>
                <a:gd name="connsiteY46" fmla="*/ 1717869 h 2204265"/>
                <a:gd name="connsiteX47" fmla="*/ 382878 w 2204265"/>
                <a:gd name="connsiteY47" fmla="*/ 1705753 h 2204265"/>
                <a:gd name="connsiteX48" fmla="*/ 210204 w 2204265"/>
                <a:gd name="connsiteY48" fmla="*/ 1761531 h 2204265"/>
                <a:gd name="connsiteX49" fmla="*/ 85113 w 2204265"/>
                <a:gd name="connsiteY49" fmla="*/ 1544868 h 2204265"/>
                <a:gd name="connsiteX50" fmla="*/ 226733 w 2204265"/>
                <a:gd name="connsiteY50" fmla="*/ 1416912 h 2204265"/>
                <a:gd name="connsiteX51" fmla="*/ 212821 w 2204265"/>
                <a:gd name="connsiteY51" fmla="*/ 1373126 h 2204265"/>
                <a:gd name="connsiteX52" fmla="*/ 191748 w 2204265"/>
                <a:gd name="connsiteY52" fmla="*/ 1268325 h 2204265"/>
                <a:gd name="connsiteX53" fmla="*/ 0 w 2204265"/>
                <a:gd name="connsiteY53" fmla="*/ 1227224 h 2204265"/>
                <a:gd name="connsiteX54" fmla="*/ 0 w 2204265"/>
                <a:gd name="connsiteY54" fmla="*/ 977042 h 2204265"/>
                <a:gd name="connsiteX55" fmla="*/ 203220 w 2204265"/>
                <a:gd name="connsiteY55" fmla="*/ 933481 h 2204265"/>
                <a:gd name="connsiteX56" fmla="*/ 212821 w 2204265"/>
                <a:gd name="connsiteY56" fmla="*/ 890649 h 2204265"/>
                <a:gd name="connsiteX57" fmla="*/ 243470 w 2204265"/>
                <a:gd name="connsiteY57" fmla="*/ 802476 h 2204265"/>
                <a:gd name="connsiteX58" fmla="*/ 85113 w 2204265"/>
                <a:gd name="connsiteY58" fmla="*/ 659399 h 2204265"/>
                <a:gd name="connsiteX59" fmla="*/ 210204 w 2204265"/>
                <a:gd name="connsiteY59" fmla="*/ 442735 h 2204265"/>
                <a:gd name="connsiteX60" fmla="*/ 423776 w 2204265"/>
                <a:gd name="connsiteY60" fmla="*/ 511723 h 2204265"/>
                <a:gd name="connsiteX61" fmla="*/ 470557 w 2204265"/>
                <a:gd name="connsiteY61" fmla="*/ 461243 h 2204265"/>
                <a:gd name="connsiteX62" fmla="*/ 512656 w 2204265"/>
                <a:gd name="connsiteY62" fmla="*/ 426662 h 2204265"/>
                <a:gd name="connsiteX63" fmla="*/ 442735 w 2204265"/>
                <a:gd name="connsiteY63" fmla="*/ 210203 h 2204265"/>
                <a:gd name="connsiteX64" fmla="*/ 659399 w 2204265"/>
                <a:gd name="connsiteY64" fmla="*/ 85113 h 2204265"/>
                <a:gd name="connsiteX65" fmla="*/ 815299 w 2204265"/>
                <a:gd name="connsiteY65" fmla="*/ 257661 h 2204265"/>
                <a:gd name="connsiteX66" fmla="*/ 916475 w 2204265"/>
                <a:gd name="connsiteY66" fmla="*/ 229382 h 2204265"/>
                <a:gd name="connsiteX67" fmla="*/ 928259 w 2204265"/>
                <a:gd name="connsiteY67" fmla="*/ 227584 h 2204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2204265" h="2204265">
                  <a:moveTo>
                    <a:pt x="1102132" y="321083"/>
                  </a:moveTo>
                  <a:cubicBezTo>
                    <a:pt x="665509" y="321083"/>
                    <a:pt x="311557" y="675035"/>
                    <a:pt x="311557" y="1111658"/>
                  </a:cubicBezTo>
                  <a:cubicBezTo>
                    <a:pt x="311557" y="1548281"/>
                    <a:pt x="665509" y="1902233"/>
                    <a:pt x="1102132" y="1902233"/>
                  </a:cubicBezTo>
                  <a:cubicBezTo>
                    <a:pt x="1538755" y="1902233"/>
                    <a:pt x="1892707" y="1548281"/>
                    <a:pt x="1892707" y="1111658"/>
                  </a:cubicBezTo>
                  <a:cubicBezTo>
                    <a:pt x="1892707" y="675035"/>
                    <a:pt x="1538755" y="321083"/>
                    <a:pt x="1102132" y="321083"/>
                  </a:cubicBezTo>
                  <a:close/>
                  <a:moveTo>
                    <a:pt x="977042" y="0"/>
                  </a:moveTo>
                  <a:lnTo>
                    <a:pt x="1227224" y="0"/>
                  </a:lnTo>
                  <a:lnTo>
                    <a:pt x="1276006" y="227584"/>
                  </a:lnTo>
                  <a:lnTo>
                    <a:pt x="1287791" y="229382"/>
                  </a:lnTo>
                  <a:lnTo>
                    <a:pt x="1387705" y="259057"/>
                  </a:lnTo>
                  <a:lnTo>
                    <a:pt x="1544868" y="85113"/>
                  </a:lnTo>
                  <a:lnTo>
                    <a:pt x="1761531" y="210203"/>
                  </a:lnTo>
                  <a:lnTo>
                    <a:pt x="1691902" y="425756"/>
                  </a:lnTo>
                  <a:lnTo>
                    <a:pt x="1705003" y="435309"/>
                  </a:lnTo>
                  <a:cubicBezTo>
                    <a:pt x="1729378" y="456423"/>
                    <a:pt x="1752634" y="478795"/>
                    <a:pt x="1774668" y="502325"/>
                  </a:cubicBezTo>
                  <a:lnTo>
                    <a:pt x="1782142" y="511190"/>
                  </a:lnTo>
                  <a:lnTo>
                    <a:pt x="1994063" y="442735"/>
                  </a:lnTo>
                  <a:lnTo>
                    <a:pt x="2119154" y="659399"/>
                  </a:lnTo>
                  <a:lnTo>
                    <a:pt x="1961265" y="802053"/>
                  </a:lnTo>
                  <a:lnTo>
                    <a:pt x="1974042" y="833752"/>
                  </a:lnTo>
                  <a:lnTo>
                    <a:pt x="1999140" y="933073"/>
                  </a:lnTo>
                  <a:lnTo>
                    <a:pt x="2204265" y="977042"/>
                  </a:lnTo>
                  <a:lnTo>
                    <a:pt x="2204265" y="1227224"/>
                  </a:lnTo>
                  <a:lnTo>
                    <a:pt x="2012137" y="1268406"/>
                  </a:lnTo>
                  <a:lnTo>
                    <a:pt x="2004638" y="1317545"/>
                  </a:lnTo>
                  <a:cubicBezTo>
                    <a:pt x="1999269" y="1343782"/>
                    <a:pt x="1992785" y="1369612"/>
                    <a:pt x="1985237" y="1394985"/>
                  </a:cubicBezTo>
                  <a:lnTo>
                    <a:pt x="1977636" y="1417004"/>
                  </a:lnTo>
                  <a:lnTo>
                    <a:pt x="2119154" y="1544868"/>
                  </a:lnTo>
                  <a:lnTo>
                    <a:pt x="1994063" y="1761531"/>
                  </a:lnTo>
                  <a:lnTo>
                    <a:pt x="1820151" y="1705353"/>
                  </a:lnTo>
                  <a:lnTo>
                    <a:pt x="1798711" y="1734758"/>
                  </a:lnTo>
                  <a:cubicBezTo>
                    <a:pt x="1777597" y="1759133"/>
                    <a:pt x="1755225" y="1782388"/>
                    <a:pt x="1731696" y="1804423"/>
                  </a:cubicBezTo>
                  <a:lnTo>
                    <a:pt x="1706998" y="1825242"/>
                  </a:lnTo>
                  <a:lnTo>
                    <a:pt x="1761531" y="1994062"/>
                  </a:lnTo>
                  <a:lnTo>
                    <a:pt x="1544868" y="2119153"/>
                  </a:lnTo>
                  <a:lnTo>
                    <a:pt x="1429863" y="1991868"/>
                  </a:lnTo>
                  <a:lnTo>
                    <a:pt x="1400268" y="2003797"/>
                  </a:lnTo>
                  <a:lnTo>
                    <a:pt x="1262745" y="2038549"/>
                  </a:lnTo>
                  <a:lnTo>
                    <a:pt x="1227224" y="2204265"/>
                  </a:lnTo>
                  <a:lnTo>
                    <a:pt x="977042" y="2204265"/>
                  </a:lnTo>
                  <a:lnTo>
                    <a:pt x="941447" y="2038203"/>
                  </a:lnTo>
                  <a:lnTo>
                    <a:pt x="916475" y="2034392"/>
                  </a:lnTo>
                  <a:lnTo>
                    <a:pt x="774169" y="1992127"/>
                  </a:lnTo>
                  <a:lnTo>
                    <a:pt x="659399" y="2119153"/>
                  </a:lnTo>
                  <a:lnTo>
                    <a:pt x="442735" y="1994062"/>
                  </a:lnTo>
                  <a:lnTo>
                    <a:pt x="496981" y="1826130"/>
                  </a:lnTo>
                  <a:lnTo>
                    <a:pt x="391274" y="1717869"/>
                  </a:lnTo>
                  <a:lnTo>
                    <a:pt x="382878" y="1705753"/>
                  </a:lnTo>
                  <a:lnTo>
                    <a:pt x="210204" y="1761531"/>
                  </a:lnTo>
                  <a:lnTo>
                    <a:pt x="85113" y="1544868"/>
                  </a:lnTo>
                  <a:lnTo>
                    <a:pt x="226733" y="1416912"/>
                  </a:lnTo>
                  <a:lnTo>
                    <a:pt x="212821" y="1373126"/>
                  </a:lnTo>
                  <a:lnTo>
                    <a:pt x="191748" y="1268325"/>
                  </a:lnTo>
                  <a:lnTo>
                    <a:pt x="0" y="1227224"/>
                  </a:lnTo>
                  <a:lnTo>
                    <a:pt x="0" y="977042"/>
                  </a:lnTo>
                  <a:lnTo>
                    <a:pt x="203220" y="933481"/>
                  </a:lnTo>
                  <a:lnTo>
                    <a:pt x="212821" y="890649"/>
                  </a:lnTo>
                  <a:lnTo>
                    <a:pt x="243470" y="802476"/>
                  </a:lnTo>
                  <a:lnTo>
                    <a:pt x="85113" y="659399"/>
                  </a:lnTo>
                  <a:lnTo>
                    <a:pt x="210204" y="442735"/>
                  </a:lnTo>
                  <a:lnTo>
                    <a:pt x="423776" y="511723"/>
                  </a:lnTo>
                  <a:lnTo>
                    <a:pt x="470557" y="461243"/>
                  </a:lnTo>
                  <a:lnTo>
                    <a:pt x="512656" y="426662"/>
                  </a:lnTo>
                  <a:lnTo>
                    <a:pt x="442735" y="210203"/>
                  </a:lnTo>
                  <a:lnTo>
                    <a:pt x="659399" y="85113"/>
                  </a:lnTo>
                  <a:lnTo>
                    <a:pt x="815299" y="257661"/>
                  </a:lnTo>
                  <a:lnTo>
                    <a:pt x="916475" y="229382"/>
                  </a:lnTo>
                  <a:lnTo>
                    <a:pt x="928259" y="227584"/>
                  </a:lnTo>
                  <a:close/>
                </a:path>
              </a:pathLst>
            </a:custGeom>
            <a:solidFill>
              <a:srgbClr val="3672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400" dirty="0">
                <a:solidFill>
                  <a:prstClr val="white"/>
                </a:solidFill>
                <a:latin typeface="Calibri" panose="020F0502020204030204"/>
                <a:ea typeface="宋体" panose="02010600030101010101" pitchFamily="2" charset="-122"/>
              </a:endParaRPr>
            </a:p>
          </p:txBody>
        </p:sp>
        <p:sp>
          <p:nvSpPr>
            <p:cNvPr id="84" name="椭圆 73"/>
            <p:cNvSpPr/>
            <p:nvPr/>
          </p:nvSpPr>
          <p:spPr>
            <a:xfrm>
              <a:off x="5305425" y="2638425"/>
              <a:ext cx="1581150" cy="1581150"/>
            </a:xfrm>
            <a:prstGeom prst="ellipse">
              <a:avLst/>
            </a:prstGeom>
            <a:noFill/>
            <a:ln>
              <a:gradFill flip="none" rotWithShape="1">
                <a:gsLst>
                  <a:gs pos="0">
                    <a:schemeClr val="bg1">
                      <a:lumMod val="85000"/>
                    </a:schemeClr>
                  </a:gs>
                  <a:gs pos="10000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400" dirty="0">
                <a:solidFill>
                  <a:prstClr val="white"/>
                </a:solidFill>
                <a:latin typeface="Calibri" panose="020F0502020204030204"/>
                <a:ea typeface="宋体" panose="02010600030101010101" pitchFamily="2" charset="-122"/>
              </a:endParaRPr>
            </a:p>
          </p:txBody>
        </p:sp>
      </p:grpSp>
      <p:grpSp>
        <p:nvGrpSpPr>
          <p:cNvPr id="86" name="组合 75"/>
          <p:cNvGrpSpPr/>
          <p:nvPr/>
        </p:nvGrpSpPr>
        <p:grpSpPr>
          <a:xfrm>
            <a:off x="6974921" y="2258044"/>
            <a:ext cx="1656097" cy="1656099"/>
            <a:chOff x="4993868" y="2326868"/>
            <a:chExt cx="2204265" cy="2204265"/>
          </a:xfrm>
          <a:effectLst/>
        </p:grpSpPr>
        <p:sp>
          <p:nvSpPr>
            <p:cNvPr id="87" name="任意多边形 76"/>
            <p:cNvSpPr/>
            <p:nvPr/>
          </p:nvSpPr>
          <p:spPr>
            <a:xfrm>
              <a:off x="4993868" y="2326868"/>
              <a:ext cx="2204265" cy="2204265"/>
            </a:xfrm>
            <a:custGeom>
              <a:avLst/>
              <a:gdLst>
                <a:gd name="connsiteX0" fmla="*/ 1102132 w 2204265"/>
                <a:gd name="connsiteY0" fmla="*/ 321083 h 2204265"/>
                <a:gd name="connsiteX1" fmla="*/ 311557 w 2204265"/>
                <a:gd name="connsiteY1" fmla="*/ 1111658 h 2204265"/>
                <a:gd name="connsiteX2" fmla="*/ 1102132 w 2204265"/>
                <a:gd name="connsiteY2" fmla="*/ 1902233 h 2204265"/>
                <a:gd name="connsiteX3" fmla="*/ 1892707 w 2204265"/>
                <a:gd name="connsiteY3" fmla="*/ 1111658 h 2204265"/>
                <a:gd name="connsiteX4" fmla="*/ 1102132 w 2204265"/>
                <a:gd name="connsiteY4" fmla="*/ 321083 h 2204265"/>
                <a:gd name="connsiteX5" fmla="*/ 977042 w 2204265"/>
                <a:gd name="connsiteY5" fmla="*/ 0 h 2204265"/>
                <a:gd name="connsiteX6" fmla="*/ 1227224 w 2204265"/>
                <a:gd name="connsiteY6" fmla="*/ 0 h 2204265"/>
                <a:gd name="connsiteX7" fmla="*/ 1276006 w 2204265"/>
                <a:gd name="connsiteY7" fmla="*/ 227584 h 2204265"/>
                <a:gd name="connsiteX8" fmla="*/ 1287791 w 2204265"/>
                <a:gd name="connsiteY8" fmla="*/ 229382 h 2204265"/>
                <a:gd name="connsiteX9" fmla="*/ 1387705 w 2204265"/>
                <a:gd name="connsiteY9" fmla="*/ 259057 h 2204265"/>
                <a:gd name="connsiteX10" fmla="*/ 1544868 w 2204265"/>
                <a:gd name="connsiteY10" fmla="*/ 85113 h 2204265"/>
                <a:gd name="connsiteX11" fmla="*/ 1761531 w 2204265"/>
                <a:gd name="connsiteY11" fmla="*/ 210203 h 2204265"/>
                <a:gd name="connsiteX12" fmla="*/ 1691902 w 2204265"/>
                <a:gd name="connsiteY12" fmla="*/ 425756 h 2204265"/>
                <a:gd name="connsiteX13" fmla="*/ 1705003 w 2204265"/>
                <a:gd name="connsiteY13" fmla="*/ 435309 h 2204265"/>
                <a:gd name="connsiteX14" fmla="*/ 1774668 w 2204265"/>
                <a:gd name="connsiteY14" fmla="*/ 502325 h 2204265"/>
                <a:gd name="connsiteX15" fmla="*/ 1782142 w 2204265"/>
                <a:gd name="connsiteY15" fmla="*/ 511190 h 2204265"/>
                <a:gd name="connsiteX16" fmla="*/ 1994063 w 2204265"/>
                <a:gd name="connsiteY16" fmla="*/ 442735 h 2204265"/>
                <a:gd name="connsiteX17" fmla="*/ 2119154 w 2204265"/>
                <a:gd name="connsiteY17" fmla="*/ 659399 h 2204265"/>
                <a:gd name="connsiteX18" fmla="*/ 1961265 w 2204265"/>
                <a:gd name="connsiteY18" fmla="*/ 802053 h 2204265"/>
                <a:gd name="connsiteX19" fmla="*/ 1974042 w 2204265"/>
                <a:gd name="connsiteY19" fmla="*/ 833752 h 2204265"/>
                <a:gd name="connsiteX20" fmla="*/ 1999140 w 2204265"/>
                <a:gd name="connsiteY20" fmla="*/ 933073 h 2204265"/>
                <a:gd name="connsiteX21" fmla="*/ 2204265 w 2204265"/>
                <a:gd name="connsiteY21" fmla="*/ 977042 h 2204265"/>
                <a:gd name="connsiteX22" fmla="*/ 2204265 w 2204265"/>
                <a:gd name="connsiteY22" fmla="*/ 1227224 h 2204265"/>
                <a:gd name="connsiteX23" fmla="*/ 2012137 w 2204265"/>
                <a:gd name="connsiteY23" fmla="*/ 1268406 h 2204265"/>
                <a:gd name="connsiteX24" fmla="*/ 2004638 w 2204265"/>
                <a:gd name="connsiteY24" fmla="*/ 1317545 h 2204265"/>
                <a:gd name="connsiteX25" fmla="*/ 1985237 w 2204265"/>
                <a:gd name="connsiteY25" fmla="*/ 1394985 h 2204265"/>
                <a:gd name="connsiteX26" fmla="*/ 1977636 w 2204265"/>
                <a:gd name="connsiteY26" fmla="*/ 1417004 h 2204265"/>
                <a:gd name="connsiteX27" fmla="*/ 2119154 w 2204265"/>
                <a:gd name="connsiteY27" fmla="*/ 1544868 h 2204265"/>
                <a:gd name="connsiteX28" fmla="*/ 1994063 w 2204265"/>
                <a:gd name="connsiteY28" fmla="*/ 1761531 h 2204265"/>
                <a:gd name="connsiteX29" fmla="*/ 1820151 w 2204265"/>
                <a:gd name="connsiteY29" fmla="*/ 1705353 h 2204265"/>
                <a:gd name="connsiteX30" fmla="*/ 1798711 w 2204265"/>
                <a:gd name="connsiteY30" fmla="*/ 1734758 h 2204265"/>
                <a:gd name="connsiteX31" fmla="*/ 1731696 w 2204265"/>
                <a:gd name="connsiteY31" fmla="*/ 1804423 h 2204265"/>
                <a:gd name="connsiteX32" fmla="*/ 1706998 w 2204265"/>
                <a:gd name="connsiteY32" fmla="*/ 1825242 h 2204265"/>
                <a:gd name="connsiteX33" fmla="*/ 1761531 w 2204265"/>
                <a:gd name="connsiteY33" fmla="*/ 1994062 h 2204265"/>
                <a:gd name="connsiteX34" fmla="*/ 1544868 w 2204265"/>
                <a:gd name="connsiteY34" fmla="*/ 2119153 h 2204265"/>
                <a:gd name="connsiteX35" fmla="*/ 1429863 w 2204265"/>
                <a:gd name="connsiteY35" fmla="*/ 1991868 h 2204265"/>
                <a:gd name="connsiteX36" fmla="*/ 1400268 w 2204265"/>
                <a:gd name="connsiteY36" fmla="*/ 2003797 h 2204265"/>
                <a:gd name="connsiteX37" fmla="*/ 1262745 w 2204265"/>
                <a:gd name="connsiteY37" fmla="*/ 2038549 h 2204265"/>
                <a:gd name="connsiteX38" fmla="*/ 1227224 w 2204265"/>
                <a:gd name="connsiteY38" fmla="*/ 2204265 h 2204265"/>
                <a:gd name="connsiteX39" fmla="*/ 977042 w 2204265"/>
                <a:gd name="connsiteY39" fmla="*/ 2204265 h 2204265"/>
                <a:gd name="connsiteX40" fmla="*/ 941447 w 2204265"/>
                <a:gd name="connsiteY40" fmla="*/ 2038203 h 2204265"/>
                <a:gd name="connsiteX41" fmla="*/ 916475 w 2204265"/>
                <a:gd name="connsiteY41" fmla="*/ 2034392 h 2204265"/>
                <a:gd name="connsiteX42" fmla="*/ 774169 w 2204265"/>
                <a:gd name="connsiteY42" fmla="*/ 1992127 h 2204265"/>
                <a:gd name="connsiteX43" fmla="*/ 659399 w 2204265"/>
                <a:gd name="connsiteY43" fmla="*/ 2119153 h 2204265"/>
                <a:gd name="connsiteX44" fmla="*/ 442735 w 2204265"/>
                <a:gd name="connsiteY44" fmla="*/ 1994062 h 2204265"/>
                <a:gd name="connsiteX45" fmla="*/ 496981 w 2204265"/>
                <a:gd name="connsiteY45" fmla="*/ 1826130 h 2204265"/>
                <a:gd name="connsiteX46" fmla="*/ 391274 w 2204265"/>
                <a:gd name="connsiteY46" fmla="*/ 1717869 h 2204265"/>
                <a:gd name="connsiteX47" fmla="*/ 382878 w 2204265"/>
                <a:gd name="connsiteY47" fmla="*/ 1705753 h 2204265"/>
                <a:gd name="connsiteX48" fmla="*/ 210204 w 2204265"/>
                <a:gd name="connsiteY48" fmla="*/ 1761531 h 2204265"/>
                <a:gd name="connsiteX49" fmla="*/ 85113 w 2204265"/>
                <a:gd name="connsiteY49" fmla="*/ 1544868 h 2204265"/>
                <a:gd name="connsiteX50" fmla="*/ 226733 w 2204265"/>
                <a:gd name="connsiteY50" fmla="*/ 1416912 h 2204265"/>
                <a:gd name="connsiteX51" fmla="*/ 212821 w 2204265"/>
                <a:gd name="connsiteY51" fmla="*/ 1373126 h 2204265"/>
                <a:gd name="connsiteX52" fmla="*/ 191748 w 2204265"/>
                <a:gd name="connsiteY52" fmla="*/ 1268325 h 2204265"/>
                <a:gd name="connsiteX53" fmla="*/ 0 w 2204265"/>
                <a:gd name="connsiteY53" fmla="*/ 1227224 h 2204265"/>
                <a:gd name="connsiteX54" fmla="*/ 0 w 2204265"/>
                <a:gd name="connsiteY54" fmla="*/ 977042 h 2204265"/>
                <a:gd name="connsiteX55" fmla="*/ 203220 w 2204265"/>
                <a:gd name="connsiteY55" fmla="*/ 933481 h 2204265"/>
                <a:gd name="connsiteX56" fmla="*/ 212821 w 2204265"/>
                <a:gd name="connsiteY56" fmla="*/ 890649 h 2204265"/>
                <a:gd name="connsiteX57" fmla="*/ 243470 w 2204265"/>
                <a:gd name="connsiteY57" fmla="*/ 802476 h 2204265"/>
                <a:gd name="connsiteX58" fmla="*/ 85113 w 2204265"/>
                <a:gd name="connsiteY58" fmla="*/ 659399 h 2204265"/>
                <a:gd name="connsiteX59" fmla="*/ 210204 w 2204265"/>
                <a:gd name="connsiteY59" fmla="*/ 442735 h 2204265"/>
                <a:gd name="connsiteX60" fmla="*/ 423776 w 2204265"/>
                <a:gd name="connsiteY60" fmla="*/ 511723 h 2204265"/>
                <a:gd name="connsiteX61" fmla="*/ 470557 w 2204265"/>
                <a:gd name="connsiteY61" fmla="*/ 461243 h 2204265"/>
                <a:gd name="connsiteX62" fmla="*/ 512656 w 2204265"/>
                <a:gd name="connsiteY62" fmla="*/ 426662 h 2204265"/>
                <a:gd name="connsiteX63" fmla="*/ 442735 w 2204265"/>
                <a:gd name="connsiteY63" fmla="*/ 210203 h 2204265"/>
                <a:gd name="connsiteX64" fmla="*/ 659399 w 2204265"/>
                <a:gd name="connsiteY64" fmla="*/ 85113 h 2204265"/>
                <a:gd name="connsiteX65" fmla="*/ 815299 w 2204265"/>
                <a:gd name="connsiteY65" fmla="*/ 257661 h 2204265"/>
                <a:gd name="connsiteX66" fmla="*/ 916475 w 2204265"/>
                <a:gd name="connsiteY66" fmla="*/ 229382 h 2204265"/>
                <a:gd name="connsiteX67" fmla="*/ 928259 w 2204265"/>
                <a:gd name="connsiteY67" fmla="*/ 227584 h 2204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2204265" h="2204265">
                  <a:moveTo>
                    <a:pt x="1102132" y="321083"/>
                  </a:moveTo>
                  <a:cubicBezTo>
                    <a:pt x="665509" y="321083"/>
                    <a:pt x="311557" y="675035"/>
                    <a:pt x="311557" y="1111658"/>
                  </a:cubicBezTo>
                  <a:cubicBezTo>
                    <a:pt x="311557" y="1548281"/>
                    <a:pt x="665509" y="1902233"/>
                    <a:pt x="1102132" y="1902233"/>
                  </a:cubicBezTo>
                  <a:cubicBezTo>
                    <a:pt x="1538755" y="1902233"/>
                    <a:pt x="1892707" y="1548281"/>
                    <a:pt x="1892707" y="1111658"/>
                  </a:cubicBezTo>
                  <a:cubicBezTo>
                    <a:pt x="1892707" y="675035"/>
                    <a:pt x="1538755" y="321083"/>
                    <a:pt x="1102132" y="321083"/>
                  </a:cubicBezTo>
                  <a:close/>
                  <a:moveTo>
                    <a:pt x="977042" y="0"/>
                  </a:moveTo>
                  <a:lnTo>
                    <a:pt x="1227224" y="0"/>
                  </a:lnTo>
                  <a:lnTo>
                    <a:pt x="1276006" y="227584"/>
                  </a:lnTo>
                  <a:lnTo>
                    <a:pt x="1287791" y="229382"/>
                  </a:lnTo>
                  <a:lnTo>
                    <a:pt x="1387705" y="259057"/>
                  </a:lnTo>
                  <a:lnTo>
                    <a:pt x="1544868" y="85113"/>
                  </a:lnTo>
                  <a:lnTo>
                    <a:pt x="1761531" y="210203"/>
                  </a:lnTo>
                  <a:lnTo>
                    <a:pt x="1691902" y="425756"/>
                  </a:lnTo>
                  <a:lnTo>
                    <a:pt x="1705003" y="435309"/>
                  </a:lnTo>
                  <a:cubicBezTo>
                    <a:pt x="1729378" y="456423"/>
                    <a:pt x="1752634" y="478795"/>
                    <a:pt x="1774668" y="502325"/>
                  </a:cubicBezTo>
                  <a:lnTo>
                    <a:pt x="1782142" y="511190"/>
                  </a:lnTo>
                  <a:lnTo>
                    <a:pt x="1994063" y="442735"/>
                  </a:lnTo>
                  <a:lnTo>
                    <a:pt x="2119154" y="659399"/>
                  </a:lnTo>
                  <a:lnTo>
                    <a:pt x="1961265" y="802053"/>
                  </a:lnTo>
                  <a:lnTo>
                    <a:pt x="1974042" y="833752"/>
                  </a:lnTo>
                  <a:lnTo>
                    <a:pt x="1999140" y="933073"/>
                  </a:lnTo>
                  <a:lnTo>
                    <a:pt x="2204265" y="977042"/>
                  </a:lnTo>
                  <a:lnTo>
                    <a:pt x="2204265" y="1227224"/>
                  </a:lnTo>
                  <a:lnTo>
                    <a:pt x="2012137" y="1268406"/>
                  </a:lnTo>
                  <a:lnTo>
                    <a:pt x="2004638" y="1317545"/>
                  </a:lnTo>
                  <a:cubicBezTo>
                    <a:pt x="1999269" y="1343782"/>
                    <a:pt x="1992785" y="1369612"/>
                    <a:pt x="1985237" y="1394985"/>
                  </a:cubicBezTo>
                  <a:lnTo>
                    <a:pt x="1977636" y="1417004"/>
                  </a:lnTo>
                  <a:lnTo>
                    <a:pt x="2119154" y="1544868"/>
                  </a:lnTo>
                  <a:lnTo>
                    <a:pt x="1994063" y="1761531"/>
                  </a:lnTo>
                  <a:lnTo>
                    <a:pt x="1820151" y="1705353"/>
                  </a:lnTo>
                  <a:lnTo>
                    <a:pt x="1798711" y="1734758"/>
                  </a:lnTo>
                  <a:cubicBezTo>
                    <a:pt x="1777597" y="1759133"/>
                    <a:pt x="1755225" y="1782388"/>
                    <a:pt x="1731696" y="1804423"/>
                  </a:cubicBezTo>
                  <a:lnTo>
                    <a:pt x="1706998" y="1825242"/>
                  </a:lnTo>
                  <a:lnTo>
                    <a:pt x="1761531" y="1994062"/>
                  </a:lnTo>
                  <a:lnTo>
                    <a:pt x="1544868" y="2119153"/>
                  </a:lnTo>
                  <a:lnTo>
                    <a:pt x="1429863" y="1991868"/>
                  </a:lnTo>
                  <a:lnTo>
                    <a:pt x="1400268" y="2003797"/>
                  </a:lnTo>
                  <a:lnTo>
                    <a:pt x="1262745" y="2038549"/>
                  </a:lnTo>
                  <a:lnTo>
                    <a:pt x="1227224" y="2204265"/>
                  </a:lnTo>
                  <a:lnTo>
                    <a:pt x="977042" y="2204265"/>
                  </a:lnTo>
                  <a:lnTo>
                    <a:pt x="941447" y="2038203"/>
                  </a:lnTo>
                  <a:lnTo>
                    <a:pt x="916475" y="2034392"/>
                  </a:lnTo>
                  <a:lnTo>
                    <a:pt x="774169" y="1992127"/>
                  </a:lnTo>
                  <a:lnTo>
                    <a:pt x="659399" y="2119153"/>
                  </a:lnTo>
                  <a:lnTo>
                    <a:pt x="442735" y="1994062"/>
                  </a:lnTo>
                  <a:lnTo>
                    <a:pt x="496981" y="1826130"/>
                  </a:lnTo>
                  <a:lnTo>
                    <a:pt x="391274" y="1717869"/>
                  </a:lnTo>
                  <a:lnTo>
                    <a:pt x="382878" y="1705753"/>
                  </a:lnTo>
                  <a:lnTo>
                    <a:pt x="210204" y="1761531"/>
                  </a:lnTo>
                  <a:lnTo>
                    <a:pt x="85113" y="1544868"/>
                  </a:lnTo>
                  <a:lnTo>
                    <a:pt x="226733" y="1416912"/>
                  </a:lnTo>
                  <a:lnTo>
                    <a:pt x="212821" y="1373126"/>
                  </a:lnTo>
                  <a:lnTo>
                    <a:pt x="191748" y="1268325"/>
                  </a:lnTo>
                  <a:lnTo>
                    <a:pt x="0" y="1227224"/>
                  </a:lnTo>
                  <a:lnTo>
                    <a:pt x="0" y="977042"/>
                  </a:lnTo>
                  <a:lnTo>
                    <a:pt x="203220" y="933481"/>
                  </a:lnTo>
                  <a:lnTo>
                    <a:pt x="212821" y="890649"/>
                  </a:lnTo>
                  <a:lnTo>
                    <a:pt x="243470" y="802476"/>
                  </a:lnTo>
                  <a:lnTo>
                    <a:pt x="85113" y="659399"/>
                  </a:lnTo>
                  <a:lnTo>
                    <a:pt x="210204" y="442735"/>
                  </a:lnTo>
                  <a:lnTo>
                    <a:pt x="423776" y="511723"/>
                  </a:lnTo>
                  <a:lnTo>
                    <a:pt x="470557" y="461243"/>
                  </a:lnTo>
                  <a:lnTo>
                    <a:pt x="512656" y="426662"/>
                  </a:lnTo>
                  <a:lnTo>
                    <a:pt x="442735" y="210203"/>
                  </a:lnTo>
                  <a:lnTo>
                    <a:pt x="659399" y="85113"/>
                  </a:lnTo>
                  <a:lnTo>
                    <a:pt x="815299" y="257661"/>
                  </a:lnTo>
                  <a:lnTo>
                    <a:pt x="916475" y="229382"/>
                  </a:lnTo>
                  <a:lnTo>
                    <a:pt x="928259" y="227584"/>
                  </a:lnTo>
                  <a:close/>
                </a:path>
              </a:pathLst>
            </a:custGeom>
            <a:solidFill>
              <a:srgbClr val="C0434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400" dirty="0">
                <a:solidFill>
                  <a:prstClr val="white"/>
                </a:solidFill>
                <a:latin typeface="Calibri" panose="020F0502020204030204"/>
                <a:ea typeface="宋体" panose="02010600030101010101" pitchFamily="2" charset="-122"/>
              </a:endParaRPr>
            </a:p>
          </p:txBody>
        </p:sp>
        <p:sp>
          <p:nvSpPr>
            <p:cNvPr id="88" name="椭圆 77"/>
            <p:cNvSpPr/>
            <p:nvPr/>
          </p:nvSpPr>
          <p:spPr>
            <a:xfrm>
              <a:off x="5305425" y="2638425"/>
              <a:ext cx="1581150" cy="1581150"/>
            </a:xfrm>
            <a:prstGeom prst="ellipse">
              <a:avLst/>
            </a:prstGeom>
            <a:noFill/>
            <a:ln>
              <a:gradFill flip="none" rotWithShape="1">
                <a:gsLst>
                  <a:gs pos="0">
                    <a:schemeClr val="bg1">
                      <a:lumMod val="85000"/>
                    </a:schemeClr>
                  </a:gs>
                  <a:gs pos="10000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400" dirty="0">
                <a:solidFill>
                  <a:prstClr val="white"/>
                </a:solidFill>
                <a:latin typeface="Calibri" panose="020F0502020204030204"/>
                <a:ea typeface="宋体" panose="02010600030101010101" pitchFamily="2" charset="-122"/>
              </a:endParaRPr>
            </a:p>
          </p:txBody>
        </p:sp>
      </p:grpSp>
      <p:grpSp>
        <p:nvGrpSpPr>
          <p:cNvPr id="90" name="组合 80"/>
          <p:cNvGrpSpPr/>
          <p:nvPr/>
        </p:nvGrpSpPr>
        <p:grpSpPr>
          <a:xfrm>
            <a:off x="8141906" y="1729922"/>
            <a:ext cx="2748094" cy="1042859"/>
            <a:chOff x="5947699" y="908862"/>
            <a:chExt cx="2748095" cy="1042858"/>
          </a:xfrm>
        </p:grpSpPr>
        <p:grpSp>
          <p:nvGrpSpPr>
            <p:cNvPr id="91" name="组合 81"/>
            <p:cNvGrpSpPr/>
            <p:nvPr/>
          </p:nvGrpSpPr>
          <p:grpSpPr>
            <a:xfrm flipV="1">
              <a:off x="5947699" y="1317986"/>
              <a:ext cx="2684915" cy="333365"/>
              <a:chOff x="5272248" y="4626108"/>
              <a:chExt cx="2684915" cy="333365"/>
            </a:xfrm>
          </p:grpSpPr>
          <p:sp>
            <p:nvSpPr>
              <p:cNvPr id="94" name="椭圆 84"/>
              <p:cNvSpPr/>
              <p:nvPr/>
            </p:nvSpPr>
            <p:spPr>
              <a:xfrm>
                <a:off x="5272248" y="4626108"/>
                <a:ext cx="81021" cy="81021"/>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400" dirty="0">
                  <a:solidFill>
                    <a:prstClr val="white"/>
                  </a:solidFill>
                  <a:latin typeface="Arial" panose="020B0604020202020204" pitchFamily="34" charset="0"/>
                  <a:ea typeface="思源宋体 CN" panose="02020400000000000000" pitchFamily="18" charset="-122"/>
                  <a:sym typeface="Arial" panose="020B0604020202020204" pitchFamily="34" charset="0"/>
                </a:endParaRPr>
              </a:p>
            </p:txBody>
          </p:sp>
          <p:sp>
            <p:nvSpPr>
              <p:cNvPr id="95" name="任意多边形 85"/>
              <p:cNvSpPr/>
              <p:nvPr/>
            </p:nvSpPr>
            <p:spPr>
              <a:xfrm>
                <a:off x="5335428" y="4686869"/>
                <a:ext cx="2621735" cy="272604"/>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1" fmla="*/ 0 w 2815771"/>
                  <a:gd name="connsiteY0-2" fmla="*/ 0 h 649982"/>
                  <a:gd name="connsiteX1-3" fmla="*/ 254183 w 2815771"/>
                  <a:gd name="connsiteY1-4" fmla="*/ 649982 h 649982"/>
                  <a:gd name="connsiteX2-5" fmla="*/ 2815771 w 2815771"/>
                  <a:gd name="connsiteY2-6" fmla="*/ 638628 h 649982"/>
                </a:gdLst>
                <a:ahLst/>
                <a:cxnLst>
                  <a:cxn ang="0">
                    <a:pos x="connsiteX0-1" y="connsiteY0-2"/>
                  </a:cxn>
                  <a:cxn ang="0">
                    <a:pos x="connsiteX1-3" y="connsiteY1-4"/>
                  </a:cxn>
                  <a:cxn ang="0">
                    <a:pos x="connsiteX2-5" y="connsiteY2-6"/>
                  </a:cxn>
                </a:cxnLst>
                <a:rect l="l" t="t" r="r" b="b"/>
                <a:pathLst>
                  <a:path w="2815771" h="649982">
                    <a:moveTo>
                      <a:pt x="0" y="0"/>
                    </a:moveTo>
                    <a:lnTo>
                      <a:pt x="254183" y="649982"/>
                    </a:lnTo>
                    <a:lnTo>
                      <a:pt x="2815771" y="638628"/>
                    </a:lnTo>
                  </a:path>
                </a:pathLst>
              </a:cu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400" dirty="0">
                  <a:solidFill>
                    <a:prstClr val="white"/>
                  </a:solidFill>
                  <a:latin typeface="Arial" panose="020B0604020202020204" pitchFamily="34" charset="0"/>
                  <a:ea typeface="思源宋体 CN" panose="02020400000000000000" pitchFamily="18" charset="-122"/>
                  <a:sym typeface="Arial" panose="020B0604020202020204" pitchFamily="34" charset="0"/>
                </a:endParaRPr>
              </a:p>
            </p:txBody>
          </p:sp>
        </p:grpSp>
        <p:sp>
          <p:nvSpPr>
            <p:cNvPr id="92" name="文本框 82"/>
            <p:cNvSpPr txBox="1"/>
            <p:nvPr/>
          </p:nvSpPr>
          <p:spPr>
            <a:xfrm>
              <a:off x="6499991" y="908862"/>
              <a:ext cx="2132623" cy="338554"/>
            </a:xfrm>
            <a:prstGeom prst="rect">
              <a:avLst/>
            </a:prstGeom>
            <a:noFill/>
          </p:spPr>
          <p:txBody>
            <a:bodyPr wrap="square" rtlCol="0">
              <a:spAutoFit/>
            </a:bodyPr>
            <a:lstStyle/>
            <a:p>
              <a:pPr algn="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研究方法与过程</a:t>
              </a:r>
            </a:p>
          </p:txBody>
        </p:sp>
        <p:sp>
          <p:nvSpPr>
            <p:cNvPr id="93" name="文本框 83"/>
            <p:cNvSpPr txBox="1"/>
            <p:nvPr/>
          </p:nvSpPr>
          <p:spPr>
            <a:xfrm>
              <a:off x="6290682" y="1331295"/>
              <a:ext cx="2405112" cy="620425"/>
            </a:xfrm>
            <a:prstGeom prst="rect">
              <a:avLst/>
            </a:prstGeom>
            <a:noFill/>
          </p:spPr>
          <p:txBody>
            <a:bodyPr wrap="square" rtlCol="0">
              <a:spAutoFit/>
            </a:bodyPr>
            <a:lstStyle/>
            <a:p>
              <a:pPr>
                <a:lnSpc>
                  <a:spcPct val="150000"/>
                </a:lnSpc>
                <a:spcBef>
                  <a:spcPct val="0"/>
                </a:spcBef>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这里输入简单的文字概述这里输入简单字概述</a:t>
              </a:r>
            </a:p>
          </p:txBody>
        </p:sp>
      </p:grpSp>
      <p:grpSp>
        <p:nvGrpSpPr>
          <p:cNvPr id="96" name="组合 86"/>
          <p:cNvGrpSpPr/>
          <p:nvPr/>
        </p:nvGrpSpPr>
        <p:grpSpPr>
          <a:xfrm flipV="1">
            <a:off x="6889850" y="4618717"/>
            <a:ext cx="2748095" cy="967016"/>
            <a:chOff x="5947699" y="715336"/>
            <a:chExt cx="2748096" cy="967015"/>
          </a:xfrm>
        </p:grpSpPr>
        <p:grpSp>
          <p:nvGrpSpPr>
            <p:cNvPr id="97" name="组合 87"/>
            <p:cNvGrpSpPr/>
            <p:nvPr/>
          </p:nvGrpSpPr>
          <p:grpSpPr>
            <a:xfrm flipV="1">
              <a:off x="5947699" y="1317986"/>
              <a:ext cx="2684915" cy="333365"/>
              <a:chOff x="5272248" y="4626108"/>
              <a:chExt cx="2684915" cy="333365"/>
            </a:xfrm>
          </p:grpSpPr>
          <p:sp>
            <p:nvSpPr>
              <p:cNvPr id="100" name="椭圆 90"/>
              <p:cNvSpPr/>
              <p:nvPr/>
            </p:nvSpPr>
            <p:spPr>
              <a:xfrm>
                <a:off x="5272248" y="4626108"/>
                <a:ext cx="81021" cy="81021"/>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400" dirty="0">
                  <a:solidFill>
                    <a:prstClr val="white"/>
                  </a:solidFill>
                  <a:latin typeface="Arial" panose="020B0604020202020204" pitchFamily="34" charset="0"/>
                  <a:ea typeface="思源宋体 CN" panose="02020400000000000000" pitchFamily="18" charset="-122"/>
                  <a:sym typeface="Arial" panose="020B0604020202020204" pitchFamily="34" charset="0"/>
                </a:endParaRPr>
              </a:p>
            </p:txBody>
          </p:sp>
          <p:sp>
            <p:nvSpPr>
              <p:cNvPr id="101" name="任意多边形 91"/>
              <p:cNvSpPr/>
              <p:nvPr/>
            </p:nvSpPr>
            <p:spPr>
              <a:xfrm>
                <a:off x="5335428" y="4686869"/>
                <a:ext cx="2621735" cy="272604"/>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1" fmla="*/ 0 w 2815771"/>
                  <a:gd name="connsiteY0-2" fmla="*/ 0 h 649982"/>
                  <a:gd name="connsiteX1-3" fmla="*/ 254183 w 2815771"/>
                  <a:gd name="connsiteY1-4" fmla="*/ 649982 h 649982"/>
                  <a:gd name="connsiteX2-5" fmla="*/ 2815771 w 2815771"/>
                  <a:gd name="connsiteY2-6" fmla="*/ 638628 h 649982"/>
                </a:gdLst>
                <a:ahLst/>
                <a:cxnLst>
                  <a:cxn ang="0">
                    <a:pos x="connsiteX0-1" y="connsiteY0-2"/>
                  </a:cxn>
                  <a:cxn ang="0">
                    <a:pos x="connsiteX1-3" y="connsiteY1-4"/>
                  </a:cxn>
                  <a:cxn ang="0">
                    <a:pos x="connsiteX2-5" y="connsiteY2-6"/>
                  </a:cxn>
                </a:cxnLst>
                <a:rect l="l" t="t" r="r" b="b"/>
                <a:pathLst>
                  <a:path w="2815771" h="649982">
                    <a:moveTo>
                      <a:pt x="0" y="0"/>
                    </a:moveTo>
                    <a:lnTo>
                      <a:pt x="254183" y="649982"/>
                    </a:lnTo>
                    <a:lnTo>
                      <a:pt x="2815771" y="638628"/>
                    </a:lnTo>
                  </a:path>
                </a:pathLst>
              </a:cu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400" dirty="0">
                  <a:solidFill>
                    <a:prstClr val="white"/>
                  </a:solidFill>
                  <a:latin typeface="Arial" panose="020B0604020202020204" pitchFamily="34" charset="0"/>
                  <a:ea typeface="思源宋体 CN" panose="02020400000000000000" pitchFamily="18" charset="-122"/>
                  <a:sym typeface="Arial" panose="020B0604020202020204" pitchFamily="34" charset="0"/>
                </a:endParaRPr>
              </a:p>
            </p:txBody>
          </p:sp>
        </p:grpSp>
        <p:sp>
          <p:nvSpPr>
            <p:cNvPr id="98" name="文本框 88"/>
            <p:cNvSpPr txBox="1"/>
            <p:nvPr/>
          </p:nvSpPr>
          <p:spPr>
            <a:xfrm flipV="1">
              <a:off x="6657952" y="1343797"/>
              <a:ext cx="1974662" cy="338554"/>
            </a:xfrm>
            <a:prstGeom prst="rect">
              <a:avLst/>
            </a:prstGeom>
            <a:noFill/>
          </p:spPr>
          <p:txBody>
            <a:bodyPr wrap="square" rtlCol="0">
              <a:spAutoFit/>
            </a:bodyPr>
            <a:lstStyle/>
            <a:p>
              <a:pPr algn="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研究方法与过程</a:t>
              </a:r>
            </a:p>
          </p:txBody>
        </p:sp>
        <p:sp>
          <p:nvSpPr>
            <p:cNvPr id="99" name="文本框 89"/>
            <p:cNvSpPr txBox="1"/>
            <p:nvPr/>
          </p:nvSpPr>
          <p:spPr>
            <a:xfrm flipV="1">
              <a:off x="6290684" y="715336"/>
              <a:ext cx="2405111" cy="620425"/>
            </a:xfrm>
            <a:prstGeom prst="rect">
              <a:avLst/>
            </a:prstGeom>
            <a:noFill/>
          </p:spPr>
          <p:txBody>
            <a:bodyPr wrap="square" rtlCol="0">
              <a:spAutoFit/>
            </a:bodyPr>
            <a:lstStyle/>
            <a:p>
              <a:pPr>
                <a:lnSpc>
                  <a:spcPct val="150000"/>
                </a:lnSpc>
                <a:spcBef>
                  <a:spcPct val="0"/>
                </a:spcBef>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这里输入简单的文字概述这里输入简单字概述</a:t>
              </a:r>
            </a:p>
          </p:txBody>
        </p:sp>
      </p:grpSp>
      <p:grpSp>
        <p:nvGrpSpPr>
          <p:cNvPr id="102" name="组合 92"/>
          <p:cNvGrpSpPr/>
          <p:nvPr/>
        </p:nvGrpSpPr>
        <p:grpSpPr>
          <a:xfrm flipH="1">
            <a:off x="2089411" y="1752108"/>
            <a:ext cx="2805981" cy="1022478"/>
            <a:chOff x="5947699" y="929243"/>
            <a:chExt cx="2805981" cy="1022477"/>
          </a:xfrm>
        </p:grpSpPr>
        <p:grpSp>
          <p:nvGrpSpPr>
            <p:cNvPr id="103" name="组合 93"/>
            <p:cNvGrpSpPr/>
            <p:nvPr/>
          </p:nvGrpSpPr>
          <p:grpSpPr>
            <a:xfrm flipV="1">
              <a:off x="5947699" y="1317986"/>
              <a:ext cx="2684915" cy="333365"/>
              <a:chOff x="5272248" y="4626108"/>
              <a:chExt cx="2684915" cy="333365"/>
            </a:xfrm>
          </p:grpSpPr>
          <p:sp>
            <p:nvSpPr>
              <p:cNvPr id="106" name="椭圆 96"/>
              <p:cNvSpPr/>
              <p:nvPr/>
            </p:nvSpPr>
            <p:spPr>
              <a:xfrm>
                <a:off x="5272248" y="4626108"/>
                <a:ext cx="81021" cy="81021"/>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400" dirty="0">
                  <a:solidFill>
                    <a:prstClr val="white"/>
                  </a:solidFill>
                  <a:latin typeface="Arial" panose="020B0604020202020204" pitchFamily="34" charset="0"/>
                  <a:ea typeface="思源宋体 CN" panose="02020400000000000000" pitchFamily="18" charset="-122"/>
                  <a:sym typeface="Arial" panose="020B0604020202020204" pitchFamily="34" charset="0"/>
                </a:endParaRPr>
              </a:p>
            </p:txBody>
          </p:sp>
          <p:sp>
            <p:nvSpPr>
              <p:cNvPr id="107" name="任意多边形 97"/>
              <p:cNvSpPr/>
              <p:nvPr/>
            </p:nvSpPr>
            <p:spPr>
              <a:xfrm>
                <a:off x="5335428" y="4686869"/>
                <a:ext cx="2621735" cy="272604"/>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1" fmla="*/ 0 w 2815771"/>
                  <a:gd name="connsiteY0-2" fmla="*/ 0 h 649982"/>
                  <a:gd name="connsiteX1-3" fmla="*/ 254183 w 2815771"/>
                  <a:gd name="connsiteY1-4" fmla="*/ 649982 h 649982"/>
                  <a:gd name="connsiteX2-5" fmla="*/ 2815771 w 2815771"/>
                  <a:gd name="connsiteY2-6" fmla="*/ 638628 h 649982"/>
                </a:gdLst>
                <a:ahLst/>
                <a:cxnLst>
                  <a:cxn ang="0">
                    <a:pos x="connsiteX0-1" y="connsiteY0-2"/>
                  </a:cxn>
                  <a:cxn ang="0">
                    <a:pos x="connsiteX1-3" y="connsiteY1-4"/>
                  </a:cxn>
                  <a:cxn ang="0">
                    <a:pos x="connsiteX2-5" y="connsiteY2-6"/>
                  </a:cxn>
                </a:cxnLst>
                <a:rect l="l" t="t" r="r" b="b"/>
                <a:pathLst>
                  <a:path w="2815771" h="649982">
                    <a:moveTo>
                      <a:pt x="0" y="0"/>
                    </a:moveTo>
                    <a:lnTo>
                      <a:pt x="254183" y="649982"/>
                    </a:lnTo>
                    <a:lnTo>
                      <a:pt x="2815771" y="638628"/>
                    </a:lnTo>
                  </a:path>
                </a:pathLst>
              </a:cu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400" dirty="0">
                  <a:solidFill>
                    <a:prstClr val="white"/>
                  </a:solidFill>
                  <a:latin typeface="Arial" panose="020B0604020202020204" pitchFamily="34" charset="0"/>
                  <a:ea typeface="思源宋体 CN" panose="02020400000000000000" pitchFamily="18" charset="-122"/>
                  <a:sym typeface="Arial" panose="020B0604020202020204" pitchFamily="34" charset="0"/>
                </a:endParaRPr>
              </a:p>
            </p:txBody>
          </p:sp>
        </p:grpSp>
        <p:sp>
          <p:nvSpPr>
            <p:cNvPr id="104" name="文本框 94"/>
            <p:cNvSpPr txBox="1"/>
            <p:nvPr/>
          </p:nvSpPr>
          <p:spPr>
            <a:xfrm>
              <a:off x="6616050" y="929243"/>
              <a:ext cx="2117088" cy="338554"/>
            </a:xfrm>
            <a:prstGeom prst="rect">
              <a:avLst/>
            </a:prstGeom>
            <a:noFill/>
          </p:spPr>
          <p:txBody>
            <a:bodyPr wrap="square" rtlCol="0">
              <a:spAutoFit/>
            </a:bodyPr>
            <a:lstStyle/>
            <a:p>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研究方法与过程</a:t>
              </a:r>
            </a:p>
          </p:txBody>
        </p:sp>
        <p:sp>
          <p:nvSpPr>
            <p:cNvPr id="105" name="文本框 95"/>
            <p:cNvSpPr txBox="1"/>
            <p:nvPr/>
          </p:nvSpPr>
          <p:spPr>
            <a:xfrm>
              <a:off x="6310776" y="1331295"/>
              <a:ext cx="2442904" cy="620425"/>
            </a:xfrm>
            <a:prstGeom prst="rect">
              <a:avLst/>
            </a:prstGeom>
            <a:noFill/>
          </p:spPr>
          <p:txBody>
            <a:bodyPr wrap="square" rtlCol="0">
              <a:spAutoFit/>
            </a:bodyPr>
            <a:lstStyle/>
            <a:p>
              <a:pPr>
                <a:lnSpc>
                  <a:spcPct val="150000"/>
                </a:lnSpc>
                <a:spcBef>
                  <a:spcPct val="0"/>
                </a:spcBef>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这里输入简单的文字概述这里输入简单字概述</a:t>
              </a:r>
            </a:p>
          </p:txBody>
        </p:sp>
      </p:grpSp>
      <p:grpSp>
        <p:nvGrpSpPr>
          <p:cNvPr id="108" name="组合 104"/>
          <p:cNvGrpSpPr/>
          <p:nvPr/>
        </p:nvGrpSpPr>
        <p:grpSpPr>
          <a:xfrm flipH="1" flipV="1">
            <a:off x="907034" y="4602841"/>
            <a:ext cx="2775129" cy="967015"/>
            <a:chOff x="5947699" y="715337"/>
            <a:chExt cx="2775129" cy="967014"/>
          </a:xfrm>
        </p:grpSpPr>
        <p:grpSp>
          <p:nvGrpSpPr>
            <p:cNvPr id="109" name="组合 105"/>
            <p:cNvGrpSpPr/>
            <p:nvPr/>
          </p:nvGrpSpPr>
          <p:grpSpPr>
            <a:xfrm flipV="1">
              <a:off x="5947699" y="1317986"/>
              <a:ext cx="2684915" cy="333365"/>
              <a:chOff x="5272248" y="4626108"/>
              <a:chExt cx="2684915" cy="333365"/>
            </a:xfrm>
          </p:grpSpPr>
          <p:sp>
            <p:nvSpPr>
              <p:cNvPr id="112" name="椭圆 108"/>
              <p:cNvSpPr/>
              <p:nvPr/>
            </p:nvSpPr>
            <p:spPr>
              <a:xfrm>
                <a:off x="5272248" y="4626108"/>
                <a:ext cx="81021" cy="81021"/>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400" dirty="0">
                  <a:solidFill>
                    <a:prstClr val="white"/>
                  </a:solidFill>
                  <a:latin typeface="Arial" panose="020B0604020202020204" pitchFamily="34" charset="0"/>
                  <a:ea typeface="思源宋体 CN" panose="02020400000000000000" pitchFamily="18" charset="-122"/>
                  <a:sym typeface="Arial" panose="020B0604020202020204" pitchFamily="34" charset="0"/>
                </a:endParaRPr>
              </a:p>
            </p:txBody>
          </p:sp>
          <p:sp>
            <p:nvSpPr>
              <p:cNvPr id="113" name="任意多边形 109"/>
              <p:cNvSpPr/>
              <p:nvPr/>
            </p:nvSpPr>
            <p:spPr>
              <a:xfrm>
                <a:off x="5335428" y="4686869"/>
                <a:ext cx="2621735" cy="272604"/>
              </a:xfrm>
              <a:custGeom>
                <a:avLst/>
                <a:gdLst>
                  <a:gd name="connsiteX0" fmla="*/ 0 w 2815771"/>
                  <a:gd name="connsiteY0" fmla="*/ 0 h 638628"/>
                  <a:gd name="connsiteX1" fmla="*/ 725714 w 2815771"/>
                  <a:gd name="connsiteY1" fmla="*/ 638628 h 638628"/>
                  <a:gd name="connsiteX2" fmla="*/ 2815771 w 2815771"/>
                  <a:gd name="connsiteY2" fmla="*/ 638628 h 638628"/>
                  <a:gd name="connsiteX0-1" fmla="*/ 0 w 2815771"/>
                  <a:gd name="connsiteY0-2" fmla="*/ 0 h 649982"/>
                  <a:gd name="connsiteX1-3" fmla="*/ 254183 w 2815771"/>
                  <a:gd name="connsiteY1-4" fmla="*/ 649982 h 649982"/>
                  <a:gd name="connsiteX2-5" fmla="*/ 2815771 w 2815771"/>
                  <a:gd name="connsiteY2-6" fmla="*/ 638628 h 649982"/>
                </a:gdLst>
                <a:ahLst/>
                <a:cxnLst>
                  <a:cxn ang="0">
                    <a:pos x="connsiteX0-1" y="connsiteY0-2"/>
                  </a:cxn>
                  <a:cxn ang="0">
                    <a:pos x="connsiteX1-3" y="connsiteY1-4"/>
                  </a:cxn>
                  <a:cxn ang="0">
                    <a:pos x="connsiteX2-5" y="connsiteY2-6"/>
                  </a:cxn>
                </a:cxnLst>
                <a:rect l="l" t="t" r="r" b="b"/>
                <a:pathLst>
                  <a:path w="2815771" h="649982">
                    <a:moveTo>
                      <a:pt x="0" y="0"/>
                    </a:moveTo>
                    <a:lnTo>
                      <a:pt x="254183" y="649982"/>
                    </a:lnTo>
                    <a:lnTo>
                      <a:pt x="2815771" y="638628"/>
                    </a:lnTo>
                  </a:path>
                </a:pathLst>
              </a:cu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2400" dirty="0">
                  <a:solidFill>
                    <a:prstClr val="white"/>
                  </a:solidFill>
                  <a:latin typeface="Arial" panose="020B0604020202020204" pitchFamily="34" charset="0"/>
                  <a:ea typeface="思源宋体 CN" panose="02020400000000000000" pitchFamily="18" charset="-122"/>
                  <a:sym typeface="Arial" panose="020B0604020202020204" pitchFamily="34" charset="0"/>
                </a:endParaRPr>
              </a:p>
            </p:txBody>
          </p:sp>
        </p:grpSp>
        <p:sp>
          <p:nvSpPr>
            <p:cNvPr id="110" name="文本框 106"/>
            <p:cNvSpPr txBox="1"/>
            <p:nvPr/>
          </p:nvSpPr>
          <p:spPr>
            <a:xfrm flipV="1">
              <a:off x="6695445" y="1343797"/>
              <a:ext cx="1937169" cy="338554"/>
            </a:xfrm>
            <a:prstGeom prst="rect">
              <a:avLst/>
            </a:prstGeom>
            <a:noFill/>
          </p:spPr>
          <p:txBody>
            <a:bodyPr wrap="square" rtlCol="0">
              <a:spAutoFit/>
            </a:bodyPr>
            <a:lstStyle/>
            <a:p>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研究方法与过程</a:t>
              </a:r>
            </a:p>
          </p:txBody>
        </p:sp>
        <p:sp>
          <p:nvSpPr>
            <p:cNvPr id="111" name="文本框 107"/>
            <p:cNvSpPr txBox="1"/>
            <p:nvPr/>
          </p:nvSpPr>
          <p:spPr>
            <a:xfrm flipV="1">
              <a:off x="6290682" y="715337"/>
              <a:ext cx="2432146" cy="620425"/>
            </a:xfrm>
            <a:prstGeom prst="rect">
              <a:avLst/>
            </a:prstGeom>
            <a:noFill/>
          </p:spPr>
          <p:txBody>
            <a:bodyPr wrap="square" rtlCol="0">
              <a:spAutoFit/>
            </a:bodyPr>
            <a:lstStyle/>
            <a:p>
              <a:pPr>
                <a:lnSpc>
                  <a:spcPct val="150000"/>
                </a:lnSpc>
                <a:spcBef>
                  <a:spcPct val="0"/>
                </a:spcBef>
              </a:pPr>
              <a:r>
                <a:rPr lang="zh-CN" altLang="en-US" sz="1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这里输入简单的文字概述这里输入简单字概述</a:t>
              </a:r>
            </a:p>
          </p:txBody>
        </p:sp>
      </p:grpSp>
      <p:sp>
        <p:nvSpPr>
          <p:cNvPr id="114" name="文本框 122"/>
          <p:cNvSpPr txBox="1"/>
          <p:nvPr/>
        </p:nvSpPr>
        <p:spPr>
          <a:xfrm>
            <a:off x="3490760" y="3684553"/>
            <a:ext cx="1000117" cy="707886"/>
          </a:xfrm>
          <a:prstGeom prst="rect">
            <a:avLst/>
          </a:prstGeom>
          <a:noFill/>
        </p:spPr>
        <p:txBody>
          <a:bodyPr wrap="square" rtlCol="0">
            <a:spAutoFit/>
          </a:bodyPr>
          <a:lstStyle/>
          <a:p>
            <a:pPr algn="ctr">
              <a:defRPr/>
            </a:pPr>
            <a:r>
              <a:rPr lang="en-US" altLang="zh-CN" sz="4000" dirty="0">
                <a:latin typeface="Impact" panose="020B0806030902050204" pitchFamily="34" charset="0"/>
                <a:ea typeface="宋体" panose="02010600030101010101" pitchFamily="2" charset="-122"/>
              </a:rPr>
              <a:t>01</a:t>
            </a:r>
            <a:endParaRPr lang="zh-CN" altLang="en-US" sz="4000" dirty="0">
              <a:latin typeface="Impact" panose="020B0806030902050204" pitchFamily="34" charset="0"/>
              <a:ea typeface="宋体" panose="02010600030101010101" pitchFamily="2" charset="-122"/>
            </a:endParaRPr>
          </a:p>
        </p:txBody>
      </p:sp>
      <p:sp>
        <p:nvSpPr>
          <p:cNvPr id="115" name="文本框 125"/>
          <p:cNvSpPr txBox="1"/>
          <p:nvPr/>
        </p:nvSpPr>
        <p:spPr>
          <a:xfrm>
            <a:off x="4740808" y="2710706"/>
            <a:ext cx="1000117" cy="707886"/>
          </a:xfrm>
          <a:prstGeom prst="rect">
            <a:avLst/>
          </a:prstGeom>
          <a:noFill/>
        </p:spPr>
        <p:txBody>
          <a:bodyPr wrap="square" rtlCol="0">
            <a:spAutoFit/>
          </a:bodyPr>
          <a:lstStyle/>
          <a:p>
            <a:pPr algn="ctr">
              <a:defRPr/>
            </a:pPr>
            <a:r>
              <a:rPr lang="en-US" altLang="zh-CN" sz="4000" dirty="0">
                <a:latin typeface="Impact" panose="020B0806030902050204" pitchFamily="34" charset="0"/>
                <a:ea typeface="宋体" panose="02010600030101010101" pitchFamily="2" charset="-122"/>
              </a:rPr>
              <a:t>02</a:t>
            </a:r>
            <a:endParaRPr lang="zh-CN" altLang="en-US" sz="4000" dirty="0">
              <a:latin typeface="Impact" panose="020B0806030902050204" pitchFamily="34" charset="0"/>
              <a:ea typeface="宋体" panose="02010600030101010101" pitchFamily="2" charset="-122"/>
            </a:endParaRPr>
          </a:p>
        </p:txBody>
      </p:sp>
      <p:sp>
        <p:nvSpPr>
          <p:cNvPr id="116" name="文本框 128"/>
          <p:cNvSpPr txBox="1"/>
          <p:nvPr/>
        </p:nvSpPr>
        <p:spPr>
          <a:xfrm>
            <a:off x="7313351" y="2770153"/>
            <a:ext cx="1000117" cy="707886"/>
          </a:xfrm>
          <a:prstGeom prst="rect">
            <a:avLst/>
          </a:prstGeom>
          <a:noFill/>
        </p:spPr>
        <p:txBody>
          <a:bodyPr wrap="square" rtlCol="0">
            <a:spAutoFit/>
          </a:bodyPr>
          <a:lstStyle/>
          <a:p>
            <a:pPr algn="ctr">
              <a:defRPr/>
            </a:pPr>
            <a:r>
              <a:rPr lang="en-US" altLang="zh-CN" sz="4000" dirty="0">
                <a:latin typeface="Impact" panose="020B0806030902050204" pitchFamily="34" charset="0"/>
                <a:ea typeface="宋体" panose="02010600030101010101" pitchFamily="2" charset="-122"/>
              </a:rPr>
              <a:t>04</a:t>
            </a:r>
            <a:endParaRPr lang="zh-CN" altLang="en-US" sz="4000" dirty="0">
              <a:latin typeface="Impact" panose="020B0806030902050204" pitchFamily="34" charset="0"/>
              <a:ea typeface="宋体" panose="02010600030101010101" pitchFamily="2" charset="-122"/>
            </a:endParaRPr>
          </a:p>
        </p:txBody>
      </p:sp>
      <p:sp>
        <p:nvSpPr>
          <p:cNvPr id="117" name="文本框 131"/>
          <p:cNvSpPr txBox="1"/>
          <p:nvPr/>
        </p:nvSpPr>
        <p:spPr>
          <a:xfrm>
            <a:off x="6037916" y="3652689"/>
            <a:ext cx="1000117" cy="707886"/>
          </a:xfrm>
          <a:prstGeom prst="rect">
            <a:avLst/>
          </a:prstGeom>
          <a:noFill/>
        </p:spPr>
        <p:txBody>
          <a:bodyPr wrap="square" rtlCol="0">
            <a:spAutoFit/>
          </a:bodyPr>
          <a:lstStyle/>
          <a:p>
            <a:pPr algn="ctr">
              <a:defRPr/>
            </a:pPr>
            <a:r>
              <a:rPr lang="en-US" altLang="zh-CN" sz="4000" dirty="0">
                <a:latin typeface="Impact" panose="020B0806030902050204" pitchFamily="34" charset="0"/>
                <a:ea typeface="宋体" panose="02010600030101010101" pitchFamily="2" charset="-122"/>
              </a:rPr>
              <a:t>03</a:t>
            </a:r>
            <a:endParaRPr lang="zh-CN" altLang="en-US" sz="4000" dirty="0">
              <a:latin typeface="Impact" panose="020B0806030902050204" pitchFamily="34" charset="0"/>
              <a:ea typeface="宋体" panose="02010600030101010101" pitchFamily="2" charset="-122"/>
            </a:endParaRPr>
          </a:p>
        </p:txBody>
      </p:sp>
      <p:grpSp>
        <p:nvGrpSpPr>
          <p:cNvPr id="118" name="组合 117"/>
          <p:cNvGrpSpPr/>
          <p:nvPr/>
        </p:nvGrpSpPr>
        <p:grpSpPr>
          <a:xfrm>
            <a:off x="11891100" y="5403402"/>
            <a:ext cx="203241" cy="906808"/>
            <a:chOff x="11720292" y="5872853"/>
            <a:chExt cx="203241" cy="906808"/>
          </a:xfrm>
        </p:grpSpPr>
        <p:sp>
          <p:nvSpPr>
            <p:cNvPr id="119" name="椭圆 118"/>
            <p:cNvSpPr/>
            <p:nvPr/>
          </p:nvSpPr>
          <p:spPr>
            <a:xfrm flipV="1">
              <a:off x="11720292" y="6576420"/>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120" name="椭圆 119"/>
            <p:cNvSpPr/>
            <p:nvPr/>
          </p:nvSpPr>
          <p:spPr>
            <a:xfrm flipV="1">
              <a:off x="11720292" y="6224636"/>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121" name="椭圆 120"/>
            <p:cNvSpPr/>
            <p:nvPr/>
          </p:nvSpPr>
          <p:spPr>
            <a:xfrm flipV="1">
              <a:off x="11720292" y="5872853"/>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74"/>
                                        </p:tgtEl>
                                        <p:attrNameLst>
                                          <p:attrName>style.visibility</p:attrName>
                                        </p:attrNameLst>
                                      </p:cBhvr>
                                      <p:to>
                                        <p:strVal val="visible"/>
                                      </p:to>
                                    </p:set>
                                    <p:anim calcmode="lin" valueType="num">
                                      <p:cBhvr>
                                        <p:cTn id="7" dur="500" fill="hold"/>
                                        <p:tgtEl>
                                          <p:spTgt spid="74"/>
                                        </p:tgtEl>
                                        <p:attrNameLst>
                                          <p:attrName>ppt_w</p:attrName>
                                        </p:attrNameLst>
                                      </p:cBhvr>
                                      <p:tavLst>
                                        <p:tav tm="0">
                                          <p:val>
                                            <p:fltVal val="0"/>
                                          </p:val>
                                        </p:tav>
                                        <p:tav tm="100000">
                                          <p:val>
                                            <p:strVal val="#ppt_w"/>
                                          </p:val>
                                        </p:tav>
                                      </p:tavLst>
                                    </p:anim>
                                    <p:anim calcmode="lin" valueType="num">
                                      <p:cBhvr>
                                        <p:cTn id="8" dur="500" fill="hold"/>
                                        <p:tgtEl>
                                          <p:spTgt spid="74"/>
                                        </p:tgtEl>
                                        <p:attrNameLst>
                                          <p:attrName>ppt_h</p:attrName>
                                        </p:attrNameLst>
                                      </p:cBhvr>
                                      <p:tavLst>
                                        <p:tav tm="0">
                                          <p:val>
                                            <p:fltVal val="0"/>
                                          </p:val>
                                        </p:tav>
                                        <p:tav tm="100000">
                                          <p:val>
                                            <p:strVal val="#ppt_h"/>
                                          </p:val>
                                        </p:tav>
                                      </p:tavLst>
                                    </p:anim>
                                    <p:anim calcmode="lin" valueType="num">
                                      <p:cBhvr>
                                        <p:cTn id="9" dur="500" fill="hold"/>
                                        <p:tgtEl>
                                          <p:spTgt spid="74"/>
                                        </p:tgtEl>
                                        <p:attrNameLst>
                                          <p:attrName>style.rotation</p:attrName>
                                        </p:attrNameLst>
                                      </p:cBhvr>
                                      <p:tavLst>
                                        <p:tav tm="0">
                                          <p:val>
                                            <p:fltVal val="360"/>
                                          </p:val>
                                        </p:tav>
                                        <p:tav tm="100000">
                                          <p:val>
                                            <p:fltVal val="0"/>
                                          </p:val>
                                        </p:tav>
                                      </p:tavLst>
                                    </p:anim>
                                    <p:animEffect transition="in" filter="fade">
                                      <p:cBhvr>
                                        <p:cTn id="10" dur="500"/>
                                        <p:tgtEl>
                                          <p:spTgt spid="74"/>
                                        </p:tgtEl>
                                      </p:cBhvr>
                                    </p:animEffect>
                                  </p:childTnLst>
                                </p:cTn>
                              </p:par>
                            </p:childTnLst>
                          </p:cTn>
                        </p:par>
                        <p:par>
                          <p:cTn id="11" fill="hold">
                            <p:stCondLst>
                              <p:cond delay="500"/>
                            </p:stCondLst>
                            <p:childTnLst>
                              <p:par>
                                <p:cTn id="12" presetID="49" presetClass="entr" presetSubtype="0" decel="100000" fill="hold" nodeType="afterEffect">
                                  <p:stCondLst>
                                    <p:cond delay="0"/>
                                  </p:stCondLst>
                                  <p:childTnLst>
                                    <p:set>
                                      <p:cBhvr>
                                        <p:cTn id="13" dur="1" fill="hold">
                                          <p:stCondLst>
                                            <p:cond delay="0"/>
                                          </p:stCondLst>
                                        </p:cTn>
                                        <p:tgtEl>
                                          <p:spTgt spid="78"/>
                                        </p:tgtEl>
                                        <p:attrNameLst>
                                          <p:attrName>style.visibility</p:attrName>
                                        </p:attrNameLst>
                                      </p:cBhvr>
                                      <p:to>
                                        <p:strVal val="visible"/>
                                      </p:to>
                                    </p:set>
                                    <p:anim calcmode="lin" valueType="num">
                                      <p:cBhvr>
                                        <p:cTn id="14" dur="500" fill="hold"/>
                                        <p:tgtEl>
                                          <p:spTgt spid="78"/>
                                        </p:tgtEl>
                                        <p:attrNameLst>
                                          <p:attrName>ppt_w</p:attrName>
                                        </p:attrNameLst>
                                      </p:cBhvr>
                                      <p:tavLst>
                                        <p:tav tm="0">
                                          <p:val>
                                            <p:fltVal val="0"/>
                                          </p:val>
                                        </p:tav>
                                        <p:tav tm="100000">
                                          <p:val>
                                            <p:strVal val="#ppt_w"/>
                                          </p:val>
                                        </p:tav>
                                      </p:tavLst>
                                    </p:anim>
                                    <p:anim calcmode="lin" valueType="num">
                                      <p:cBhvr>
                                        <p:cTn id="15" dur="500" fill="hold"/>
                                        <p:tgtEl>
                                          <p:spTgt spid="78"/>
                                        </p:tgtEl>
                                        <p:attrNameLst>
                                          <p:attrName>ppt_h</p:attrName>
                                        </p:attrNameLst>
                                      </p:cBhvr>
                                      <p:tavLst>
                                        <p:tav tm="0">
                                          <p:val>
                                            <p:fltVal val="0"/>
                                          </p:val>
                                        </p:tav>
                                        <p:tav tm="100000">
                                          <p:val>
                                            <p:strVal val="#ppt_h"/>
                                          </p:val>
                                        </p:tav>
                                      </p:tavLst>
                                    </p:anim>
                                    <p:anim calcmode="lin" valueType="num">
                                      <p:cBhvr>
                                        <p:cTn id="16" dur="500" fill="hold"/>
                                        <p:tgtEl>
                                          <p:spTgt spid="78"/>
                                        </p:tgtEl>
                                        <p:attrNameLst>
                                          <p:attrName>style.rotation</p:attrName>
                                        </p:attrNameLst>
                                      </p:cBhvr>
                                      <p:tavLst>
                                        <p:tav tm="0">
                                          <p:val>
                                            <p:fltVal val="360"/>
                                          </p:val>
                                        </p:tav>
                                        <p:tav tm="100000">
                                          <p:val>
                                            <p:fltVal val="0"/>
                                          </p:val>
                                        </p:tav>
                                      </p:tavLst>
                                    </p:anim>
                                    <p:animEffect transition="in" filter="fade">
                                      <p:cBhvr>
                                        <p:cTn id="17" dur="500"/>
                                        <p:tgtEl>
                                          <p:spTgt spid="78"/>
                                        </p:tgtEl>
                                      </p:cBhvr>
                                    </p:animEffect>
                                  </p:childTnLst>
                                </p:cTn>
                              </p:par>
                            </p:childTnLst>
                          </p:cTn>
                        </p:par>
                        <p:par>
                          <p:cTn id="18" fill="hold">
                            <p:stCondLst>
                              <p:cond delay="1000"/>
                            </p:stCondLst>
                            <p:childTnLst>
                              <p:par>
                                <p:cTn id="19" presetID="49" presetClass="entr" presetSubtype="0" decel="100000" fill="hold" nodeType="afterEffect">
                                  <p:stCondLst>
                                    <p:cond delay="0"/>
                                  </p:stCondLst>
                                  <p:childTnLst>
                                    <p:set>
                                      <p:cBhvr>
                                        <p:cTn id="20" dur="1" fill="hold">
                                          <p:stCondLst>
                                            <p:cond delay="0"/>
                                          </p:stCondLst>
                                        </p:cTn>
                                        <p:tgtEl>
                                          <p:spTgt spid="82"/>
                                        </p:tgtEl>
                                        <p:attrNameLst>
                                          <p:attrName>style.visibility</p:attrName>
                                        </p:attrNameLst>
                                      </p:cBhvr>
                                      <p:to>
                                        <p:strVal val="visible"/>
                                      </p:to>
                                    </p:set>
                                    <p:anim calcmode="lin" valueType="num">
                                      <p:cBhvr>
                                        <p:cTn id="21" dur="500" fill="hold"/>
                                        <p:tgtEl>
                                          <p:spTgt spid="82"/>
                                        </p:tgtEl>
                                        <p:attrNameLst>
                                          <p:attrName>ppt_w</p:attrName>
                                        </p:attrNameLst>
                                      </p:cBhvr>
                                      <p:tavLst>
                                        <p:tav tm="0">
                                          <p:val>
                                            <p:fltVal val="0"/>
                                          </p:val>
                                        </p:tav>
                                        <p:tav tm="100000">
                                          <p:val>
                                            <p:strVal val="#ppt_w"/>
                                          </p:val>
                                        </p:tav>
                                      </p:tavLst>
                                    </p:anim>
                                    <p:anim calcmode="lin" valueType="num">
                                      <p:cBhvr>
                                        <p:cTn id="22" dur="500" fill="hold"/>
                                        <p:tgtEl>
                                          <p:spTgt spid="82"/>
                                        </p:tgtEl>
                                        <p:attrNameLst>
                                          <p:attrName>ppt_h</p:attrName>
                                        </p:attrNameLst>
                                      </p:cBhvr>
                                      <p:tavLst>
                                        <p:tav tm="0">
                                          <p:val>
                                            <p:fltVal val="0"/>
                                          </p:val>
                                        </p:tav>
                                        <p:tav tm="100000">
                                          <p:val>
                                            <p:strVal val="#ppt_h"/>
                                          </p:val>
                                        </p:tav>
                                      </p:tavLst>
                                    </p:anim>
                                    <p:anim calcmode="lin" valueType="num">
                                      <p:cBhvr>
                                        <p:cTn id="23" dur="500" fill="hold"/>
                                        <p:tgtEl>
                                          <p:spTgt spid="82"/>
                                        </p:tgtEl>
                                        <p:attrNameLst>
                                          <p:attrName>style.rotation</p:attrName>
                                        </p:attrNameLst>
                                      </p:cBhvr>
                                      <p:tavLst>
                                        <p:tav tm="0">
                                          <p:val>
                                            <p:fltVal val="360"/>
                                          </p:val>
                                        </p:tav>
                                        <p:tav tm="100000">
                                          <p:val>
                                            <p:fltVal val="0"/>
                                          </p:val>
                                        </p:tav>
                                      </p:tavLst>
                                    </p:anim>
                                    <p:animEffect transition="in" filter="fade">
                                      <p:cBhvr>
                                        <p:cTn id="24" dur="500"/>
                                        <p:tgtEl>
                                          <p:spTgt spid="82"/>
                                        </p:tgtEl>
                                      </p:cBhvr>
                                    </p:animEffect>
                                  </p:childTnLst>
                                </p:cTn>
                              </p:par>
                            </p:childTnLst>
                          </p:cTn>
                        </p:par>
                        <p:par>
                          <p:cTn id="25" fill="hold">
                            <p:stCondLst>
                              <p:cond delay="1500"/>
                            </p:stCondLst>
                            <p:childTnLst>
                              <p:par>
                                <p:cTn id="26" presetID="49" presetClass="entr" presetSubtype="0" decel="100000" fill="hold" nodeType="afterEffect">
                                  <p:stCondLst>
                                    <p:cond delay="0"/>
                                  </p:stCondLst>
                                  <p:childTnLst>
                                    <p:set>
                                      <p:cBhvr>
                                        <p:cTn id="27" dur="1" fill="hold">
                                          <p:stCondLst>
                                            <p:cond delay="0"/>
                                          </p:stCondLst>
                                        </p:cTn>
                                        <p:tgtEl>
                                          <p:spTgt spid="86"/>
                                        </p:tgtEl>
                                        <p:attrNameLst>
                                          <p:attrName>style.visibility</p:attrName>
                                        </p:attrNameLst>
                                      </p:cBhvr>
                                      <p:to>
                                        <p:strVal val="visible"/>
                                      </p:to>
                                    </p:set>
                                    <p:anim calcmode="lin" valueType="num">
                                      <p:cBhvr>
                                        <p:cTn id="28" dur="500" fill="hold"/>
                                        <p:tgtEl>
                                          <p:spTgt spid="86"/>
                                        </p:tgtEl>
                                        <p:attrNameLst>
                                          <p:attrName>ppt_w</p:attrName>
                                        </p:attrNameLst>
                                      </p:cBhvr>
                                      <p:tavLst>
                                        <p:tav tm="0">
                                          <p:val>
                                            <p:fltVal val="0"/>
                                          </p:val>
                                        </p:tav>
                                        <p:tav tm="100000">
                                          <p:val>
                                            <p:strVal val="#ppt_w"/>
                                          </p:val>
                                        </p:tav>
                                      </p:tavLst>
                                    </p:anim>
                                    <p:anim calcmode="lin" valueType="num">
                                      <p:cBhvr>
                                        <p:cTn id="29" dur="500" fill="hold"/>
                                        <p:tgtEl>
                                          <p:spTgt spid="86"/>
                                        </p:tgtEl>
                                        <p:attrNameLst>
                                          <p:attrName>ppt_h</p:attrName>
                                        </p:attrNameLst>
                                      </p:cBhvr>
                                      <p:tavLst>
                                        <p:tav tm="0">
                                          <p:val>
                                            <p:fltVal val="0"/>
                                          </p:val>
                                        </p:tav>
                                        <p:tav tm="100000">
                                          <p:val>
                                            <p:strVal val="#ppt_h"/>
                                          </p:val>
                                        </p:tav>
                                      </p:tavLst>
                                    </p:anim>
                                    <p:anim calcmode="lin" valueType="num">
                                      <p:cBhvr>
                                        <p:cTn id="30" dur="500" fill="hold"/>
                                        <p:tgtEl>
                                          <p:spTgt spid="86"/>
                                        </p:tgtEl>
                                        <p:attrNameLst>
                                          <p:attrName>style.rotation</p:attrName>
                                        </p:attrNameLst>
                                      </p:cBhvr>
                                      <p:tavLst>
                                        <p:tav tm="0">
                                          <p:val>
                                            <p:fltVal val="360"/>
                                          </p:val>
                                        </p:tav>
                                        <p:tav tm="100000">
                                          <p:val>
                                            <p:fltVal val="0"/>
                                          </p:val>
                                        </p:tav>
                                      </p:tavLst>
                                    </p:anim>
                                    <p:animEffect transition="in" filter="fade">
                                      <p:cBhvr>
                                        <p:cTn id="31" dur="500"/>
                                        <p:tgtEl>
                                          <p:spTgt spid="86"/>
                                        </p:tgtEl>
                                      </p:cBhvr>
                                    </p:animEffect>
                                  </p:childTnLst>
                                </p:cTn>
                              </p:par>
                            </p:childTnLst>
                          </p:cTn>
                        </p:par>
                        <p:par>
                          <p:cTn id="32" fill="hold">
                            <p:stCondLst>
                              <p:cond delay="2000"/>
                            </p:stCondLst>
                            <p:childTnLst>
                              <p:par>
                                <p:cTn id="33" presetID="49" presetClass="entr" presetSubtype="0" decel="100000" fill="hold" grpId="0" nodeType="afterEffect">
                                  <p:stCondLst>
                                    <p:cond delay="0"/>
                                  </p:stCondLst>
                                  <p:childTnLst>
                                    <p:set>
                                      <p:cBhvr>
                                        <p:cTn id="34" dur="1" fill="hold">
                                          <p:stCondLst>
                                            <p:cond delay="0"/>
                                          </p:stCondLst>
                                        </p:cTn>
                                        <p:tgtEl>
                                          <p:spTgt spid="114"/>
                                        </p:tgtEl>
                                        <p:attrNameLst>
                                          <p:attrName>style.visibility</p:attrName>
                                        </p:attrNameLst>
                                      </p:cBhvr>
                                      <p:to>
                                        <p:strVal val="visible"/>
                                      </p:to>
                                    </p:set>
                                    <p:anim calcmode="lin" valueType="num">
                                      <p:cBhvr>
                                        <p:cTn id="35" dur="500" fill="hold"/>
                                        <p:tgtEl>
                                          <p:spTgt spid="114"/>
                                        </p:tgtEl>
                                        <p:attrNameLst>
                                          <p:attrName>ppt_w</p:attrName>
                                        </p:attrNameLst>
                                      </p:cBhvr>
                                      <p:tavLst>
                                        <p:tav tm="0">
                                          <p:val>
                                            <p:fltVal val="0"/>
                                          </p:val>
                                        </p:tav>
                                        <p:tav tm="100000">
                                          <p:val>
                                            <p:strVal val="#ppt_w"/>
                                          </p:val>
                                        </p:tav>
                                      </p:tavLst>
                                    </p:anim>
                                    <p:anim calcmode="lin" valueType="num">
                                      <p:cBhvr>
                                        <p:cTn id="36" dur="500" fill="hold"/>
                                        <p:tgtEl>
                                          <p:spTgt spid="114"/>
                                        </p:tgtEl>
                                        <p:attrNameLst>
                                          <p:attrName>ppt_h</p:attrName>
                                        </p:attrNameLst>
                                      </p:cBhvr>
                                      <p:tavLst>
                                        <p:tav tm="0">
                                          <p:val>
                                            <p:fltVal val="0"/>
                                          </p:val>
                                        </p:tav>
                                        <p:tav tm="100000">
                                          <p:val>
                                            <p:strVal val="#ppt_h"/>
                                          </p:val>
                                        </p:tav>
                                      </p:tavLst>
                                    </p:anim>
                                    <p:anim calcmode="lin" valueType="num">
                                      <p:cBhvr>
                                        <p:cTn id="37" dur="500" fill="hold"/>
                                        <p:tgtEl>
                                          <p:spTgt spid="114"/>
                                        </p:tgtEl>
                                        <p:attrNameLst>
                                          <p:attrName>style.rotation</p:attrName>
                                        </p:attrNameLst>
                                      </p:cBhvr>
                                      <p:tavLst>
                                        <p:tav tm="0">
                                          <p:val>
                                            <p:fltVal val="360"/>
                                          </p:val>
                                        </p:tav>
                                        <p:tav tm="100000">
                                          <p:val>
                                            <p:fltVal val="0"/>
                                          </p:val>
                                        </p:tav>
                                      </p:tavLst>
                                    </p:anim>
                                    <p:animEffect transition="in" filter="fade">
                                      <p:cBhvr>
                                        <p:cTn id="38" dur="500"/>
                                        <p:tgtEl>
                                          <p:spTgt spid="114"/>
                                        </p:tgtEl>
                                      </p:cBhvr>
                                    </p:animEffect>
                                  </p:childTnLst>
                                </p:cTn>
                              </p:par>
                              <p:par>
                                <p:cTn id="39" presetID="49" presetClass="entr" presetSubtype="0" decel="100000" fill="hold" grpId="0" nodeType="withEffect">
                                  <p:stCondLst>
                                    <p:cond delay="0"/>
                                  </p:stCondLst>
                                  <p:childTnLst>
                                    <p:set>
                                      <p:cBhvr>
                                        <p:cTn id="40" dur="1" fill="hold">
                                          <p:stCondLst>
                                            <p:cond delay="0"/>
                                          </p:stCondLst>
                                        </p:cTn>
                                        <p:tgtEl>
                                          <p:spTgt spid="115"/>
                                        </p:tgtEl>
                                        <p:attrNameLst>
                                          <p:attrName>style.visibility</p:attrName>
                                        </p:attrNameLst>
                                      </p:cBhvr>
                                      <p:to>
                                        <p:strVal val="visible"/>
                                      </p:to>
                                    </p:set>
                                    <p:anim calcmode="lin" valueType="num">
                                      <p:cBhvr>
                                        <p:cTn id="41" dur="500" fill="hold"/>
                                        <p:tgtEl>
                                          <p:spTgt spid="115"/>
                                        </p:tgtEl>
                                        <p:attrNameLst>
                                          <p:attrName>ppt_w</p:attrName>
                                        </p:attrNameLst>
                                      </p:cBhvr>
                                      <p:tavLst>
                                        <p:tav tm="0">
                                          <p:val>
                                            <p:fltVal val="0"/>
                                          </p:val>
                                        </p:tav>
                                        <p:tav tm="100000">
                                          <p:val>
                                            <p:strVal val="#ppt_w"/>
                                          </p:val>
                                        </p:tav>
                                      </p:tavLst>
                                    </p:anim>
                                    <p:anim calcmode="lin" valueType="num">
                                      <p:cBhvr>
                                        <p:cTn id="42" dur="500" fill="hold"/>
                                        <p:tgtEl>
                                          <p:spTgt spid="115"/>
                                        </p:tgtEl>
                                        <p:attrNameLst>
                                          <p:attrName>ppt_h</p:attrName>
                                        </p:attrNameLst>
                                      </p:cBhvr>
                                      <p:tavLst>
                                        <p:tav tm="0">
                                          <p:val>
                                            <p:fltVal val="0"/>
                                          </p:val>
                                        </p:tav>
                                        <p:tav tm="100000">
                                          <p:val>
                                            <p:strVal val="#ppt_h"/>
                                          </p:val>
                                        </p:tav>
                                      </p:tavLst>
                                    </p:anim>
                                    <p:anim calcmode="lin" valueType="num">
                                      <p:cBhvr>
                                        <p:cTn id="43" dur="500" fill="hold"/>
                                        <p:tgtEl>
                                          <p:spTgt spid="115"/>
                                        </p:tgtEl>
                                        <p:attrNameLst>
                                          <p:attrName>style.rotation</p:attrName>
                                        </p:attrNameLst>
                                      </p:cBhvr>
                                      <p:tavLst>
                                        <p:tav tm="0">
                                          <p:val>
                                            <p:fltVal val="360"/>
                                          </p:val>
                                        </p:tav>
                                        <p:tav tm="100000">
                                          <p:val>
                                            <p:fltVal val="0"/>
                                          </p:val>
                                        </p:tav>
                                      </p:tavLst>
                                    </p:anim>
                                    <p:animEffect transition="in" filter="fade">
                                      <p:cBhvr>
                                        <p:cTn id="44" dur="500"/>
                                        <p:tgtEl>
                                          <p:spTgt spid="115"/>
                                        </p:tgtEl>
                                      </p:cBhvr>
                                    </p:animEffect>
                                  </p:childTnLst>
                                </p:cTn>
                              </p:par>
                              <p:par>
                                <p:cTn id="45" presetID="49" presetClass="entr" presetSubtype="0" decel="100000" fill="hold" grpId="0" nodeType="withEffect">
                                  <p:stCondLst>
                                    <p:cond delay="0"/>
                                  </p:stCondLst>
                                  <p:childTnLst>
                                    <p:set>
                                      <p:cBhvr>
                                        <p:cTn id="46" dur="1" fill="hold">
                                          <p:stCondLst>
                                            <p:cond delay="0"/>
                                          </p:stCondLst>
                                        </p:cTn>
                                        <p:tgtEl>
                                          <p:spTgt spid="117"/>
                                        </p:tgtEl>
                                        <p:attrNameLst>
                                          <p:attrName>style.visibility</p:attrName>
                                        </p:attrNameLst>
                                      </p:cBhvr>
                                      <p:to>
                                        <p:strVal val="visible"/>
                                      </p:to>
                                    </p:set>
                                    <p:anim calcmode="lin" valueType="num">
                                      <p:cBhvr>
                                        <p:cTn id="47" dur="500" fill="hold"/>
                                        <p:tgtEl>
                                          <p:spTgt spid="117"/>
                                        </p:tgtEl>
                                        <p:attrNameLst>
                                          <p:attrName>ppt_w</p:attrName>
                                        </p:attrNameLst>
                                      </p:cBhvr>
                                      <p:tavLst>
                                        <p:tav tm="0">
                                          <p:val>
                                            <p:fltVal val="0"/>
                                          </p:val>
                                        </p:tav>
                                        <p:tav tm="100000">
                                          <p:val>
                                            <p:strVal val="#ppt_w"/>
                                          </p:val>
                                        </p:tav>
                                      </p:tavLst>
                                    </p:anim>
                                    <p:anim calcmode="lin" valueType="num">
                                      <p:cBhvr>
                                        <p:cTn id="48" dur="500" fill="hold"/>
                                        <p:tgtEl>
                                          <p:spTgt spid="117"/>
                                        </p:tgtEl>
                                        <p:attrNameLst>
                                          <p:attrName>ppt_h</p:attrName>
                                        </p:attrNameLst>
                                      </p:cBhvr>
                                      <p:tavLst>
                                        <p:tav tm="0">
                                          <p:val>
                                            <p:fltVal val="0"/>
                                          </p:val>
                                        </p:tav>
                                        <p:tav tm="100000">
                                          <p:val>
                                            <p:strVal val="#ppt_h"/>
                                          </p:val>
                                        </p:tav>
                                      </p:tavLst>
                                    </p:anim>
                                    <p:anim calcmode="lin" valueType="num">
                                      <p:cBhvr>
                                        <p:cTn id="49" dur="500" fill="hold"/>
                                        <p:tgtEl>
                                          <p:spTgt spid="117"/>
                                        </p:tgtEl>
                                        <p:attrNameLst>
                                          <p:attrName>style.rotation</p:attrName>
                                        </p:attrNameLst>
                                      </p:cBhvr>
                                      <p:tavLst>
                                        <p:tav tm="0">
                                          <p:val>
                                            <p:fltVal val="360"/>
                                          </p:val>
                                        </p:tav>
                                        <p:tav tm="100000">
                                          <p:val>
                                            <p:fltVal val="0"/>
                                          </p:val>
                                        </p:tav>
                                      </p:tavLst>
                                    </p:anim>
                                    <p:animEffect transition="in" filter="fade">
                                      <p:cBhvr>
                                        <p:cTn id="50" dur="500"/>
                                        <p:tgtEl>
                                          <p:spTgt spid="117"/>
                                        </p:tgtEl>
                                      </p:cBhvr>
                                    </p:animEffect>
                                  </p:childTnLst>
                                </p:cTn>
                              </p:par>
                              <p:par>
                                <p:cTn id="51" presetID="49" presetClass="entr" presetSubtype="0" decel="100000" fill="hold" grpId="0" nodeType="withEffect">
                                  <p:stCondLst>
                                    <p:cond delay="0"/>
                                  </p:stCondLst>
                                  <p:childTnLst>
                                    <p:set>
                                      <p:cBhvr>
                                        <p:cTn id="52" dur="1" fill="hold">
                                          <p:stCondLst>
                                            <p:cond delay="0"/>
                                          </p:stCondLst>
                                        </p:cTn>
                                        <p:tgtEl>
                                          <p:spTgt spid="116"/>
                                        </p:tgtEl>
                                        <p:attrNameLst>
                                          <p:attrName>style.visibility</p:attrName>
                                        </p:attrNameLst>
                                      </p:cBhvr>
                                      <p:to>
                                        <p:strVal val="visible"/>
                                      </p:to>
                                    </p:set>
                                    <p:anim calcmode="lin" valueType="num">
                                      <p:cBhvr>
                                        <p:cTn id="53" dur="500" fill="hold"/>
                                        <p:tgtEl>
                                          <p:spTgt spid="116"/>
                                        </p:tgtEl>
                                        <p:attrNameLst>
                                          <p:attrName>ppt_w</p:attrName>
                                        </p:attrNameLst>
                                      </p:cBhvr>
                                      <p:tavLst>
                                        <p:tav tm="0">
                                          <p:val>
                                            <p:fltVal val="0"/>
                                          </p:val>
                                        </p:tav>
                                        <p:tav tm="100000">
                                          <p:val>
                                            <p:strVal val="#ppt_w"/>
                                          </p:val>
                                        </p:tav>
                                      </p:tavLst>
                                    </p:anim>
                                    <p:anim calcmode="lin" valueType="num">
                                      <p:cBhvr>
                                        <p:cTn id="54" dur="500" fill="hold"/>
                                        <p:tgtEl>
                                          <p:spTgt spid="116"/>
                                        </p:tgtEl>
                                        <p:attrNameLst>
                                          <p:attrName>ppt_h</p:attrName>
                                        </p:attrNameLst>
                                      </p:cBhvr>
                                      <p:tavLst>
                                        <p:tav tm="0">
                                          <p:val>
                                            <p:fltVal val="0"/>
                                          </p:val>
                                        </p:tav>
                                        <p:tav tm="100000">
                                          <p:val>
                                            <p:strVal val="#ppt_h"/>
                                          </p:val>
                                        </p:tav>
                                      </p:tavLst>
                                    </p:anim>
                                    <p:anim calcmode="lin" valueType="num">
                                      <p:cBhvr>
                                        <p:cTn id="55" dur="500" fill="hold"/>
                                        <p:tgtEl>
                                          <p:spTgt spid="116"/>
                                        </p:tgtEl>
                                        <p:attrNameLst>
                                          <p:attrName>style.rotation</p:attrName>
                                        </p:attrNameLst>
                                      </p:cBhvr>
                                      <p:tavLst>
                                        <p:tav tm="0">
                                          <p:val>
                                            <p:fltVal val="360"/>
                                          </p:val>
                                        </p:tav>
                                        <p:tav tm="100000">
                                          <p:val>
                                            <p:fltVal val="0"/>
                                          </p:val>
                                        </p:tav>
                                      </p:tavLst>
                                    </p:anim>
                                    <p:animEffect transition="in" filter="fade">
                                      <p:cBhvr>
                                        <p:cTn id="56" dur="500"/>
                                        <p:tgtEl>
                                          <p:spTgt spid="116"/>
                                        </p:tgtEl>
                                      </p:cBhvr>
                                    </p:animEffect>
                                  </p:childTnLst>
                                </p:cTn>
                              </p:par>
                            </p:childTnLst>
                          </p:cTn>
                        </p:par>
                        <p:par>
                          <p:cTn id="57" fill="hold">
                            <p:stCondLst>
                              <p:cond delay="2500"/>
                            </p:stCondLst>
                            <p:childTnLst>
                              <p:par>
                                <p:cTn id="58" presetID="42" presetClass="entr" presetSubtype="0" fill="hold" nodeType="afterEffect">
                                  <p:stCondLst>
                                    <p:cond delay="0"/>
                                  </p:stCondLst>
                                  <p:childTnLst>
                                    <p:set>
                                      <p:cBhvr>
                                        <p:cTn id="59" dur="1" fill="hold">
                                          <p:stCondLst>
                                            <p:cond delay="0"/>
                                          </p:stCondLst>
                                        </p:cTn>
                                        <p:tgtEl>
                                          <p:spTgt spid="108"/>
                                        </p:tgtEl>
                                        <p:attrNameLst>
                                          <p:attrName>style.visibility</p:attrName>
                                        </p:attrNameLst>
                                      </p:cBhvr>
                                      <p:to>
                                        <p:strVal val="visible"/>
                                      </p:to>
                                    </p:set>
                                    <p:animEffect transition="in" filter="fade">
                                      <p:cBhvr>
                                        <p:cTn id="60" dur="1000"/>
                                        <p:tgtEl>
                                          <p:spTgt spid="108"/>
                                        </p:tgtEl>
                                      </p:cBhvr>
                                    </p:animEffect>
                                    <p:anim calcmode="lin" valueType="num">
                                      <p:cBhvr>
                                        <p:cTn id="61" dur="1000" fill="hold"/>
                                        <p:tgtEl>
                                          <p:spTgt spid="108"/>
                                        </p:tgtEl>
                                        <p:attrNameLst>
                                          <p:attrName>ppt_x</p:attrName>
                                        </p:attrNameLst>
                                      </p:cBhvr>
                                      <p:tavLst>
                                        <p:tav tm="0">
                                          <p:val>
                                            <p:strVal val="#ppt_x"/>
                                          </p:val>
                                        </p:tav>
                                        <p:tav tm="100000">
                                          <p:val>
                                            <p:strVal val="#ppt_x"/>
                                          </p:val>
                                        </p:tav>
                                      </p:tavLst>
                                    </p:anim>
                                    <p:anim calcmode="lin" valueType="num">
                                      <p:cBhvr>
                                        <p:cTn id="62" dur="1000" fill="hold"/>
                                        <p:tgtEl>
                                          <p:spTgt spid="108"/>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102"/>
                                        </p:tgtEl>
                                        <p:attrNameLst>
                                          <p:attrName>style.visibility</p:attrName>
                                        </p:attrNameLst>
                                      </p:cBhvr>
                                      <p:to>
                                        <p:strVal val="visible"/>
                                      </p:to>
                                    </p:set>
                                    <p:animEffect transition="in" filter="fade">
                                      <p:cBhvr>
                                        <p:cTn id="65" dur="1000"/>
                                        <p:tgtEl>
                                          <p:spTgt spid="102"/>
                                        </p:tgtEl>
                                      </p:cBhvr>
                                    </p:animEffect>
                                    <p:anim calcmode="lin" valueType="num">
                                      <p:cBhvr>
                                        <p:cTn id="66" dur="1000" fill="hold"/>
                                        <p:tgtEl>
                                          <p:spTgt spid="102"/>
                                        </p:tgtEl>
                                        <p:attrNameLst>
                                          <p:attrName>ppt_x</p:attrName>
                                        </p:attrNameLst>
                                      </p:cBhvr>
                                      <p:tavLst>
                                        <p:tav tm="0">
                                          <p:val>
                                            <p:strVal val="#ppt_x"/>
                                          </p:val>
                                        </p:tav>
                                        <p:tav tm="100000">
                                          <p:val>
                                            <p:strVal val="#ppt_x"/>
                                          </p:val>
                                        </p:tav>
                                      </p:tavLst>
                                    </p:anim>
                                    <p:anim calcmode="lin" valueType="num">
                                      <p:cBhvr>
                                        <p:cTn id="67" dur="1000" fill="hold"/>
                                        <p:tgtEl>
                                          <p:spTgt spid="102"/>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90"/>
                                        </p:tgtEl>
                                        <p:attrNameLst>
                                          <p:attrName>style.visibility</p:attrName>
                                        </p:attrNameLst>
                                      </p:cBhvr>
                                      <p:to>
                                        <p:strVal val="visible"/>
                                      </p:to>
                                    </p:set>
                                    <p:animEffect transition="in" filter="fade">
                                      <p:cBhvr>
                                        <p:cTn id="70" dur="1000"/>
                                        <p:tgtEl>
                                          <p:spTgt spid="90"/>
                                        </p:tgtEl>
                                      </p:cBhvr>
                                    </p:animEffect>
                                    <p:anim calcmode="lin" valueType="num">
                                      <p:cBhvr>
                                        <p:cTn id="71" dur="1000" fill="hold"/>
                                        <p:tgtEl>
                                          <p:spTgt spid="90"/>
                                        </p:tgtEl>
                                        <p:attrNameLst>
                                          <p:attrName>ppt_x</p:attrName>
                                        </p:attrNameLst>
                                      </p:cBhvr>
                                      <p:tavLst>
                                        <p:tav tm="0">
                                          <p:val>
                                            <p:strVal val="#ppt_x"/>
                                          </p:val>
                                        </p:tav>
                                        <p:tav tm="100000">
                                          <p:val>
                                            <p:strVal val="#ppt_x"/>
                                          </p:val>
                                        </p:tav>
                                      </p:tavLst>
                                    </p:anim>
                                    <p:anim calcmode="lin" valueType="num">
                                      <p:cBhvr>
                                        <p:cTn id="72" dur="1000" fill="hold"/>
                                        <p:tgtEl>
                                          <p:spTgt spid="90"/>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96"/>
                                        </p:tgtEl>
                                        <p:attrNameLst>
                                          <p:attrName>style.visibility</p:attrName>
                                        </p:attrNameLst>
                                      </p:cBhvr>
                                      <p:to>
                                        <p:strVal val="visible"/>
                                      </p:to>
                                    </p:set>
                                    <p:animEffect transition="in" filter="fade">
                                      <p:cBhvr>
                                        <p:cTn id="75" dur="1000"/>
                                        <p:tgtEl>
                                          <p:spTgt spid="96"/>
                                        </p:tgtEl>
                                      </p:cBhvr>
                                    </p:animEffect>
                                    <p:anim calcmode="lin" valueType="num">
                                      <p:cBhvr>
                                        <p:cTn id="76" dur="1000" fill="hold"/>
                                        <p:tgtEl>
                                          <p:spTgt spid="96"/>
                                        </p:tgtEl>
                                        <p:attrNameLst>
                                          <p:attrName>ppt_x</p:attrName>
                                        </p:attrNameLst>
                                      </p:cBhvr>
                                      <p:tavLst>
                                        <p:tav tm="0">
                                          <p:val>
                                            <p:strVal val="#ppt_x"/>
                                          </p:val>
                                        </p:tav>
                                        <p:tav tm="100000">
                                          <p:val>
                                            <p:strVal val="#ppt_x"/>
                                          </p:val>
                                        </p:tav>
                                      </p:tavLst>
                                    </p:anim>
                                    <p:anim calcmode="lin" valueType="num">
                                      <p:cBhvr>
                                        <p:cTn id="77" dur="1000" fill="hold"/>
                                        <p:tgtEl>
                                          <p:spTgt spid="9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p:bldP spid="115" grpId="0"/>
      <p:bldP spid="116" grpId="0"/>
      <p:bldP spid="1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3672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9" name="矩形 18"/>
          <p:cNvSpPr/>
          <p:nvPr/>
        </p:nvSpPr>
        <p:spPr>
          <a:xfrm>
            <a:off x="370680" y="323164"/>
            <a:ext cx="11450641" cy="621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3" name="文本框 12"/>
          <p:cNvSpPr txBox="1"/>
          <p:nvPr/>
        </p:nvSpPr>
        <p:spPr>
          <a:xfrm>
            <a:off x="1884776" y="867031"/>
            <a:ext cx="3615159" cy="338554"/>
          </a:xfrm>
          <a:prstGeom prst="rect">
            <a:avLst/>
          </a:prstGeom>
          <a:noFill/>
        </p:spPr>
        <p:txBody>
          <a:bodyPr wrap="square" rtlCol="0">
            <a:spAutoFit/>
          </a:bodyPr>
          <a:lstStyle/>
          <a:p>
            <a:r>
              <a:rPr lang="zh-CN" altLang="en-US" sz="16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研究方法与过程</a:t>
            </a:r>
          </a:p>
        </p:txBody>
      </p:sp>
      <p:grpSp>
        <p:nvGrpSpPr>
          <p:cNvPr id="14" name="组合 13"/>
          <p:cNvGrpSpPr/>
          <p:nvPr/>
        </p:nvGrpSpPr>
        <p:grpSpPr>
          <a:xfrm>
            <a:off x="907034" y="842472"/>
            <a:ext cx="3138643" cy="368142"/>
            <a:chOff x="1430600" y="1872216"/>
            <a:chExt cx="4553741" cy="534123"/>
          </a:xfrm>
        </p:grpSpPr>
        <p:sp>
          <p:nvSpPr>
            <p:cNvPr id="16" name="椭圆 15"/>
            <p:cNvSpPr/>
            <p:nvPr/>
          </p:nvSpPr>
          <p:spPr>
            <a:xfrm>
              <a:off x="1430600" y="1872216"/>
              <a:ext cx="534123" cy="5341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7" name="矩形: 圆角 16"/>
            <p:cNvSpPr/>
            <p:nvPr/>
          </p:nvSpPr>
          <p:spPr>
            <a:xfrm>
              <a:off x="2241367" y="1914587"/>
              <a:ext cx="3742974" cy="4493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cxnSp>
          <p:nvCxnSpPr>
            <p:cNvPr id="18" name="直接连接符 17"/>
            <p:cNvCxnSpPr>
              <a:stCxn id="16" idx="6"/>
              <a:endCxn id="17" idx="1"/>
            </p:cNvCxnSpPr>
            <p:nvPr/>
          </p:nvCxnSpPr>
          <p:spPr>
            <a:xfrm>
              <a:off x="1964723" y="2139278"/>
              <a:ext cx="276644"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5" name="文本框 14"/>
          <p:cNvSpPr txBox="1"/>
          <p:nvPr/>
        </p:nvSpPr>
        <p:spPr>
          <a:xfrm>
            <a:off x="881669" y="851642"/>
            <a:ext cx="628044" cy="369332"/>
          </a:xfrm>
          <a:prstGeom prst="rect">
            <a:avLst/>
          </a:prstGeom>
          <a:noFill/>
        </p:spPr>
        <p:txBody>
          <a:bodyPr wrap="square" rtlCol="0">
            <a:spAutoFit/>
          </a:bodyPr>
          <a:lstStyle/>
          <a:p>
            <a:r>
              <a:rPr lang="en-US" altLang="zh-CN"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zh-CN" altLang="en-US" dirty="0">
              <a:solidFill>
                <a:srgbClr val="3672E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194" name="组合 4"/>
          <p:cNvGrpSpPr/>
          <p:nvPr/>
        </p:nvGrpSpPr>
        <p:grpSpPr bwMode="auto">
          <a:xfrm>
            <a:off x="5027581" y="1528749"/>
            <a:ext cx="2115124" cy="4389962"/>
            <a:chOff x="0" y="0"/>
            <a:chExt cx="2333387" cy="4842932"/>
          </a:xfrm>
        </p:grpSpPr>
        <p:sp>
          <p:nvSpPr>
            <p:cNvPr id="195" name="环形箭头 5"/>
            <p:cNvSpPr/>
            <p:nvPr/>
          </p:nvSpPr>
          <p:spPr bwMode="auto">
            <a:xfrm>
              <a:off x="507948" y="0"/>
              <a:ext cx="1825439" cy="1827013"/>
            </a:xfrm>
            <a:custGeom>
              <a:avLst/>
              <a:gdLst>
                <a:gd name="T0" fmla="*/ 127963 w 1825439"/>
                <a:gd name="T1" fmla="*/ 913507 h 1827013"/>
                <a:gd name="T2" fmla="*/ 855665 w 1825439"/>
                <a:gd name="T3" fmla="*/ 130043 h 1827013"/>
                <a:gd name="T4" fmla="*/ 1689212 w 1825439"/>
                <a:gd name="T5" fmla="*/ 799812 h 1827013"/>
                <a:gd name="T6" fmla="*/ 1082669 w 1825439"/>
                <a:gd name="T7" fmla="*/ 1680408 h 1827013"/>
                <a:gd name="T8" fmla="*/ 1074011 w 1825439"/>
                <a:gd name="T9" fmla="*/ 1803043 h 1827013"/>
                <a:gd name="T10" fmla="*/ 864452 w 1825439"/>
                <a:gd name="T11" fmla="*/ 1597127 h 1827013"/>
                <a:gd name="T12" fmla="*/ 1106152 w 1825439"/>
                <a:gd name="T13" fmla="*/ 1347817 h 1827013"/>
                <a:gd name="T14" fmla="*/ 1097628 w 1825439"/>
                <a:gd name="T15" fmla="*/ 1468547 h 1827013"/>
                <a:gd name="T16" fmla="*/ 1483701 w 1825439"/>
                <a:gd name="T17" fmla="*/ 789185 h 1827013"/>
                <a:gd name="T18" fmla="*/ 850121 w 1825439"/>
                <a:gd name="T19" fmla="*/ 331764 h 1827013"/>
                <a:gd name="T20" fmla="*/ 328397 w 1825439"/>
                <a:gd name="T21" fmla="*/ 913507 h 1827013"/>
                <a:gd name="T22" fmla="*/ 127963 w 1825439"/>
                <a:gd name="T23" fmla="*/ 913507 h 182701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25439" h="1827013">
                  <a:moveTo>
                    <a:pt x="127963" y="913507"/>
                  </a:moveTo>
                  <a:cubicBezTo>
                    <a:pt x="127963" y="501822"/>
                    <a:pt x="445481" y="159973"/>
                    <a:pt x="855665" y="130043"/>
                  </a:cubicBezTo>
                  <a:cubicBezTo>
                    <a:pt x="1265936" y="100106"/>
                    <a:pt x="1629674" y="392376"/>
                    <a:pt x="1689212" y="799812"/>
                  </a:cubicBezTo>
                  <a:cubicBezTo>
                    <a:pt x="1748725" y="1207078"/>
                    <a:pt x="1484098" y="1591270"/>
                    <a:pt x="1082669" y="1680408"/>
                  </a:cubicBezTo>
                  <a:lnTo>
                    <a:pt x="1074011" y="1803043"/>
                  </a:lnTo>
                  <a:lnTo>
                    <a:pt x="864452" y="1597127"/>
                  </a:lnTo>
                  <a:lnTo>
                    <a:pt x="1106152" y="1347817"/>
                  </a:lnTo>
                  <a:lnTo>
                    <a:pt x="1097628" y="1468547"/>
                  </a:lnTo>
                  <a:cubicBezTo>
                    <a:pt x="1380657" y="1374003"/>
                    <a:pt x="1547095" y="1081127"/>
                    <a:pt x="1483701" y="789185"/>
                  </a:cubicBezTo>
                  <a:cubicBezTo>
                    <a:pt x="1420254" y="497001"/>
                    <a:pt x="1147012" y="299730"/>
                    <a:pt x="850121" y="331764"/>
                  </a:cubicBezTo>
                  <a:cubicBezTo>
                    <a:pt x="553356" y="363784"/>
                    <a:pt x="328397" y="614622"/>
                    <a:pt x="328397" y="913507"/>
                  </a:cubicBezTo>
                  <a:lnTo>
                    <a:pt x="127963" y="913507"/>
                  </a:lnTo>
                  <a:close/>
                </a:path>
              </a:pathLst>
            </a:custGeom>
            <a:solidFill>
              <a:srgbClr val="11AACC"/>
            </a:solidFill>
            <a:ln w="12700" cap="flat" cmpd="sng">
              <a:solidFill>
                <a:srgbClr val="FFFFFF"/>
              </a:solidFill>
              <a:round/>
            </a:ln>
          </p:spPr>
          <p:txBody>
            <a:bodyPr/>
            <a:lstStyle/>
            <a:p>
              <a:endParaRPr lang="zh-CN" altLang="en-US" dirty="0">
                <a:latin typeface="思源宋体 CN" panose="02020400000000000000" pitchFamily="18" charset="-122"/>
                <a:ea typeface="思源宋体 CN" panose="02020400000000000000" pitchFamily="18" charset="-122"/>
              </a:endParaRPr>
            </a:p>
          </p:txBody>
        </p:sp>
        <p:sp>
          <p:nvSpPr>
            <p:cNvPr id="196" name="形状 6"/>
            <p:cNvSpPr/>
            <p:nvPr/>
          </p:nvSpPr>
          <p:spPr bwMode="auto">
            <a:xfrm>
              <a:off x="0" y="1049223"/>
              <a:ext cx="1825439" cy="1827012"/>
            </a:xfrm>
            <a:custGeom>
              <a:avLst/>
              <a:gdLst>
                <a:gd name="T0" fmla="*/ 1467904 w 1825439"/>
                <a:gd name="T1" fmla="*/ 358322 h 1827012"/>
                <a:gd name="T2" fmla="*/ 1326176 w 1825439"/>
                <a:gd name="T3" fmla="*/ 500049 h 1827012"/>
                <a:gd name="T4" fmla="*/ 676109 w 1825439"/>
                <a:gd name="T5" fmla="*/ 378512 h 1827012"/>
                <a:gd name="T6" fmla="*/ 329051 w 1825439"/>
                <a:gd name="T7" fmla="*/ 941200 h 1827012"/>
                <a:gd name="T8" fmla="*/ 727811 w 1825439"/>
                <a:gd name="T9" fmla="*/ 1468547 h 1827012"/>
                <a:gd name="T10" fmla="*/ 719287 w 1825439"/>
                <a:gd name="T11" fmla="*/ 1347816 h 1827012"/>
                <a:gd name="T12" fmla="*/ 960987 w 1825439"/>
                <a:gd name="T13" fmla="*/ 1597126 h 1827012"/>
                <a:gd name="T14" fmla="*/ 751428 w 1825439"/>
                <a:gd name="T15" fmla="*/ 1803042 h 1827012"/>
                <a:gd name="T16" fmla="*/ 742770 w 1825439"/>
                <a:gd name="T17" fmla="*/ 1680407 h 1827012"/>
                <a:gd name="T18" fmla="*/ 133265 w 1825439"/>
                <a:gd name="T19" fmla="*/ 1004656 h 1827012"/>
                <a:gd name="T20" fmla="*/ 570461 w 1825439"/>
                <a:gd name="T21" fmla="*/ 206611 h 1827012"/>
                <a:gd name="T22" fmla="*/ 1467904 w 1825439"/>
                <a:gd name="T23" fmla="*/ 358322 h 18270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25439" h="1827012">
                  <a:moveTo>
                    <a:pt x="1467904" y="358322"/>
                  </a:moveTo>
                  <a:lnTo>
                    <a:pt x="1326176" y="500049"/>
                  </a:lnTo>
                  <a:cubicBezTo>
                    <a:pt x="1155427" y="328840"/>
                    <a:pt x="897050" y="280534"/>
                    <a:pt x="676109" y="378512"/>
                  </a:cubicBezTo>
                  <a:cubicBezTo>
                    <a:pt x="455506" y="476341"/>
                    <a:pt x="317632" y="699877"/>
                    <a:pt x="329051" y="941200"/>
                  </a:cubicBezTo>
                  <a:cubicBezTo>
                    <a:pt x="340473" y="1182570"/>
                    <a:pt x="498897" y="1392080"/>
                    <a:pt x="727811" y="1468547"/>
                  </a:cubicBezTo>
                  <a:lnTo>
                    <a:pt x="719287" y="1347816"/>
                  </a:lnTo>
                  <a:lnTo>
                    <a:pt x="960987" y="1597126"/>
                  </a:lnTo>
                  <a:lnTo>
                    <a:pt x="751428" y="1803042"/>
                  </a:lnTo>
                  <a:lnTo>
                    <a:pt x="742770" y="1680407"/>
                  </a:lnTo>
                  <a:cubicBezTo>
                    <a:pt x="416620" y="1607985"/>
                    <a:pt x="172029" y="1336810"/>
                    <a:pt x="133265" y="1004656"/>
                  </a:cubicBezTo>
                  <a:cubicBezTo>
                    <a:pt x="94514" y="672620"/>
                    <a:pt x="269938" y="352408"/>
                    <a:pt x="570461" y="206611"/>
                  </a:cubicBezTo>
                  <a:cubicBezTo>
                    <a:pt x="871349" y="60637"/>
                    <a:pt x="1231592" y="121536"/>
                    <a:pt x="1467904" y="358322"/>
                  </a:cubicBezTo>
                  <a:close/>
                </a:path>
              </a:pathLst>
            </a:custGeom>
            <a:solidFill>
              <a:srgbClr val="64B044"/>
            </a:solidFill>
            <a:ln w="12700" cap="flat" cmpd="sng">
              <a:solidFill>
                <a:srgbClr val="FFFFFF"/>
              </a:solidFill>
              <a:round/>
            </a:ln>
          </p:spPr>
          <p:txBody>
            <a:bodyPr/>
            <a:lstStyle/>
            <a:p>
              <a:endParaRPr lang="zh-CN" altLang="en-US" dirty="0">
                <a:latin typeface="思源宋体 CN" panose="02020400000000000000" pitchFamily="18" charset="-122"/>
                <a:ea typeface="思源宋体 CN" panose="02020400000000000000" pitchFamily="18" charset="-122"/>
              </a:endParaRPr>
            </a:p>
          </p:txBody>
        </p:sp>
        <p:sp>
          <p:nvSpPr>
            <p:cNvPr id="197" name="环形箭头 7"/>
            <p:cNvSpPr/>
            <p:nvPr/>
          </p:nvSpPr>
          <p:spPr bwMode="auto">
            <a:xfrm>
              <a:off x="507948" y="2103207"/>
              <a:ext cx="1825439" cy="1825425"/>
            </a:xfrm>
            <a:custGeom>
              <a:avLst/>
              <a:gdLst>
                <a:gd name="T0" fmla="*/ 357815 w 1825439"/>
                <a:gd name="T1" fmla="*/ 357808 h 1825425"/>
                <a:gd name="T2" fmla="*/ 1254707 w 1825439"/>
                <a:gd name="T3" fmla="*/ 206399 h 1825425"/>
                <a:gd name="T4" fmla="*/ 1692163 w 1825439"/>
                <a:gd name="T5" fmla="*/ 1003879 h 1825425"/>
                <a:gd name="T6" fmla="*/ 1082479 w 1825439"/>
                <a:gd name="T7" fmla="*/ 1678881 h 1825425"/>
                <a:gd name="T8" fmla="*/ 1073820 w 1825439"/>
                <a:gd name="T9" fmla="*/ 1801534 h 1825425"/>
                <a:gd name="T10" fmla="*/ 864508 w 1825439"/>
                <a:gd name="T11" fmla="*/ 1595547 h 1825425"/>
                <a:gd name="T12" fmla="*/ 1105961 w 1825439"/>
                <a:gd name="T13" fmla="*/ 1346311 h 1825425"/>
                <a:gd name="T14" fmla="*/ 1097435 w 1825439"/>
                <a:gd name="T15" fmla="*/ 1467067 h 1825425"/>
                <a:gd name="T16" fmla="*/ 1496390 w 1825439"/>
                <a:gd name="T17" fmla="*/ 940383 h 1825425"/>
                <a:gd name="T18" fmla="*/ 1149053 w 1825439"/>
                <a:gd name="T19" fmla="*/ 378317 h 1825425"/>
                <a:gd name="T20" fmla="*/ 499541 w 1825439"/>
                <a:gd name="T21" fmla="*/ 499532 h 1825425"/>
                <a:gd name="T22" fmla="*/ 357815 w 1825439"/>
                <a:gd name="T23" fmla="*/ 357808 h 18254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25439" h="1825425">
                  <a:moveTo>
                    <a:pt x="357815" y="357808"/>
                  </a:moveTo>
                  <a:cubicBezTo>
                    <a:pt x="594066" y="121562"/>
                    <a:pt x="953993" y="60800"/>
                    <a:pt x="1254707" y="206399"/>
                  </a:cubicBezTo>
                  <a:cubicBezTo>
                    <a:pt x="1555423" y="351999"/>
                    <a:pt x="1730978" y="672034"/>
                    <a:pt x="1692163" y="1003879"/>
                  </a:cubicBezTo>
                  <a:cubicBezTo>
                    <a:pt x="1653349" y="1335724"/>
                    <a:pt x="1408678" y="1606607"/>
                    <a:pt x="1082479" y="1678881"/>
                  </a:cubicBezTo>
                  <a:lnTo>
                    <a:pt x="1073820" y="1801534"/>
                  </a:lnTo>
                  <a:lnTo>
                    <a:pt x="864508" y="1595547"/>
                  </a:lnTo>
                  <a:lnTo>
                    <a:pt x="1105961" y="1346311"/>
                  </a:lnTo>
                  <a:lnTo>
                    <a:pt x="1097435" y="1467067"/>
                  </a:lnTo>
                  <a:cubicBezTo>
                    <a:pt x="1326443" y="1390762"/>
                    <a:pt x="1484959" y="1181496"/>
                    <a:pt x="1496390" y="940383"/>
                  </a:cubicBezTo>
                  <a:cubicBezTo>
                    <a:pt x="1507821" y="699270"/>
                    <a:pt x="1369814" y="475946"/>
                    <a:pt x="1149053" y="378317"/>
                  </a:cubicBezTo>
                  <a:cubicBezTo>
                    <a:pt x="928294" y="280690"/>
                    <a:pt x="670226" y="328852"/>
                    <a:pt x="499541" y="499532"/>
                  </a:cubicBezTo>
                  <a:lnTo>
                    <a:pt x="357815" y="357808"/>
                  </a:lnTo>
                  <a:close/>
                </a:path>
              </a:pathLst>
            </a:custGeom>
            <a:solidFill>
              <a:srgbClr val="DC4437"/>
            </a:solidFill>
            <a:ln w="12700" cap="flat" cmpd="sng">
              <a:solidFill>
                <a:srgbClr val="FFFFFF"/>
              </a:solidFill>
              <a:round/>
            </a:ln>
          </p:spPr>
          <p:txBody>
            <a:bodyPr/>
            <a:lstStyle/>
            <a:p>
              <a:endParaRPr lang="zh-CN" altLang="en-US" dirty="0">
                <a:latin typeface="思源宋体 CN" panose="02020400000000000000" pitchFamily="18" charset="-122"/>
                <a:ea typeface="思源宋体 CN" panose="02020400000000000000" pitchFamily="18" charset="-122"/>
              </a:endParaRPr>
            </a:p>
          </p:txBody>
        </p:sp>
        <p:sp>
          <p:nvSpPr>
            <p:cNvPr id="198" name="空心弧 8"/>
            <p:cNvSpPr/>
            <p:nvPr/>
          </p:nvSpPr>
          <p:spPr bwMode="auto">
            <a:xfrm>
              <a:off x="130162" y="3273066"/>
              <a:ext cx="1568290" cy="1569866"/>
            </a:xfrm>
            <a:custGeom>
              <a:avLst/>
              <a:gdLst>
                <a:gd name="T0" fmla="*/ 1568290 w 1568290"/>
                <a:gd name="T1" fmla="*/ 784933 h 1569866"/>
                <a:gd name="T2" fmla="*/ 937272 w 1568290"/>
                <a:gd name="T3" fmla="*/ 1554754 h 1569866"/>
                <a:gd name="T4" fmla="*/ 59583 w 1568290"/>
                <a:gd name="T5" fmla="*/ 1085056 h 1569866"/>
                <a:gd name="T6" fmla="*/ 348195 w 1568290"/>
                <a:gd name="T7" fmla="*/ 132487 h 1569866"/>
                <a:gd name="T8" fmla="*/ 1338898 w 1568290"/>
                <a:gd name="T9" fmla="*/ 230180 h 1569866"/>
                <a:gd name="T10" fmla="*/ 1197618 w 1568290"/>
                <a:gd name="T11" fmla="*/ 371460 h 1569866"/>
                <a:gd name="T12" fmla="*/ 459198 w 1568290"/>
                <a:gd name="T13" fmla="*/ 298615 h 1569866"/>
                <a:gd name="T14" fmla="*/ 244174 w 1568290"/>
                <a:gd name="T15" fmla="*/ 1008596 h 1569866"/>
                <a:gd name="T16" fmla="*/ 898293 w 1568290"/>
                <a:gd name="T17" fmla="*/ 1358793 h 1569866"/>
                <a:gd name="T18" fmla="*/ 1368490 w 1568290"/>
                <a:gd name="T19" fmla="*/ 784933 h 1569866"/>
                <a:gd name="T20" fmla="*/ 1568290 w 1568290"/>
                <a:gd name="T21" fmla="*/ 784933 h 15698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68290" h="1569866">
                  <a:moveTo>
                    <a:pt x="1568290" y="784933"/>
                  </a:moveTo>
                  <a:cubicBezTo>
                    <a:pt x="1568290" y="1159348"/>
                    <a:pt x="1304110" y="1481639"/>
                    <a:pt x="937272" y="1554754"/>
                  </a:cubicBezTo>
                  <a:cubicBezTo>
                    <a:pt x="570220" y="1627912"/>
                    <a:pt x="202682" y="1431223"/>
                    <a:pt x="59583" y="1085056"/>
                  </a:cubicBezTo>
                  <a:cubicBezTo>
                    <a:pt x="-83362" y="739262"/>
                    <a:pt x="37443" y="340542"/>
                    <a:pt x="348195" y="132487"/>
                  </a:cubicBezTo>
                  <a:cubicBezTo>
                    <a:pt x="659384" y="-75861"/>
                    <a:pt x="1074304" y="-34946"/>
                    <a:pt x="1338898" y="230180"/>
                  </a:cubicBezTo>
                  <a:lnTo>
                    <a:pt x="1197618" y="371460"/>
                  </a:lnTo>
                  <a:cubicBezTo>
                    <a:pt x="1000425" y="173735"/>
                    <a:pt x="691132" y="143223"/>
                    <a:pt x="459198" y="298615"/>
                  </a:cubicBezTo>
                  <a:cubicBezTo>
                    <a:pt x="227701" y="453714"/>
                    <a:pt x="137706" y="750866"/>
                    <a:pt x="244174" y="1008596"/>
                  </a:cubicBezTo>
                  <a:cubicBezTo>
                    <a:pt x="350796" y="1266699"/>
                    <a:pt x="624729" y="1413355"/>
                    <a:pt x="898293" y="1358793"/>
                  </a:cubicBezTo>
                  <a:cubicBezTo>
                    <a:pt x="1171643" y="1304274"/>
                    <a:pt x="1368490" y="1064028"/>
                    <a:pt x="1368490" y="784933"/>
                  </a:cubicBezTo>
                  <a:lnTo>
                    <a:pt x="1568290" y="784933"/>
                  </a:lnTo>
                  <a:close/>
                </a:path>
              </a:pathLst>
            </a:custGeom>
            <a:solidFill>
              <a:srgbClr val="F7971E"/>
            </a:solidFill>
            <a:ln w="12700" cap="flat" cmpd="sng">
              <a:solidFill>
                <a:srgbClr val="FFFFFF"/>
              </a:solidFill>
              <a:round/>
            </a:ln>
          </p:spPr>
          <p:txBody>
            <a:bodyPr/>
            <a:lstStyle/>
            <a:p>
              <a:endParaRPr lang="zh-CN" altLang="en-US" dirty="0">
                <a:latin typeface="思源宋体 CN" panose="02020400000000000000" pitchFamily="18" charset="-122"/>
                <a:ea typeface="思源宋体 CN" panose="02020400000000000000" pitchFamily="18" charset="-122"/>
              </a:endParaRPr>
            </a:p>
          </p:txBody>
        </p:sp>
        <p:sp>
          <p:nvSpPr>
            <p:cNvPr id="199" name="TextBox 9"/>
            <p:cNvSpPr txBox="1">
              <a:spLocks noChangeArrowheads="1"/>
            </p:cNvSpPr>
            <p:nvPr/>
          </p:nvSpPr>
          <p:spPr bwMode="auto">
            <a:xfrm>
              <a:off x="1127637" y="651525"/>
              <a:ext cx="58541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en-US" altLang="zh-CN" b="1">
                  <a:solidFill>
                    <a:srgbClr val="11AACC"/>
                  </a:solidFill>
                  <a:latin typeface="Century Gothic" panose="020B0502020202020204" pitchFamily="34" charset="0"/>
                  <a:ea typeface="张海山锐谐体" pitchFamily="2" charset="-122"/>
                </a:rPr>
                <a:t>01</a:t>
              </a:r>
              <a:endParaRPr lang="zh-CN" altLang="en-US" b="1">
                <a:solidFill>
                  <a:srgbClr val="11AACC"/>
                </a:solidFill>
                <a:latin typeface="Century Gothic" panose="020B0502020202020204" pitchFamily="34" charset="0"/>
                <a:ea typeface="张海山锐谐体" pitchFamily="2" charset="-122"/>
              </a:endParaRPr>
            </a:p>
          </p:txBody>
        </p:sp>
        <p:sp>
          <p:nvSpPr>
            <p:cNvPr id="200" name="TextBox 10"/>
            <p:cNvSpPr txBox="1">
              <a:spLocks noChangeArrowheads="1"/>
            </p:cNvSpPr>
            <p:nvPr/>
          </p:nvSpPr>
          <p:spPr bwMode="auto">
            <a:xfrm>
              <a:off x="620334" y="1700988"/>
              <a:ext cx="58541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en-US" altLang="zh-CN" b="1">
                  <a:solidFill>
                    <a:srgbClr val="64B044"/>
                  </a:solidFill>
                  <a:latin typeface="Century Gothic" panose="020B0502020202020204" pitchFamily="34" charset="0"/>
                  <a:ea typeface="张海山锐谐体" pitchFamily="2" charset="-122"/>
                </a:rPr>
                <a:t>02</a:t>
              </a:r>
              <a:endParaRPr lang="zh-CN" altLang="en-US" b="1">
                <a:solidFill>
                  <a:srgbClr val="64B044"/>
                </a:solidFill>
                <a:latin typeface="Century Gothic" panose="020B0502020202020204" pitchFamily="34" charset="0"/>
                <a:ea typeface="张海山锐谐体" pitchFamily="2" charset="-122"/>
              </a:endParaRPr>
            </a:p>
          </p:txBody>
        </p:sp>
        <p:sp>
          <p:nvSpPr>
            <p:cNvPr id="201" name="TextBox 11"/>
            <p:cNvSpPr txBox="1">
              <a:spLocks noChangeArrowheads="1"/>
            </p:cNvSpPr>
            <p:nvPr/>
          </p:nvSpPr>
          <p:spPr bwMode="auto">
            <a:xfrm>
              <a:off x="1127637" y="2754326"/>
              <a:ext cx="58541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en-US" altLang="zh-CN" b="1">
                  <a:solidFill>
                    <a:srgbClr val="DC4437"/>
                  </a:solidFill>
                  <a:latin typeface="Century Gothic" panose="020B0502020202020204" pitchFamily="34" charset="0"/>
                  <a:ea typeface="张海山锐谐体" pitchFamily="2" charset="-122"/>
                </a:rPr>
                <a:t>03</a:t>
              </a:r>
              <a:endParaRPr lang="zh-CN" altLang="en-US" b="1">
                <a:solidFill>
                  <a:srgbClr val="DC4437"/>
                </a:solidFill>
                <a:latin typeface="Century Gothic" panose="020B0502020202020204" pitchFamily="34" charset="0"/>
                <a:ea typeface="张海山锐谐体" pitchFamily="2" charset="-122"/>
              </a:endParaRPr>
            </a:p>
          </p:txBody>
        </p:sp>
        <p:sp>
          <p:nvSpPr>
            <p:cNvPr id="202" name="TextBox 12"/>
            <p:cNvSpPr txBox="1">
              <a:spLocks noChangeArrowheads="1"/>
            </p:cNvSpPr>
            <p:nvPr/>
          </p:nvSpPr>
          <p:spPr bwMode="auto">
            <a:xfrm>
              <a:off x="621875" y="3796525"/>
              <a:ext cx="58541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en-US" altLang="zh-CN" b="1">
                  <a:solidFill>
                    <a:srgbClr val="F7971E"/>
                  </a:solidFill>
                  <a:latin typeface="Century Gothic" panose="020B0502020202020204" pitchFamily="34" charset="0"/>
                  <a:ea typeface="张海山锐谐体" pitchFamily="2" charset="-122"/>
                </a:rPr>
                <a:t>04</a:t>
              </a:r>
              <a:endParaRPr lang="zh-CN" altLang="en-US" b="1">
                <a:solidFill>
                  <a:srgbClr val="F7971E"/>
                </a:solidFill>
                <a:latin typeface="Century Gothic" panose="020B0502020202020204" pitchFamily="34" charset="0"/>
                <a:ea typeface="张海山锐谐体" pitchFamily="2" charset="-122"/>
              </a:endParaRPr>
            </a:p>
          </p:txBody>
        </p:sp>
      </p:grpSp>
      <p:sp>
        <p:nvSpPr>
          <p:cNvPr id="203" name="文本框 56"/>
          <p:cNvSpPr txBox="1">
            <a:spLocks noChangeArrowheads="1"/>
          </p:cNvSpPr>
          <p:nvPr/>
        </p:nvSpPr>
        <p:spPr bwMode="auto">
          <a:xfrm>
            <a:off x="7513384" y="1655736"/>
            <a:ext cx="3241675"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buNone/>
            </a:pPr>
            <a:r>
              <a:rPr lang="zh-CN" altLang="en-US" sz="18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研究方法与过程</a:t>
            </a:r>
          </a:p>
          <a:p>
            <a:pPr eaLnBrk="1" hangingPunct="1">
              <a:lnSpc>
                <a:spcPct val="100000"/>
              </a:lnSpc>
              <a:spcBef>
                <a:spcPct val="0"/>
              </a:spcBef>
              <a:buFont typeface="Arial" panose="020B0604020202020204" pitchFamily="34" charset="0"/>
              <a:buNone/>
            </a:pPr>
            <a:endParaRPr lang="en-US" altLang="zh-CN" sz="300" dirty="0">
              <a:solidFill>
                <a:srgbClr val="A6A6A6"/>
              </a:solidFill>
              <a:latin typeface="思源宋体 CN" panose="02020400000000000000" pitchFamily="18" charset="-122"/>
              <a:ea typeface="思源宋体 CN" panose="02020400000000000000" pitchFamily="18" charset="-122"/>
            </a:endParaRPr>
          </a:p>
          <a:p>
            <a:pPr>
              <a:lnSpc>
                <a:spcPct val="100000"/>
              </a:lnSpc>
              <a:spcBef>
                <a:spcPct val="0"/>
              </a:spcBef>
              <a:buNone/>
            </a:pPr>
            <a:r>
              <a:rPr lang="zh-CN" altLang="en-US" sz="1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点击此处输入文字点击此处输入文字点击此处输入文字点击此处输入文字点击此处输入文字点击此处输入文字</a:t>
            </a:r>
          </a:p>
        </p:txBody>
      </p:sp>
      <p:sp>
        <p:nvSpPr>
          <p:cNvPr id="204" name="文本框 56"/>
          <p:cNvSpPr txBox="1">
            <a:spLocks noChangeArrowheads="1"/>
          </p:cNvSpPr>
          <p:nvPr/>
        </p:nvSpPr>
        <p:spPr bwMode="auto">
          <a:xfrm>
            <a:off x="7513384" y="3757586"/>
            <a:ext cx="3241675"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buNone/>
            </a:pPr>
            <a:r>
              <a:rPr lang="zh-CN" altLang="en-US" sz="18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研究方法与过程</a:t>
            </a:r>
          </a:p>
          <a:p>
            <a:pPr eaLnBrk="1" hangingPunct="1">
              <a:lnSpc>
                <a:spcPct val="100000"/>
              </a:lnSpc>
              <a:spcBef>
                <a:spcPct val="0"/>
              </a:spcBef>
              <a:buFont typeface="Arial" panose="020B0604020202020204" pitchFamily="34" charset="0"/>
              <a:buNone/>
            </a:pPr>
            <a:endParaRPr lang="en-US" altLang="zh-CN" sz="300" dirty="0">
              <a:solidFill>
                <a:srgbClr val="A6A6A6"/>
              </a:solidFill>
              <a:latin typeface="思源宋体 CN" panose="02020400000000000000" pitchFamily="18" charset="-122"/>
              <a:ea typeface="思源宋体 CN" panose="02020400000000000000" pitchFamily="18" charset="-122"/>
            </a:endParaRPr>
          </a:p>
          <a:p>
            <a:pPr eaLnBrk="1" hangingPunct="1">
              <a:lnSpc>
                <a:spcPct val="100000"/>
              </a:lnSpc>
              <a:spcBef>
                <a:spcPct val="0"/>
              </a:spcBef>
              <a:buFont typeface="Arial" panose="020B0604020202020204" pitchFamily="34" charset="0"/>
              <a:buNone/>
            </a:pPr>
            <a:r>
              <a:rPr lang="zh-CN" altLang="en-US" sz="1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点击此处输入文字点击此处输入文字点击此处输入文字点击此处输入文字点击此处输入文字点击此处输入文字</a:t>
            </a:r>
          </a:p>
        </p:txBody>
      </p:sp>
      <p:sp>
        <p:nvSpPr>
          <p:cNvPr id="205" name="文本框 56"/>
          <p:cNvSpPr txBox="1">
            <a:spLocks noChangeArrowheads="1"/>
          </p:cNvSpPr>
          <p:nvPr/>
        </p:nvSpPr>
        <p:spPr bwMode="auto">
          <a:xfrm>
            <a:off x="1465009" y="2705073"/>
            <a:ext cx="3241675" cy="1034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r">
              <a:buNone/>
            </a:pPr>
            <a:r>
              <a:rPr lang="zh-CN" altLang="en-US" sz="18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研究方法与过程</a:t>
            </a:r>
          </a:p>
          <a:p>
            <a:pPr algn="r" eaLnBrk="1" hangingPunct="1">
              <a:lnSpc>
                <a:spcPct val="100000"/>
              </a:lnSpc>
              <a:spcBef>
                <a:spcPct val="0"/>
              </a:spcBef>
              <a:buFont typeface="Arial" panose="020B0604020202020204" pitchFamily="34" charset="0"/>
              <a:buNone/>
            </a:pPr>
            <a:endParaRPr lang="en-US" altLang="zh-CN" sz="300" dirty="0">
              <a:solidFill>
                <a:srgbClr val="A6A6A6"/>
              </a:solidFill>
              <a:latin typeface="思源宋体 CN" panose="02020400000000000000" pitchFamily="18" charset="-122"/>
              <a:ea typeface="思源宋体 CN" panose="02020400000000000000" pitchFamily="18" charset="-122"/>
            </a:endParaRPr>
          </a:p>
          <a:p>
            <a:pPr algn="r">
              <a:lnSpc>
                <a:spcPct val="100000"/>
              </a:lnSpc>
              <a:spcBef>
                <a:spcPct val="0"/>
              </a:spcBef>
              <a:buNone/>
            </a:pPr>
            <a:r>
              <a:rPr lang="zh-CN" altLang="en-US" sz="1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点击此处输入文字点击此处输入文字点击此处输入文字点击此处输入文字点击此处输入文字点击此处输入文字</a:t>
            </a:r>
          </a:p>
        </p:txBody>
      </p:sp>
      <p:sp>
        <p:nvSpPr>
          <p:cNvPr id="206" name="文本框 56"/>
          <p:cNvSpPr txBox="1">
            <a:spLocks noChangeArrowheads="1"/>
          </p:cNvSpPr>
          <p:nvPr/>
        </p:nvSpPr>
        <p:spPr bwMode="auto">
          <a:xfrm>
            <a:off x="1465009" y="4800573"/>
            <a:ext cx="3241675"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r">
              <a:buNone/>
            </a:pPr>
            <a:r>
              <a:rPr lang="zh-CN" altLang="en-US" sz="18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研究方法与过程</a:t>
            </a:r>
          </a:p>
          <a:p>
            <a:pPr algn="r" eaLnBrk="1" hangingPunct="1">
              <a:lnSpc>
                <a:spcPct val="100000"/>
              </a:lnSpc>
              <a:spcBef>
                <a:spcPct val="0"/>
              </a:spcBef>
              <a:buFont typeface="Arial" panose="020B0604020202020204" pitchFamily="34" charset="0"/>
              <a:buNone/>
            </a:pPr>
            <a:endParaRPr lang="en-US" altLang="zh-CN" sz="300" dirty="0">
              <a:solidFill>
                <a:srgbClr val="A6A6A6"/>
              </a:solidFill>
              <a:latin typeface="思源宋体 CN" panose="02020400000000000000" pitchFamily="18" charset="-122"/>
              <a:ea typeface="思源宋体 CN" panose="02020400000000000000" pitchFamily="18" charset="-122"/>
            </a:endParaRPr>
          </a:p>
          <a:p>
            <a:pPr algn="r">
              <a:lnSpc>
                <a:spcPct val="100000"/>
              </a:lnSpc>
              <a:spcBef>
                <a:spcPct val="0"/>
              </a:spcBef>
              <a:buNone/>
            </a:pPr>
            <a:r>
              <a:rPr lang="zh-CN" altLang="en-US" sz="1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点击此处输入文字点击此处输入文字点击此处输入文字点击此处输入文字点击此处输入文字点击此处输入文字</a:t>
            </a:r>
          </a:p>
        </p:txBody>
      </p:sp>
      <p:grpSp>
        <p:nvGrpSpPr>
          <p:cNvPr id="207" name="组合 206"/>
          <p:cNvGrpSpPr/>
          <p:nvPr/>
        </p:nvGrpSpPr>
        <p:grpSpPr>
          <a:xfrm>
            <a:off x="11891100" y="5403402"/>
            <a:ext cx="203241" cy="906808"/>
            <a:chOff x="11720292" y="5872853"/>
            <a:chExt cx="203241" cy="906808"/>
          </a:xfrm>
        </p:grpSpPr>
        <p:sp>
          <p:nvSpPr>
            <p:cNvPr id="208" name="椭圆 207"/>
            <p:cNvSpPr/>
            <p:nvPr/>
          </p:nvSpPr>
          <p:spPr>
            <a:xfrm flipV="1">
              <a:off x="11720292" y="6576420"/>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209" name="椭圆 208"/>
            <p:cNvSpPr/>
            <p:nvPr/>
          </p:nvSpPr>
          <p:spPr>
            <a:xfrm flipV="1">
              <a:off x="11720292" y="6224636"/>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sp>
          <p:nvSpPr>
            <p:cNvPr id="210" name="椭圆 209"/>
            <p:cNvSpPr/>
            <p:nvPr/>
          </p:nvSpPr>
          <p:spPr>
            <a:xfrm flipV="1">
              <a:off x="11720292" y="5872853"/>
              <a:ext cx="203241" cy="203241"/>
            </a:xfrm>
            <a:prstGeom prst="ellipse">
              <a:avLst/>
            </a:prstGeom>
            <a:gradFill>
              <a:gsLst>
                <a:gs pos="0">
                  <a:schemeClr val="bg1"/>
                </a:gs>
                <a:gs pos="45000">
                  <a:srgbClr val="8DAFF3"/>
                </a:gs>
                <a:gs pos="100000">
                  <a:srgbClr val="3672EA"/>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cs typeface="+mn-ea"/>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wipe(up)">
                                      <p:cBhvr>
                                        <p:cTn id="7" dur="1000"/>
                                        <p:tgtEl>
                                          <p:spTgt spid="19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03"/>
                                        </p:tgtEl>
                                        <p:attrNameLst>
                                          <p:attrName>style.visibility</p:attrName>
                                        </p:attrNameLst>
                                      </p:cBhvr>
                                      <p:to>
                                        <p:strVal val="visible"/>
                                      </p:to>
                                    </p:set>
                                    <p:animEffect transition="in" filter="wipe(left)">
                                      <p:cBhvr>
                                        <p:cTn id="11" dur="500"/>
                                        <p:tgtEl>
                                          <p:spTgt spid="203"/>
                                        </p:tgtEl>
                                      </p:cBhvr>
                                    </p:animEffect>
                                  </p:childTnLst>
                                </p:cTn>
                              </p:par>
                            </p:childTnLst>
                          </p:cTn>
                        </p:par>
                        <p:par>
                          <p:cTn id="12" fill="hold">
                            <p:stCondLst>
                              <p:cond delay="1500"/>
                            </p:stCondLst>
                            <p:childTnLst>
                              <p:par>
                                <p:cTn id="13" presetID="22" presetClass="entr" presetSubtype="2" fill="hold" grpId="0" nodeType="afterEffect">
                                  <p:stCondLst>
                                    <p:cond delay="0"/>
                                  </p:stCondLst>
                                  <p:childTnLst>
                                    <p:set>
                                      <p:cBhvr>
                                        <p:cTn id="14" dur="1" fill="hold">
                                          <p:stCondLst>
                                            <p:cond delay="0"/>
                                          </p:stCondLst>
                                        </p:cTn>
                                        <p:tgtEl>
                                          <p:spTgt spid="205"/>
                                        </p:tgtEl>
                                        <p:attrNameLst>
                                          <p:attrName>style.visibility</p:attrName>
                                        </p:attrNameLst>
                                      </p:cBhvr>
                                      <p:to>
                                        <p:strVal val="visible"/>
                                      </p:to>
                                    </p:set>
                                    <p:animEffect transition="in" filter="wipe(right)">
                                      <p:cBhvr>
                                        <p:cTn id="15" dur="500"/>
                                        <p:tgtEl>
                                          <p:spTgt spid="205"/>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204"/>
                                        </p:tgtEl>
                                        <p:attrNameLst>
                                          <p:attrName>style.visibility</p:attrName>
                                        </p:attrNameLst>
                                      </p:cBhvr>
                                      <p:to>
                                        <p:strVal val="visible"/>
                                      </p:to>
                                    </p:set>
                                    <p:animEffect transition="in" filter="wipe(left)">
                                      <p:cBhvr>
                                        <p:cTn id="19" dur="500"/>
                                        <p:tgtEl>
                                          <p:spTgt spid="204"/>
                                        </p:tgtEl>
                                      </p:cBhvr>
                                    </p:animEffect>
                                  </p:childTnLst>
                                </p:cTn>
                              </p:par>
                            </p:childTnLst>
                          </p:cTn>
                        </p:par>
                        <p:par>
                          <p:cTn id="20" fill="hold">
                            <p:stCondLst>
                              <p:cond delay="2500"/>
                            </p:stCondLst>
                            <p:childTnLst>
                              <p:par>
                                <p:cTn id="21" presetID="22" presetClass="entr" presetSubtype="2" fill="hold" grpId="0" nodeType="afterEffect">
                                  <p:stCondLst>
                                    <p:cond delay="0"/>
                                  </p:stCondLst>
                                  <p:childTnLst>
                                    <p:set>
                                      <p:cBhvr>
                                        <p:cTn id="22" dur="1" fill="hold">
                                          <p:stCondLst>
                                            <p:cond delay="0"/>
                                          </p:stCondLst>
                                        </p:cTn>
                                        <p:tgtEl>
                                          <p:spTgt spid="206"/>
                                        </p:tgtEl>
                                        <p:attrNameLst>
                                          <p:attrName>style.visibility</p:attrName>
                                        </p:attrNameLst>
                                      </p:cBhvr>
                                      <p:to>
                                        <p:strVal val="visible"/>
                                      </p:to>
                                    </p:set>
                                    <p:animEffect transition="in" filter="wipe(right)">
                                      <p:cBhvr>
                                        <p:cTn id="23" dur="500"/>
                                        <p:tgtEl>
                                          <p:spTgt spid="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 grpId="0" autoUpdateAnimBg="0"/>
      <p:bldP spid="204" grpId="0" autoUpdateAnimBg="0"/>
      <p:bldP spid="205" grpId="0" autoUpdateAnimBg="0"/>
      <p:bldP spid="206"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ISLIDE.VECTOR" val="c3d1740d-7a8d-43fe-aa8b-3a8cc8bdb5d4"/>
</p:tagLst>
</file>

<file path=ppt/tags/tag10.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Text"/>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SubTitle"/>
  <p:tag name="MH_ORDER" val="3"/>
</p:tagLst>
</file>

<file path=ppt/tags/tag12.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SubTitle"/>
  <p:tag name="MH_ORDER" val="1"/>
</p:tagLst>
</file>

<file path=ppt/tags/tag13.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SubTitle"/>
  <p:tag name="MH_ORDER" val="1"/>
</p:tagLst>
</file>

<file path=ppt/tags/tag14.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Text"/>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SubTitle"/>
  <p:tag name="MH_ORDER" val="1"/>
</p:tagLst>
</file>

<file path=ppt/tags/tag16.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Text"/>
  <p:tag name="MH_ORDER" val="3"/>
</p:tagLst>
</file>

<file path=ppt/tags/tag17.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Other"/>
  <p:tag name="MH_ORDER" val="1"/>
</p:tagLst>
</file>

<file path=ppt/tags/tag18.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Other"/>
  <p:tag name="MH_ORDER" val="2"/>
</p:tagLst>
</file>

<file path=ppt/tags/tag19.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Other"/>
  <p:tag name="MH_ORDER" val="3"/>
</p:tagLst>
</file>

<file path=ppt/tags/tag2.xml><?xml version="1.0" encoding="utf-8"?>
<p:tagLst xmlns:a="http://schemas.openxmlformats.org/drawingml/2006/main" xmlns:r="http://schemas.openxmlformats.org/officeDocument/2006/relationships" xmlns:p="http://schemas.openxmlformats.org/presentationml/2006/main">
  <p:tag name="ISLIDE.VECTOR" val="c3d1740d-7a8d-43fe-aa8b-3a8cc8bdb5d4"/>
</p:tagLst>
</file>

<file path=ppt/tags/tag20.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Other"/>
  <p:tag name="MH_ORDER" val="4"/>
</p:tagLst>
</file>

<file path=ppt/tags/tag21.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Other"/>
  <p:tag name="MH_ORDER" val="5"/>
</p:tagLst>
</file>

<file path=ppt/tags/tag22.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Other"/>
  <p:tag name="MH_ORDER" val="6"/>
</p:tagLst>
</file>

<file path=ppt/tags/tag23.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Other"/>
  <p:tag name="MH_ORDER" val="7"/>
</p:tagLst>
</file>

<file path=ppt/tags/tag24.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Other"/>
  <p:tag name="MH_ORDER" val="1"/>
</p:tagLst>
</file>

<file path=ppt/tags/tag25.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Other"/>
  <p:tag name="MH_ORDER" val="2"/>
</p:tagLst>
</file>

<file path=ppt/tags/tag26.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Other"/>
  <p:tag name="MH_ORDER" val="3"/>
</p:tagLst>
</file>

<file path=ppt/tags/tag27.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Other"/>
  <p:tag name="MH_ORDER" val="4"/>
</p:tagLst>
</file>

<file path=ppt/tags/tag28.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Other"/>
  <p:tag name="MH_ORDER" val="5"/>
</p:tagLst>
</file>

<file path=ppt/tags/tag29.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Other"/>
  <p:tag name="MH_ORDER" val="6"/>
</p:tagLst>
</file>

<file path=ppt/tags/tag3.xml><?xml version="1.0" encoding="utf-8"?>
<p:tagLst xmlns:a="http://schemas.openxmlformats.org/drawingml/2006/main" xmlns:r="http://schemas.openxmlformats.org/officeDocument/2006/relationships" xmlns:p="http://schemas.openxmlformats.org/presentationml/2006/main">
  <p:tag name="ISLIDE.VECTOR" val="c3d1740d-7a8d-43fe-aa8b-3a8cc8bdb5d4"/>
</p:tagLst>
</file>

<file path=ppt/tags/tag30.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Other"/>
  <p:tag name="MH_ORDER" val="7"/>
</p:tagLst>
</file>

<file path=ppt/tags/tag31.xml><?xml version="1.0" encoding="utf-8"?>
<p:tagLst xmlns:a="http://schemas.openxmlformats.org/drawingml/2006/main" xmlns:r="http://schemas.openxmlformats.org/officeDocument/2006/relationships" xmlns:p="http://schemas.openxmlformats.org/presentationml/2006/main">
  <p:tag name="ISLIDE.VECTOR" val="c3d1740d-7a8d-43fe-aa8b-3a8cc8bdb5d4"/>
</p:tagLst>
</file>

<file path=ppt/tags/tag32.xml><?xml version="1.0" encoding="utf-8"?>
<p:tagLst xmlns:a="http://schemas.openxmlformats.org/drawingml/2006/main" xmlns:r="http://schemas.openxmlformats.org/officeDocument/2006/relationships" xmlns:p="http://schemas.openxmlformats.org/presentationml/2006/main">
  <p:tag name="ISLIDE.VECTOR" val="c3d1740d-7a8d-43fe-aa8b-3a8cc8bdb5d4"/>
</p:tagLst>
</file>

<file path=ppt/tags/tag4.xml><?xml version="1.0" encoding="utf-8"?>
<p:tagLst xmlns:a="http://schemas.openxmlformats.org/drawingml/2006/main" xmlns:r="http://schemas.openxmlformats.org/officeDocument/2006/relationships" xmlns:p="http://schemas.openxmlformats.org/presentationml/2006/main">
  <p:tag name="ISLIDE.VECTOR" val="c3d1740d-7a8d-43fe-aa8b-3a8cc8bdb5d4"/>
</p:tagLst>
</file>

<file path=ppt/tags/tag5.xml><?xml version="1.0" encoding="utf-8"?>
<p:tagLst xmlns:a="http://schemas.openxmlformats.org/drawingml/2006/main" xmlns:r="http://schemas.openxmlformats.org/officeDocument/2006/relationships" xmlns:p="http://schemas.openxmlformats.org/presentationml/2006/main">
  <p:tag name="ISLIDE.VECTOR" val="c3d1740d-7a8d-43fe-aa8b-3a8cc8bdb5d4"/>
</p:tagLst>
</file>

<file path=ppt/tags/tag6.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Text"/>
  <p:tag name="MH_ORDER" val="3"/>
</p:tagLst>
</file>

<file path=ppt/tags/tag7.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Text"/>
  <p:tag name="MH_ORDER" val="2"/>
</p:tagLst>
</file>

<file path=ppt/tags/tag8.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Text"/>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60517153904"/>
  <p:tag name="MH_LIBRARY" val="GRAPHIC"/>
  <p:tag name="MH_TYPE" val="SubTitle"/>
  <p:tag name="MH_ORDER" val="1"/>
</p:tagLst>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961</Words>
  <Application>Microsoft Office PowerPoint</Application>
  <PresentationFormat>宽屏</PresentationFormat>
  <Paragraphs>175</Paragraphs>
  <Slides>16</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16</vt:i4>
      </vt:variant>
    </vt:vector>
  </HeadingPairs>
  <TitlesOfParts>
    <vt:vector size="27" baseType="lpstr">
      <vt:lpstr>阿里巴巴普惠体 B</vt:lpstr>
      <vt:lpstr>阿里巴巴普惠体 L</vt:lpstr>
      <vt:lpstr>阿里巴巴普惠体 R</vt:lpstr>
      <vt:lpstr>等线</vt:lpstr>
      <vt:lpstr>庞门正道标题体</vt:lpstr>
      <vt:lpstr>思源宋体 CN</vt:lpstr>
      <vt:lpstr>Arial</vt:lpstr>
      <vt:lpstr>Calibri</vt:lpstr>
      <vt:lpstr>Century Gothic</vt:lpstr>
      <vt:lpstr>Impact</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www.bangongziyuan.com</cp:keywords>
  <cp:lastModifiedBy>天 下</cp:lastModifiedBy>
  <cp:revision>6</cp:revision>
  <dcterms:created xsi:type="dcterms:W3CDTF">2019-06-19T08:39:00Z</dcterms:created>
  <dcterms:modified xsi:type="dcterms:W3CDTF">2021-01-05T23:19:47Z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